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147140011" r:id="rId5"/>
    <p:sldId id="2147140004" r:id="rId6"/>
    <p:sldId id="261" r:id="rId7"/>
    <p:sldId id="2147140012" r:id="rId8"/>
    <p:sldId id="2147140013" r:id="rId9"/>
    <p:sldId id="2147140016" r:id="rId10"/>
    <p:sldId id="2147140014" r:id="rId11"/>
    <p:sldId id="2147140015" r:id="rId12"/>
    <p:sldId id="2147140017" r:id="rId13"/>
    <p:sldId id="2147139943" r:id="rId14"/>
    <p:sldId id="2147140025" r:id="rId15"/>
    <p:sldId id="2147140019" r:id="rId16"/>
    <p:sldId id="2147140020" r:id="rId17"/>
    <p:sldId id="2147140029" r:id="rId18"/>
    <p:sldId id="2147140027" r:id="rId19"/>
    <p:sldId id="2147140022" r:id="rId20"/>
    <p:sldId id="2147140021" r:id="rId21"/>
    <p:sldId id="2147140026" r:id="rId22"/>
    <p:sldId id="2147140023" r:id="rId23"/>
    <p:sldId id="2147140028" r:id="rId24"/>
    <p:sldId id="2147140024" r:id="rId25"/>
    <p:sldId id="292" r:id="rId26"/>
    <p:sldId id="2147140018"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B803E8-77BB-4572-B77C-3F2DB3AF2237}">
          <p14:sldIdLst>
            <p14:sldId id="2147140011"/>
            <p14:sldId id="2147140004"/>
            <p14:sldId id="261"/>
            <p14:sldId id="2147140012"/>
            <p14:sldId id="2147140013"/>
            <p14:sldId id="2147140016"/>
            <p14:sldId id="2147140014"/>
            <p14:sldId id="2147140015"/>
            <p14:sldId id="2147140017"/>
            <p14:sldId id="2147139943"/>
            <p14:sldId id="2147140025"/>
            <p14:sldId id="2147140019"/>
            <p14:sldId id="2147140020"/>
            <p14:sldId id="2147140029"/>
            <p14:sldId id="2147140027"/>
            <p14:sldId id="2147140022"/>
            <p14:sldId id="2147140021"/>
            <p14:sldId id="2147140026"/>
            <p14:sldId id="2147140023"/>
            <p14:sldId id="2147140028"/>
            <p14:sldId id="2147140024"/>
            <p14:sldId id="292"/>
            <p14:sldId id="2147140018"/>
          </p14:sldIdLst>
        </p14:section>
      </p14:sectionLst>
    </p:ex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528" userDrawn="1">
          <p15:clr>
            <a:srgbClr val="A4A3A4"/>
          </p15:clr>
        </p15:guide>
        <p15:guide id="4" pos="6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D80C01-6F87-D119-2D22-B04C3357266E}" name="Kozuch, Jessica" initials="KJ" userId="S::Jessica.Kozuch@parexel.com::3569faf2-e049-42c2-b9e9-9e628ac6ee4e" providerId="AD"/>
  <p188:author id="{D2588B03-52B5-DD50-A86A-3244CE3F2813}" name="Jason Slomack" initials="jj" userId="Jason Slomack" providerId="None"/>
  <p188:author id="{92CC9096-29FF-CFCE-B0B0-860162058B19}" name="Moore, Karlene" initials="MK" userId="S::Karlene.Moore@parexel.com::b2ffccb2-8c00-4c9b-a71a-1f087ff34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65B"/>
    <a:srgbClr val="83888C"/>
    <a:srgbClr val="95999D"/>
    <a:srgbClr val="A7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7B7DE-4411-F9B1-6602-65F967DDBBFF}" v="15" dt="2024-06-02T12:25:00.273"/>
    <p1510:client id="{DD136FFD-9565-82EF-3211-910643711C61}" v="279" dt="2024-06-01T21:20:37.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16"/>
        <p:guide pos="528"/>
        <p:guide pos="691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czyk, Agnieszka" userId="S::agnieszka.tomczyk@parexel.com::1531e4e0-150e-42d7-93bb-4489df0626b2" providerId="AD" clId="Web-{59B7B7DE-4411-F9B1-6602-65F967DDBBFF}"/>
    <pc:docChg chg="delSld modSld modSection">
      <pc:chgData name="Tomczyk, Agnieszka" userId="S::agnieszka.tomczyk@parexel.com::1531e4e0-150e-42d7-93bb-4489df0626b2" providerId="AD" clId="Web-{59B7B7DE-4411-F9B1-6602-65F967DDBBFF}" dt="2024-06-02T12:25:00.273" v="11"/>
      <pc:docMkLst>
        <pc:docMk/>
      </pc:docMkLst>
      <pc:sldChg chg="del">
        <pc:chgData name="Tomczyk, Agnieszka" userId="S::agnieszka.tomczyk@parexel.com::1531e4e0-150e-42d7-93bb-4489df0626b2" providerId="AD" clId="Web-{59B7B7DE-4411-F9B1-6602-65F967DDBBFF}" dt="2024-06-02T12:25:00.273" v="11"/>
        <pc:sldMkLst>
          <pc:docMk/>
          <pc:sldMk cId="2221879994" sldId="283"/>
        </pc:sldMkLst>
      </pc:sldChg>
      <pc:sldChg chg="modSp">
        <pc:chgData name="Tomczyk, Agnieszka" userId="S::agnieszka.tomczyk@parexel.com::1531e4e0-150e-42d7-93bb-4489df0626b2" providerId="AD" clId="Web-{59B7B7DE-4411-F9B1-6602-65F967DDBBFF}" dt="2024-06-02T11:50:27.767" v="4" actId="20577"/>
        <pc:sldMkLst>
          <pc:docMk/>
          <pc:sldMk cId="2043066628" sldId="2147140019"/>
        </pc:sldMkLst>
        <pc:spChg chg="mod">
          <ac:chgData name="Tomczyk, Agnieszka" userId="S::agnieszka.tomczyk@parexel.com::1531e4e0-150e-42d7-93bb-4489df0626b2" providerId="AD" clId="Web-{59B7B7DE-4411-F9B1-6602-65F967DDBBFF}" dt="2024-06-02T11:50:27.767" v="4" actId="20577"/>
          <ac:spMkLst>
            <pc:docMk/>
            <pc:sldMk cId="2043066628" sldId="2147140019"/>
            <ac:spMk id="3" creationId="{D94E6A4D-D0F6-B54B-A242-8A2A91FF140C}"/>
          </ac:spMkLst>
        </pc:spChg>
      </pc:sldChg>
      <pc:sldChg chg="modSp">
        <pc:chgData name="Tomczyk, Agnieszka" userId="S::agnieszka.tomczyk@parexel.com::1531e4e0-150e-42d7-93bb-4489df0626b2" providerId="AD" clId="Web-{59B7B7DE-4411-F9B1-6602-65F967DDBBFF}" dt="2024-06-02T12:19:24.962" v="10"/>
        <pc:sldMkLst>
          <pc:docMk/>
          <pc:sldMk cId="1835368266" sldId="2147140023"/>
        </pc:sldMkLst>
        <pc:graphicFrameChg chg="mod modGraphic">
          <ac:chgData name="Tomczyk, Agnieszka" userId="S::agnieszka.tomczyk@parexel.com::1531e4e0-150e-42d7-93bb-4489df0626b2" providerId="AD" clId="Web-{59B7B7DE-4411-F9B1-6602-65F967DDBBFF}" dt="2024-06-02T12:19:24.962" v="10"/>
          <ac:graphicFrameMkLst>
            <pc:docMk/>
            <pc:sldMk cId="1835368266" sldId="2147140023"/>
            <ac:graphicFrameMk id="8" creationId="{B94D14B2-DF74-CA81-1000-6728E1538ACA}"/>
          </ac:graphicFrameMkLst>
        </pc:graphicFrameChg>
      </pc:sldChg>
      <pc:sldChg chg="modSp">
        <pc:chgData name="Tomczyk, Agnieszka" userId="S::agnieszka.tomczyk@parexel.com::1531e4e0-150e-42d7-93bb-4489df0626b2" providerId="AD" clId="Web-{59B7B7DE-4411-F9B1-6602-65F967DDBBFF}" dt="2024-06-02T11:40:56.459" v="1" actId="20577"/>
        <pc:sldMkLst>
          <pc:docMk/>
          <pc:sldMk cId="1987134217" sldId="2147140025"/>
        </pc:sldMkLst>
        <pc:spChg chg="mod">
          <ac:chgData name="Tomczyk, Agnieszka" userId="S::agnieszka.tomczyk@parexel.com::1531e4e0-150e-42d7-93bb-4489df0626b2" providerId="AD" clId="Web-{59B7B7DE-4411-F9B1-6602-65F967DDBBFF}" dt="2024-06-02T11:40:56.459" v="1" actId="20577"/>
          <ac:spMkLst>
            <pc:docMk/>
            <pc:sldMk cId="1987134217" sldId="2147140025"/>
            <ac:spMk id="3" creationId="{D94E6A4D-D0F6-B54B-A242-8A2A91FF140C}"/>
          </ac:spMkLst>
        </pc:spChg>
      </pc:sldChg>
    </pc:docChg>
  </pc:docChgLst>
  <pc:docChgLst>
    <pc:chgData name="Taylor, Lyn" userId="S::lyn.taylor@parexel.com::c7edfcec-8e1b-44a5-b320-97a8b99570dc" providerId="AD" clId="Web-{44FAF3D7-5269-9274-B3EA-A89199FE104E}"/>
    <pc:docChg chg="modSld">
      <pc:chgData name="Taylor, Lyn" userId="S::lyn.taylor@parexel.com::c7edfcec-8e1b-44a5-b320-97a8b99570dc" providerId="AD" clId="Web-{44FAF3D7-5269-9274-B3EA-A89199FE104E}" dt="2024-05-29T10:27:27.124" v="120" actId="20577"/>
      <pc:docMkLst>
        <pc:docMk/>
      </pc:docMkLst>
      <pc:sldChg chg="modSp">
        <pc:chgData name="Taylor, Lyn" userId="S::lyn.taylor@parexel.com::c7edfcec-8e1b-44a5-b320-97a8b99570dc" providerId="AD" clId="Web-{44FAF3D7-5269-9274-B3EA-A89199FE104E}" dt="2024-05-29T10:27:27.124" v="120" actId="20577"/>
        <pc:sldMkLst>
          <pc:docMk/>
          <pc:sldMk cId="3127851765" sldId="2147140014"/>
        </pc:sldMkLst>
        <pc:spChg chg="mod">
          <ac:chgData name="Taylor, Lyn" userId="S::lyn.taylor@parexel.com::c7edfcec-8e1b-44a5-b320-97a8b99570dc" providerId="AD" clId="Web-{44FAF3D7-5269-9274-B3EA-A89199FE104E}" dt="2024-05-29T10:27:27.124" v="120" actId="20577"/>
          <ac:spMkLst>
            <pc:docMk/>
            <pc:sldMk cId="3127851765" sldId="2147140014"/>
            <ac:spMk id="3" creationId="{D94E6A4D-D0F6-B54B-A242-8A2A91FF140C}"/>
          </ac:spMkLst>
        </pc:spChg>
      </pc:sldChg>
    </pc:docChg>
  </pc:docChgLst>
  <pc:docChgLst>
    <pc:chgData name="Taylor, Lyn" userId="c7edfcec-8e1b-44a5-b320-97a8b99570dc" providerId="ADAL" clId="{9C838D0C-22EC-41F7-9365-79C3BE294C98}"/>
    <pc:docChg chg="undo custSel addSld delSld modSld sldOrd modSection">
      <pc:chgData name="Taylor, Lyn" userId="c7edfcec-8e1b-44a5-b320-97a8b99570dc" providerId="ADAL" clId="{9C838D0C-22EC-41F7-9365-79C3BE294C98}" dt="2024-05-16T16:23:49.884" v="7923" actId="478"/>
      <pc:docMkLst>
        <pc:docMk/>
      </pc:docMkLst>
      <pc:sldChg chg="del">
        <pc:chgData name="Taylor, Lyn" userId="c7edfcec-8e1b-44a5-b320-97a8b99570dc" providerId="ADAL" clId="{9C838D0C-22EC-41F7-9365-79C3BE294C98}" dt="2024-05-16T14:48:50.930" v="796" actId="47"/>
        <pc:sldMkLst>
          <pc:docMk/>
          <pc:sldMk cId="767688702" sldId="260"/>
        </pc:sldMkLst>
      </pc:sldChg>
      <pc:sldChg chg="addSp delSp modSp mod modNotesTx">
        <pc:chgData name="Taylor, Lyn" userId="c7edfcec-8e1b-44a5-b320-97a8b99570dc" providerId="ADAL" clId="{9C838D0C-22EC-41F7-9365-79C3BE294C98}" dt="2024-05-16T16:11:49.256" v="6795" actId="478"/>
        <pc:sldMkLst>
          <pc:docMk/>
          <pc:sldMk cId="2882972838" sldId="261"/>
        </pc:sldMkLst>
        <pc:spChg chg="mod">
          <ac:chgData name="Taylor, Lyn" userId="c7edfcec-8e1b-44a5-b320-97a8b99570dc" providerId="ADAL" clId="{9C838D0C-22EC-41F7-9365-79C3BE294C98}" dt="2024-05-16T15:24:26.086" v="2326" actId="207"/>
          <ac:spMkLst>
            <pc:docMk/>
            <pc:sldMk cId="2882972838" sldId="261"/>
            <ac:spMk id="2" creationId="{00DF27A4-23A3-5F40-B891-AC2B5341C76E}"/>
          </ac:spMkLst>
        </pc:spChg>
        <pc:spChg chg="mod">
          <ac:chgData name="Taylor, Lyn" userId="c7edfcec-8e1b-44a5-b320-97a8b99570dc" providerId="ADAL" clId="{9C838D0C-22EC-41F7-9365-79C3BE294C98}" dt="2024-05-16T16:11:15.274" v="6789" actId="20577"/>
          <ac:spMkLst>
            <pc:docMk/>
            <pc:sldMk cId="2882972838" sldId="261"/>
            <ac:spMk id="3" creationId="{D94E6A4D-D0F6-B54B-A242-8A2A91FF140C}"/>
          </ac:spMkLst>
        </pc:spChg>
        <pc:spChg chg="del">
          <ac:chgData name="Taylor, Lyn" userId="c7edfcec-8e1b-44a5-b320-97a8b99570dc" providerId="ADAL" clId="{9C838D0C-22EC-41F7-9365-79C3BE294C98}" dt="2024-05-16T16:11:49.256" v="6795" actId="478"/>
          <ac:spMkLst>
            <pc:docMk/>
            <pc:sldMk cId="2882972838" sldId="261"/>
            <ac:spMk id="9" creationId="{AB337C0A-DBE0-1649-BB10-D22C37155CE7}"/>
          </ac:spMkLst>
        </pc:spChg>
        <pc:spChg chg="add mod">
          <ac:chgData name="Taylor, Lyn" userId="c7edfcec-8e1b-44a5-b320-97a8b99570dc" providerId="ADAL" clId="{9C838D0C-22EC-41F7-9365-79C3BE294C98}" dt="2024-05-16T16:11:18.276" v="6790" actId="14100"/>
          <ac:spMkLst>
            <pc:docMk/>
            <pc:sldMk cId="2882972838" sldId="261"/>
            <ac:spMk id="11" creationId="{C3CAE5CE-8DE5-76C0-1751-7F70993D86AF}"/>
          </ac:spMkLst>
        </pc:spChg>
        <pc:spChg chg="add mod">
          <ac:chgData name="Taylor, Lyn" userId="c7edfcec-8e1b-44a5-b320-97a8b99570dc" providerId="ADAL" clId="{9C838D0C-22EC-41F7-9365-79C3BE294C98}" dt="2024-05-16T16:10:55.009" v="6781" actId="164"/>
          <ac:spMkLst>
            <pc:docMk/>
            <pc:sldMk cId="2882972838" sldId="261"/>
            <ac:spMk id="12" creationId="{9432D8E2-16D9-30F3-E518-904F2A4271D0}"/>
          </ac:spMkLst>
        </pc:spChg>
        <pc:spChg chg="add mod">
          <ac:chgData name="Taylor, Lyn" userId="c7edfcec-8e1b-44a5-b320-97a8b99570dc" providerId="ADAL" clId="{9C838D0C-22EC-41F7-9365-79C3BE294C98}" dt="2024-05-16T16:10:55.009" v="6781" actId="164"/>
          <ac:spMkLst>
            <pc:docMk/>
            <pc:sldMk cId="2882972838" sldId="261"/>
            <ac:spMk id="13" creationId="{C66C74E3-6824-FA58-10BE-87048F083CFB}"/>
          </ac:spMkLst>
        </pc:spChg>
        <pc:spChg chg="add mod">
          <ac:chgData name="Taylor, Lyn" userId="c7edfcec-8e1b-44a5-b320-97a8b99570dc" providerId="ADAL" clId="{9C838D0C-22EC-41F7-9365-79C3BE294C98}" dt="2024-05-16T16:11:00.745" v="6783" actId="1076"/>
          <ac:spMkLst>
            <pc:docMk/>
            <pc:sldMk cId="2882972838" sldId="261"/>
            <ac:spMk id="16" creationId="{F22DB21D-BD18-986C-8C45-CA13BB6A2062}"/>
          </ac:spMkLst>
        </pc:spChg>
        <pc:spChg chg="add mod">
          <ac:chgData name="Taylor, Lyn" userId="c7edfcec-8e1b-44a5-b320-97a8b99570dc" providerId="ADAL" clId="{9C838D0C-22EC-41F7-9365-79C3BE294C98}" dt="2024-05-16T16:11:43.332" v="6794" actId="1076"/>
          <ac:spMkLst>
            <pc:docMk/>
            <pc:sldMk cId="2882972838" sldId="261"/>
            <ac:spMk id="19" creationId="{E860EFC9-FDB8-B5C1-3D50-D7BDBF616F47}"/>
          </ac:spMkLst>
        </pc:spChg>
        <pc:grpChg chg="add mod">
          <ac:chgData name="Taylor, Lyn" userId="c7edfcec-8e1b-44a5-b320-97a8b99570dc" providerId="ADAL" clId="{9C838D0C-22EC-41F7-9365-79C3BE294C98}" dt="2024-05-16T16:10:58.027" v="6782" actId="1076"/>
          <ac:grpSpMkLst>
            <pc:docMk/>
            <pc:sldMk cId="2882972838" sldId="261"/>
            <ac:grpSpMk id="17" creationId="{8901648E-A56B-6FB9-5239-332634FF7268}"/>
          </ac:grpSpMkLst>
        </pc:grpChg>
        <pc:picChg chg="add mod">
          <ac:chgData name="Taylor, Lyn" userId="c7edfcec-8e1b-44a5-b320-97a8b99570dc" providerId="ADAL" clId="{9C838D0C-22EC-41F7-9365-79C3BE294C98}" dt="2024-05-16T16:09:37.433" v="6739" actId="1076"/>
          <ac:picMkLst>
            <pc:docMk/>
            <pc:sldMk cId="2882972838" sldId="261"/>
            <ac:picMk id="7" creationId="{82096D7D-A09C-F055-91FC-054A6F0B6229}"/>
          </ac:picMkLst>
        </pc:picChg>
        <pc:picChg chg="add mod">
          <ac:chgData name="Taylor, Lyn" userId="c7edfcec-8e1b-44a5-b320-97a8b99570dc" providerId="ADAL" clId="{9C838D0C-22EC-41F7-9365-79C3BE294C98}" dt="2024-05-16T16:10:55.009" v="6781" actId="164"/>
          <ac:picMkLst>
            <pc:docMk/>
            <pc:sldMk cId="2882972838" sldId="261"/>
            <ac:picMk id="10" creationId="{B021ED8C-FF53-CE2E-F01B-CB5D8078AB33}"/>
          </ac:picMkLst>
        </pc:picChg>
        <pc:picChg chg="add mod">
          <ac:chgData name="Taylor, Lyn" userId="c7edfcec-8e1b-44a5-b320-97a8b99570dc" providerId="ADAL" clId="{9C838D0C-22EC-41F7-9365-79C3BE294C98}" dt="2024-05-16T16:11:02.380" v="6784" actId="1076"/>
          <ac:picMkLst>
            <pc:docMk/>
            <pc:sldMk cId="2882972838" sldId="261"/>
            <ac:picMk id="14" creationId="{42E03A61-0B41-B7DF-12F2-9023E3163C2A}"/>
          </ac:picMkLst>
        </pc:picChg>
        <pc:picChg chg="add mod">
          <ac:chgData name="Taylor, Lyn" userId="c7edfcec-8e1b-44a5-b320-97a8b99570dc" providerId="ADAL" clId="{9C838D0C-22EC-41F7-9365-79C3BE294C98}" dt="2024-05-16T16:00:31.973" v="6433" actId="1076"/>
          <ac:picMkLst>
            <pc:docMk/>
            <pc:sldMk cId="2882972838" sldId="261"/>
            <ac:picMk id="15" creationId="{E95364AB-1D61-1961-D797-2798F5E2A1B1}"/>
          </ac:picMkLst>
        </pc:picChg>
      </pc:sldChg>
      <pc:sldChg chg="del">
        <pc:chgData name="Taylor, Lyn" userId="c7edfcec-8e1b-44a5-b320-97a8b99570dc" providerId="ADAL" clId="{9C838D0C-22EC-41F7-9365-79C3BE294C98}" dt="2024-05-16T14:48:53.916" v="800" actId="47"/>
        <pc:sldMkLst>
          <pc:docMk/>
          <pc:sldMk cId="1958960378" sldId="262"/>
        </pc:sldMkLst>
      </pc:sldChg>
      <pc:sldChg chg="del">
        <pc:chgData name="Taylor, Lyn" userId="c7edfcec-8e1b-44a5-b320-97a8b99570dc" providerId="ADAL" clId="{9C838D0C-22EC-41F7-9365-79C3BE294C98}" dt="2024-05-16T14:48:50.236" v="795" actId="47"/>
        <pc:sldMkLst>
          <pc:docMk/>
          <pc:sldMk cId="2348019365" sldId="269"/>
        </pc:sldMkLst>
      </pc:sldChg>
      <pc:sldChg chg="del mod ord modShow">
        <pc:chgData name="Taylor, Lyn" userId="c7edfcec-8e1b-44a5-b320-97a8b99570dc" providerId="ADAL" clId="{9C838D0C-22EC-41F7-9365-79C3BE294C98}" dt="2024-05-16T16:00:54.323" v="6437" actId="47"/>
        <pc:sldMkLst>
          <pc:docMk/>
          <pc:sldMk cId="976981668" sldId="272"/>
        </pc:sldMkLst>
      </pc:sldChg>
      <pc:sldChg chg="del">
        <pc:chgData name="Taylor, Lyn" userId="c7edfcec-8e1b-44a5-b320-97a8b99570dc" providerId="ADAL" clId="{9C838D0C-22EC-41F7-9365-79C3BE294C98}" dt="2024-05-16T14:49:48.761" v="837" actId="47"/>
        <pc:sldMkLst>
          <pc:docMk/>
          <pc:sldMk cId="2587063023" sldId="276"/>
        </pc:sldMkLst>
      </pc:sldChg>
      <pc:sldChg chg="del">
        <pc:chgData name="Taylor, Lyn" userId="c7edfcec-8e1b-44a5-b320-97a8b99570dc" providerId="ADAL" clId="{9C838D0C-22EC-41F7-9365-79C3BE294C98}" dt="2024-05-16T14:48:58.126" v="806" actId="47"/>
        <pc:sldMkLst>
          <pc:docMk/>
          <pc:sldMk cId="340387891" sldId="278"/>
        </pc:sldMkLst>
      </pc:sldChg>
      <pc:sldChg chg="del">
        <pc:chgData name="Taylor, Lyn" userId="c7edfcec-8e1b-44a5-b320-97a8b99570dc" providerId="ADAL" clId="{9C838D0C-22EC-41F7-9365-79C3BE294C98}" dt="2024-05-16T14:48:56.966" v="804" actId="47"/>
        <pc:sldMkLst>
          <pc:docMk/>
          <pc:sldMk cId="3607336644" sldId="279"/>
        </pc:sldMkLst>
      </pc:sldChg>
      <pc:sldChg chg="del">
        <pc:chgData name="Taylor, Lyn" userId="c7edfcec-8e1b-44a5-b320-97a8b99570dc" providerId="ADAL" clId="{9C838D0C-22EC-41F7-9365-79C3BE294C98}" dt="2024-05-16T14:48:58.806" v="807" actId="47"/>
        <pc:sldMkLst>
          <pc:docMk/>
          <pc:sldMk cId="941172855" sldId="280"/>
        </pc:sldMkLst>
      </pc:sldChg>
      <pc:sldChg chg="del">
        <pc:chgData name="Taylor, Lyn" userId="c7edfcec-8e1b-44a5-b320-97a8b99570dc" providerId="ADAL" clId="{9C838D0C-22EC-41F7-9365-79C3BE294C98}" dt="2024-05-16T14:48:57.538" v="805" actId="47"/>
        <pc:sldMkLst>
          <pc:docMk/>
          <pc:sldMk cId="1169161490" sldId="281"/>
        </pc:sldMkLst>
      </pc:sldChg>
      <pc:sldChg chg="del">
        <pc:chgData name="Taylor, Lyn" userId="c7edfcec-8e1b-44a5-b320-97a8b99570dc" providerId="ADAL" clId="{9C838D0C-22EC-41F7-9365-79C3BE294C98}" dt="2024-05-16T14:50:01.564" v="843" actId="47"/>
        <pc:sldMkLst>
          <pc:docMk/>
          <pc:sldMk cId="2069405997" sldId="282"/>
        </pc:sldMkLst>
      </pc:sldChg>
      <pc:sldChg chg="modSp mod ord modShow">
        <pc:chgData name="Taylor, Lyn" userId="c7edfcec-8e1b-44a5-b320-97a8b99570dc" providerId="ADAL" clId="{9C838D0C-22EC-41F7-9365-79C3BE294C98}" dt="2024-05-16T15:59:50.650" v="6429" actId="1076"/>
        <pc:sldMkLst>
          <pc:docMk/>
          <pc:sldMk cId="2221879994" sldId="283"/>
        </pc:sldMkLst>
        <pc:picChg chg="mod">
          <ac:chgData name="Taylor, Lyn" userId="c7edfcec-8e1b-44a5-b320-97a8b99570dc" providerId="ADAL" clId="{9C838D0C-22EC-41F7-9365-79C3BE294C98}" dt="2024-05-16T15:59:50.650" v="6429" actId="1076"/>
          <ac:picMkLst>
            <pc:docMk/>
            <pc:sldMk cId="2221879994" sldId="283"/>
            <ac:picMk id="41" creationId="{6083B792-8FD6-6243-A1B0-C03610B06485}"/>
          </ac:picMkLst>
        </pc:picChg>
      </pc:sldChg>
      <pc:sldChg chg="ord">
        <pc:chgData name="Taylor, Lyn" userId="c7edfcec-8e1b-44a5-b320-97a8b99570dc" providerId="ADAL" clId="{9C838D0C-22EC-41F7-9365-79C3BE294C98}" dt="2024-05-16T14:50:21.261" v="847"/>
        <pc:sldMkLst>
          <pc:docMk/>
          <pc:sldMk cId="4065424944" sldId="289"/>
        </pc:sldMkLst>
      </pc:sldChg>
      <pc:sldChg chg="del">
        <pc:chgData name="Taylor, Lyn" userId="c7edfcec-8e1b-44a5-b320-97a8b99570dc" providerId="ADAL" clId="{9C838D0C-22EC-41F7-9365-79C3BE294C98}" dt="2024-05-16T14:50:05.106" v="844" actId="47"/>
        <pc:sldMkLst>
          <pc:docMk/>
          <pc:sldMk cId="2250402647" sldId="290"/>
        </pc:sldMkLst>
      </pc:sldChg>
      <pc:sldChg chg="del">
        <pc:chgData name="Taylor, Lyn" userId="c7edfcec-8e1b-44a5-b320-97a8b99570dc" providerId="ADAL" clId="{9C838D0C-22EC-41F7-9365-79C3BE294C98}" dt="2024-05-16T14:50:06.626" v="845" actId="47"/>
        <pc:sldMkLst>
          <pc:docMk/>
          <pc:sldMk cId="3868002110" sldId="291"/>
        </pc:sldMkLst>
      </pc:sldChg>
      <pc:sldChg chg="del mod ord modShow">
        <pc:chgData name="Taylor, Lyn" userId="c7edfcec-8e1b-44a5-b320-97a8b99570dc" providerId="ADAL" clId="{9C838D0C-22EC-41F7-9365-79C3BE294C98}" dt="2024-05-16T16:00:55.335" v="6438" actId="47"/>
        <pc:sldMkLst>
          <pc:docMk/>
          <pc:sldMk cId="1501167310" sldId="296"/>
        </pc:sldMkLst>
      </pc:sldChg>
      <pc:sldChg chg="del">
        <pc:chgData name="Taylor, Lyn" userId="c7edfcec-8e1b-44a5-b320-97a8b99570dc" providerId="ADAL" clId="{9C838D0C-22EC-41F7-9365-79C3BE294C98}" dt="2024-05-16T14:49:47.770" v="836" actId="47"/>
        <pc:sldMkLst>
          <pc:docMk/>
          <pc:sldMk cId="3894695343" sldId="299"/>
        </pc:sldMkLst>
      </pc:sldChg>
      <pc:sldChg chg="del">
        <pc:chgData name="Taylor, Lyn" userId="c7edfcec-8e1b-44a5-b320-97a8b99570dc" providerId="ADAL" clId="{9C838D0C-22EC-41F7-9365-79C3BE294C98}" dt="2024-05-16T14:48:19.233" v="781" actId="47"/>
        <pc:sldMkLst>
          <pc:docMk/>
          <pc:sldMk cId="2359383256" sldId="302"/>
        </pc:sldMkLst>
      </pc:sldChg>
      <pc:sldChg chg="del">
        <pc:chgData name="Taylor, Lyn" userId="c7edfcec-8e1b-44a5-b320-97a8b99570dc" providerId="ADAL" clId="{9C838D0C-22EC-41F7-9365-79C3BE294C98}" dt="2024-05-16T14:48:46.503" v="792" actId="47"/>
        <pc:sldMkLst>
          <pc:docMk/>
          <pc:sldMk cId="3189753532" sldId="2147139907"/>
        </pc:sldMkLst>
      </pc:sldChg>
      <pc:sldChg chg="del">
        <pc:chgData name="Taylor, Lyn" userId="c7edfcec-8e1b-44a5-b320-97a8b99570dc" providerId="ADAL" clId="{9C838D0C-22EC-41F7-9365-79C3BE294C98}" dt="2024-05-16T14:48:47.198" v="793" actId="47"/>
        <pc:sldMkLst>
          <pc:docMk/>
          <pc:sldMk cId="3775630251" sldId="2147139908"/>
        </pc:sldMkLst>
      </pc:sldChg>
      <pc:sldChg chg="del">
        <pc:chgData name="Taylor, Lyn" userId="c7edfcec-8e1b-44a5-b320-97a8b99570dc" providerId="ADAL" clId="{9C838D0C-22EC-41F7-9365-79C3BE294C98}" dt="2024-05-16T14:49:50.237" v="839" actId="47"/>
        <pc:sldMkLst>
          <pc:docMk/>
          <pc:sldMk cId="1627569743" sldId="2147139911"/>
        </pc:sldMkLst>
      </pc:sldChg>
      <pc:sldChg chg="del">
        <pc:chgData name="Taylor, Lyn" userId="c7edfcec-8e1b-44a5-b320-97a8b99570dc" providerId="ADAL" clId="{9C838D0C-22EC-41F7-9365-79C3BE294C98}" dt="2024-05-16T14:48:43.492" v="788" actId="47"/>
        <pc:sldMkLst>
          <pc:docMk/>
          <pc:sldMk cId="3647964128" sldId="2147139919"/>
        </pc:sldMkLst>
      </pc:sldChg>
      <pc:sldChg chg="del mod ord modShow">
        <pc:chgData name="Taylor, Lyn" userId="c7edfcec-8e1b-44a5-b320-97a8b99570dc" providerId="ADAL" clId="{9C838D0C-22EC-41F7-9365-79C3BE294C98}" dt="2024-05-16T16:00:53.138" v="6436" actId="47"/>
        <pc:sldMkLst>
          <pc:docMk/>
          <pc:sldMk cId="702517767" sldId="2147139926"/>
        </pc:sldMkLst>
      </pc:sldChg>
      <pc:sldChg chg="del">
        <pc:chgData name="Taylor, Lyn" userId="c7edfcec-8e1b-44a5-b320-97a8b99570dc" providerId="ADAL" clId="{9C838D0C-22EC-41F7-9365-79C3BE294C98}" dt="2024-05-16T14:48:41.193" v="785" actId="47"/>
        <pc:sldMkLst>
          <pc:docMk/>
          <pc:sldMk cId="478109859" sldId="2147139927"/>
        </pc:sldMkLst>
      </pc:sldChg>
      <pc:sldChg chg="del">
        <pc:chgData name="Taylor, Lyn" userId="c7edfcec-8e1b-44a5-b320-97a8b99570dc" providerId="ADAL" clId="{9C838D0C-22EC-41F7-9365-79C3BE294C98}" dt="2024-05-16T14:48:55.764" v="802" actId="47"/>
        <pc:sldMkLst>
          <pc:docMk/>
          <pc:sldMk cId="71405477" sldId="2147139931"/>
        </pc:sldMkLst>
      </pc:sldChg>
      <pc:sldChg chg="del">
        <pc:chgData name="Taylor, Lyn" userId="c7edfcec-8e1b-44a5-b320-97a8b99570dc" providerId="ADAL" clId="{9C838D0C-22EC-41F7-9365-79C3BE294C98}" dt="2024-05-16T14:48:55" v="801" actId="47"/>
        <pc:sldMkLst>
          <pc:docMk/>
          <pc:sldMk cId="2371871240" sldId="2147139932"/>
        </pc:sldMkLst>
      </pc:sldChg>
      <pc:sldChg chg="del">
        <pc:chgData name="Taylor, Lyn" userId="c7edfcec-8e1b-44a5-b320-97a8b99570dc" providerId="ADAL" clId="{9C838D0C-22EC-41F7-9365-79C3BE294C98}" dt="2024-05-16T14:48:56.330" v="803" actId="47"/>
        <pc:sldMkLst>
          <pc:docMk/>
          <pc:sldMk cId="775187328" sldId="2147139933"/>
        </pc:sldMkLst>
      </pc:sldChg>
      <pc:sldChg chg="del">
        <pc:chgData name="Taylor, Lyn" userId="c7edfcec-8e1b-44a5-b320-97a8b99570dc" providerId="ADAL" clId="{9C838D0C-22EC-41F7-9365-79C3BE294C98}" dt="2024-05-16T14:48:45.465" v="791" actId="47"/>
        <pc:sldMkLst>
          <pc:docMk/>
          <pc:sldMk cId="1480604795" sldId="2147139934"/>
        </pc:sldMkLst>
      </pc:sldChg>
      <pc:sldChg chg="del">
        <pc:chgData name="Taylor, Lyn" userId="c7edfcec-8e1b-44a5-b320-97a8b99570dc" providerId="ADAL" clId="{9C838D0C-22EC-41F7-9365-79C3BE294C98}" dt="2024-05-16T14:48:39.695" v="784" actId="47"/>
        <pc:sldMkLst>
          <pc:docMk/>
          <pc:sldMk cId="4014785786" sldId="2147139938"/>
        </pc:sldMkLst>
      </pc:sldChg>
      <pc:sldChg chg="del">
        <pc:chgData name="Taylor, Lyn" userId="c7edfcec-8e1b-44a5-b320-97a8b99570dc" providerId="ADAL" clId="{9C838D0C-22EC-41F7-9365-79C3BE294C98}" dt="2024-05-16T14:48:47.886" v="794" actId="47"/>
        <pc:sldMkLst>
          <pc:docMk/>
          <pc:sldMk cId="2766012021" sldId="2147139940"/>
        </pc:sldMkLst>
      </pc:sldChg>
      <pc:sldChg chg="del">
        <pc:chgData name="Taylor, Lyn" userId="c7edfcec-8e1b-44a5-b320-97a8b99570dc" providerId="ADAL" clId="{9C838D0C-22EC-41F7-9365-79C3BE294C98}" dt="2024-05-16T14:49:49.454" v="838" actId="47"/>
        <pc:sldMkLst>
          <pc:docMk/>
          <pc:sldMk cId="2501457376" sldId="2147139942"/>
        </pc:sldMkLst>
      </pc:sldChg>
      <pc:sldChg chg="modSp mod">
        <pc:chgData name="Taylor, Lyn" userId="c7edfcec-8e1b-44a5-b320-97a8b99570dc" providerId="ADAL" clId="{9C838D0C-22EC-41F7-9365-79C3BE294C98}" dt="2024-05-16T16:01:30.331" v="6460" actId="1076"/>
        <pc:sldMkLst>
          <pc:docMk/>
          <pc:sldMk cId="2394910177" sldId="2147139943"/>
        </pc:sldMkLst>
        <pc:spChg chg="mod">
          <ac:chgData name="Taylor, Lyn" userId="c7edfcec-8e1b-44a5-b320-97a8b99570dc" providerId="ADAL" clId="{9C838D0C-22EC-41F7-9365-79C3BE294C98}" dt="2024-05-16T16:01:30.331" v="6460" actId="1076"/>
          <ac:spMkLst>
            <pc:docMk/>
            <pc:sldMk cId="2394910177" sldId="2147139943"/>
            <ac:spMk id="6" creationId="{72001DC1-882A-4D72-81FB-EE6555BD381A}"/>
          </ac:spMkLst>
        </pc:spChg>
      </pc:sldChg>
      <pc:sldChg chg="del">
        <pc:chgData name="Taylor, Lyn" userId="c7edfcec-8e1b-44a5-b320-97a8b99570dc" providerId="ADAL" clId="{9C838D0C-22EC-41F7-9365-79C3BE294C98}" dt="2024-05-16T14:49:51.331" v="840" actId="47"/>
        <pc:sldMkLst>
          <pc:docMk/>
          <pc:sldMk cId="1520182256" sldId="2147139944"/>
        </pc:sldMkLst>
      </pc:sldChg>
      <pc:sldChg chg="del">
        <pc:chgData name="Taylor, Lyn" userId="c7edfcec-8e1b-44a5-b320-97a8b99570dc" providerId="ADAL" clId="{9C838D0C-22EC-41F7-9365-79C3BE294C98}" dt="2024-05-16T14:49:52.245" v="841" actId="47"/>
        <pc:sldMkLst>
          <pc:docMk/>
          <pc:sldMk cId="3653213737" sldId="2147139945"/>
        </pc:sldMkLst>
      </pc:sldChg>
      <pc:sldChg chg="del">
        <pc:chgData name="Taylor, Lyn" userId="c7edfcec-8e1b-44a5-b320-97a8b99570dc" providerId="ADAL" clId="{9C838D0C-22EC-41F7-9365-79C3BE294C98}" dt="2024-05-16T14:49:55.019" v="842" actId="47"/>
        <pc:sldMkLst>
          <pc:docMk/>
          <pc:sldMk cId="597686297" sldId="2147139946"/>
        </pc:sldMkLst>
      </pc:sldChg>
      <pc:sldChg chg="del">
        <pc:chgData name="Taylor, Lyn" userId="c7edfcec-8e1b-44a5-b320-97a8b99570dc" providerId="ADAL" clId="{9C838D0C-22EC-41F7-9365-79C3BE294C98}" dt="2024-05-16T14:48:41.870" v="786" actId="47"/>
        <pc:sldMkLst>
          <pc:docMk/>
          <pc:sldMk cId="97220011" sldId="2147139948"/>
        </pc:sldMkLst>
      </pc:sldChg>
      <pc:sldChg chg="del">
        <pc:chgData name="Taylor, Lyn" userId="c7edfcec-8e1b-44a5-b320-97a8b99570dc" providerId="ADAL" clId="{9C838D0C-22EC-41F7-9365-79C3BE294C98}" dt="2024-05-16T14:48:44.242" v="789" actId="47"/>
        <pc:sldMkLst>
          <pc:docMk/>
          <pc:sldMk cId="3220752327" sldId="2147139949"/>
        </pc:sldMkLst>
      </pc:sldChg>
      <pc:sldChg chg="del">
        <pc:chgData name="Taylor, Lyn" userId="c7edfcec-8e1b-44a5-b320-97a8b99570dc" providerId="ADAL" clId="{9C838D0C-22EC-41F7-9365-79C3BE294C98}" dt="2024-05-16T14:48:42.657" v="787" actId="47"/>
        <pc:sldMkLst>
          <pc:docMk/>
          <pc:sldMk cId="728742034" sldId="2147139952"/>
        </pc:sldMkLst>
      </pc:sldChg>
      <pc:sldChg chg="del">
        <pc:chgData name="Taylor, Lyn" userId="c7edfcec-8e1b-44a5-b320-97a8b99570dc" providerId="ADAL" clId="{9C838D0C-22EC-41F7-9365-79C3BE294C98}" dt="2024-05-16T14:48:44.839" v="790" actId="47"/>
        <pc:sldMkLst>
          <pc:docMk/>
          <pc:sldMk cId="1459745556" sldId="2147139953"/>
        </pc:sldMkLst>
      </pc:sldChg>
      <pc:sldChg chg="del">
        <pc:chgData name="Taylor, Lyn" userId="c7edfcec-8e1b-44a5-b320-97a8b99570dc" providerId="ADAL" clId="{9C838D0C-22EC-41F7-9365-79C3BE294C98}" dt="2024-05-16T14:48:59.499" v="808" actId="47"/>
        <pc:sldMkLst>
          <pc:docMk/>
          <pc:sldMk cId="283388827" sldId="2147139954"/>
        </pc:sldMkLst>
      </pc:sldChg>
      <pc:sldChg chg="del">
        <pc:chgData name="Taylor, Lyn" userId="c7edfcec-8e1b-44a5-b320-97a8b99570dc" providerId="ADAL" clId="{9C838D0C-22EC-41F7-9365-79C3BE294C98}" dt="2024-05-16T14:49:01.575" v="810" actId="47"/>
        <pc:sldMkLst>
          <pc:docMk/>
          <pc:sldMk cId="4073828992" sldId="2147139955"/>
        </pc:sldMkLst>
      </pc:sldChg>
      <pc:sldChg chg="del">
        <pc:chgData name="Taylor, Lyn" userId="c7edfcec-8e1b-44a5-b320-97a8b99570dc" providerId="ADAL" clId="{9C838D0C-22EC-41F7-9365-79C3BE294C98}" dt="2024-05-16T14:49:02.234" v="811" actId="47"/>
        <pc:sldMkLst>
          <pc:docMk/>
          <pc:sldMk cId="2003335024" sldId="2147139956"/>
        </pc:sldMkLst>
      </pc:sldChg>
      <pc:sldChg chg="del">
        <pc:chgData name="Taylor, Lyn" userId="c7edfcec-8e1b-44a5-b320-97a8b99570dc" providerId="ADAL" clId="{9C838D0C-22EC-41F7-9365-79C3BE294C98}" dt="2024-05-16T14:49:02.640" v="812" actId="47"/>
        <pc:sldMkLst>
          <pc:docMk/>
          <pc:sldMk cId="2954884243" sldId="2147139957"/>
        </pc:sldMkLst>
      </pc:sldChg>
      <pc:sldChg chg="del">
        <pc:chgData name="Taylor, Lyn" userId="c7edfcec-8e1b-44a5-b320-97a8b99570dc" providerId="ADAL" clId="{9C838D0C-22EC-41F7-9365-79C3BE294C98}" dt="2024-05-16T14:49:03.053" v="813" actId="47"/>
        <pc:sldMkLst>
          <pc:docMk/>
          <pc:sldMk cId="2236440536" sldId="2147139958"/>
        </pc:sldMkLst>
      </pc:sldChg>
      <pc:sldChg chg="del">
        <pc:chgData name="Taylor, Lyn" userId="c7edfcec-8e1b-44a5-b320-97a8b99570dc" providerId="ADAL" clId="{9C838D0C-22EC-41F7-9365-79C3BE294C98}" dt="2024-05-16T14:49:03.491" v="814" actId="47"/>
        <pc:sldMkLst>
          <pc:docMk/>
          <pc:sldMk cId="377882683" sldId="2147139959"/>
        </pc:sldMkLst>
      </pc:sldChg>
      <pc:sldChg chg="del">
        <pc:chgData name="Taylor, Lyn" userId="c7edfcec-8e1b-44a5-b320-97a8b99570dc" providerId="ADAL" clId="{9C838D0C-22EC-41F7-9365-79C3BE294C98}" dt="2024-05-16T14:49:00.292" v="809" actId="47"/>
        <pc:sldMkLst>
          <pc:docMk/>
          <pc:sldMk cId="1342274342" sldId="2147139960"/>
        </pc:sldMkLst>
      </pc:sldChg>
      <pc:sldChg chg="del">
        <pc:chgData name="Taylor, Lyn" userId="c7edfcec-8e1b-44a5-b320-97a8b99570dc" providerId="ADAL" clId="{9C838D0C-22EC-41F7-9365-79C3BE294C98}" dt="2024-05-16T14:48:53.095" v="799" actId="47"/>
        <pc:sldMkLst>
          <pc:docMk/>
          <pc:sldMk cId="1674956924" sldId="2147139961"/>
        </pc:sldMkLst>
      </pc:sldChg>
      <pc:sldChg chg="del">
        <pc:chgData name="Taylor, Lyn" userId="c7edfcec-8e1b-44a5-b320-97a8b99570dc" providerId="ADAL" clId="{9C838D0C-22EC-41F7-9365-79C3BE294C98}" dt="2024-05-16T14:48:51.777" v="797" actId="47"/>
        <pc:sldMkLst>
          <pc:docMk/>
          <pc:sldMk cId="3231214881" sldId="2147139963"/>
        </pc:sldMkLst>
      </pc:sldChg>
      <pc:sldChg chg="del">
        <pc:chgData name="Taylor, Lyn" userId="c7edfcec-8e1b-44a5-b320-97a8b99570dc" providerId="ADAL" clId="{9C838D0C-22EC-41F7-9365-79C3BE294C98}" dt="2024-05-16T14:48:52.485" v="798" actId="47"/>
        <pc:sldMkLst>
          <pc:docMk/>
          <pc:sldMk cId="3573588848" sldId="2147139964"/>
        </pc:sldMkLst>
      </pc:sldChg>
      <pc:sldChg chg="del">
        <pc:chgData name="Taylor, Lyn" userId="c7edfcec-8e1b-44a5-b320-97a8b99570dc" providerId="ADAL" clId="{9C838D0C-22EC-41F7-9365-79C3BE294C98}" dt="2024-05-16T14:49:13.627" v="827" actId="47"/>
        <pc:sldMkLst>
          <pc:docMk/>
          <pc:sldMk cId="694059844" sldId="2147139967"/>
        </pc:sldMkLst>
      </pc:sldChg>
      <pc:sldChg chg="del">
        <pc:chgData name="Taylor, Lyn" userId="c7edfcec-8e1b-44a5-b320-97a8b99570dc" providerId="ADAL" clId="{9C838D0C-22EC-41F7-9365-79C3BE294C98}" dt="2024-05-16T14:49:15.291" v="828" actId="47"/>
        <pc:sldMkLst>
          <pc:docMk/>
          <pc:sldMk cId="975172490" sldId="2147139968"/>
        </pc:sldMkLst>
      </pc:sldChg>
      <pc:sldChg chg="del">
        <pc:chgData name="Taylor, Lyn" userId="c7edfcec-8e1b-44a5-b320-97a8b99570dc" providerId="ADAL" clId="{9C838D0C-22EC-41F7-9365-79C3BE294C98}" dt="2024-05-16T14:49:16.173" v="829" actId="47"/>
        <pc:sldMkLst>
          <pc:docMk/>
          <pc:sldMk cId="2180427201" sldId="2147139969"/>
        </pc:sldMkLst>
      </pc:sldChg>
      <pc:sldChg chg="del">
        <pc:chgData name="Taylor, Lyn" userId="c7edfcec-8e1b-44a5-b320-97a8b99570dc" providerId="ADAL" clId="{9C838D0C-22EC-41F7-9365-79C3BE294C98}" dt="2024-05-16T14:49:03.945" v="815" actId="47"/>
        <pc:sldMkLst>
          <pc:docMk/>
          <pc:sldMk cId="1848030874" sldId="2147139970"/>
        </pc:sldMkLst>
      </pc:sldChg>
      <pc:sldChg chg="del">
        <pc:chgData name="Taylor, Lyn" userId="c7edfcec-8e1b-44a5-b320-97a8b99570dc" providerId="ADAL" clId="{9C838D0C-22EC-41F7-9365-79C3BE294C98}" dt="2024-05-16T14:49:05.112" v="816" actId="47"/>
        <pc:sldMkLst>
          <pc:docMk/>
          <pc:sldMk cId="3692616197" sldId="2147139971"/>
        </pc:sldMkLst>
      </pc:sldChg>
      <pc:sldChg chg="del">
        <pc:chgData name="Taylor, Lyn" userId="c7edfcec-8e1b-44a5-b320-97a8b99570dc" providerId="ADAL" clId="{9C838D0C-22EC-41F7-9365-79C3BE294C98}" dt="2024-05-16T14:49:05.764" v="817" actId="47"/>
        <pc:sldMkLst>
          <pc:docMk/>
          <pc:sldMk cId="3565070239" sldId="2147139972"/>
        </pc:sldMkLst>
      </pc:sldChg>
      <pc:sldChg chg="del">
        <pc:chgData name="Taylor, Lyn" userId="c7edfcec-8e1b-44a5-b320-97a8b99570dc" providerId="ADAL" clId="{9C838D0C-22EC-41F7-9365-79C3BE294C98}" dt="2024-05-16T14:49:06.292" v="818" actId="47"/>
        <pc:sldMkLst>
          <pc:docMk/>
          <pc:sldMk cId="1075720395" sldId="2147139973"/>
        </pc:sldMkLst>
      </pc:sldChg>
      <pc:sldChg chg="del">
        <pc:chgData name="Taylor, Lyn" userId="c7edfcec-8e1b-44a5-b320-97a8b99570dc" providerId="ADAL" clId="{9C838D0C-22EC-41F7-9365-79C3BE294C98}" dt="2024-05-16T14:49:06.837" v="819" actId="47"/>
        <pc:sldMkLst>
          <pc:docMk/>
          <pc:sldMk cId="84088230" sldId="2147139974"/>
        </pc:sldMkLst>
      </pc:sldChg>
      <pc:sldChg chg="del">
        <pc:chgData name="Taylor, Lyn" userId="c7edfcec-8e1b-44a5-b320-97a8b99570dc" providerId="ADAL" clId="{9C838D0C-22EC-41F7-9365-79C3BE294C98}" dt="2024-05-16T14:49:07.317" v="820" actId="47"/>
        <pc:sldMkLst>
          <pc:docMk/>
          <pc:sldMk cId="1376276772" sldId="2147139975"/>
        </pc:sldMkLst>
      </pc:sldChg>
      <pc:sldChg chg="del">
        <pc:chgData name="Taylor, Lyn" userId="c7edfcec-8e1b-44a5-b320-97a8b99570dc" providerId="ADAL" clId="{9C838D0C-22EC-41F7-9365-79C3BE294C98}" dt="2024-05-16T14:49:08.446" v="821" actId="47"/>
        <pc:sldMkLst>
          <pc:docMk/>
          <pc:sldMk cId="3336915258" sldId="2147139976"/>
        </pc:sldMkLst>
      </pc:sldChg>
      <pc:sldChg chg="del">
        <pc:chgData name="Taylor, Lyn" userId="c7edfcec-8e1b-44a5-b320-97a8b99570dc" providerId="ADAL" clId="{9C838D0C-22EC-41F7-9365-79C3BE294C98}" dt="2024-05-16T14:49:08.950" v="822" actId="47"/>
        <pc:sldMkLst>
          <pc:docMk/>
          <pc:sldMk cId="4224163758" sldId="2147139977"/>
        </pc:sldMkLst>
      </pc:sldChg>
      <pc:sldChg chg="del">
        <pc:chgData name="Taylor, Lyn" userId="c7edfcec-8e1b-44a5-b320-97a8b99570dc" providerId="ADAL" clId="{9C838D0C-22EC-41F7-9365-79C3BE294C98}" dt="2024-05-16T14:49:09.325" v="823" actId="47"/>
        <pc:sldMkLst>
          <pc:docMk/>
          <pc:sldMk cId="862875520" sldId="2147139978"/>
        </pc:sldMkLst>
      </pc:sldChg>
      <pc:sldChg chg="del">
        <pc:chgData name="Taylor, Lyn" userId="c7edfcec-8e1b-44a5-b320-97a8b99570dc" providerId="ADAL" clId="{9C838D0C-22EC-41F7-9365-79C3BE294C98}" dt="2024-05-16T14:49:09.931" v="824" actId="47"/>
        <pc:sldMkLst>
          <pc:docMk/>
          <pc:sldMk cId="1189831852" sldId="2147139979"/>
        </pc:sldMkLst>
      </pc:sldChg>
      <pc:sldChg chg="del">
        <pc:chgData name="Taylor, Lyn" userId="c7edfcec-8e1b-44a5-b320-97a8b99570dc" providerId="ADAL" clId="{9C838D0C-22EC-41F7-9365-79C3BE294C98}" dt="2024-05-16T14:49:10.346" v="825" actId="47"/>
        <pc:sldMkLst>
          <pc:docMk/>
          <pc:sldMk cId="4080420570" sldId="2147139980"/>
        </pc:sldMkLst>
      </pc:sldChg>
      <pc:sldChg chg="del">
        <pc:chgData name="Taylor, Lyn" userId="c7edfcec-8e1b-44a5-b320-97a8b99570dc" providerId="ADAL" clId="{9C838D0C-22EC-41F7-9365-79C3BE294C98}" dt="2024-05-16T14:49:10.883" v="826" actId="47"/>
        <pc:sldMkLst>
          <pc:docMk/>
          <pc:sldMk cId="812311507" sldId="2147139981"/>
        </pc:sldMkLst>
      </pc:sldChg>
      <pc:sldChg chg="add del mod ord modShow">
        <pc:chgData name="Taylor, Lyn" userId="c7edfcec-8e1b-44a5-b320-97a8b99570dc" providerId="ADAL" clId="{9C838D0C-22EC-41F7-9365-79C3BE294C98}" dt="2024-05-16T16:00:50.216" v="6434" actId="47"/>
        <pc:sldMkLst>
          <pc:docMk/>
          <pc:sldMk cId="1539484459" sldId="2147139982"/>
        </pc:sldMkLst>
      </pc:sldChg>
      <pc:sldChg chg="add del">
        <pc:chgData name="Taylor, Lyn" userId="c7edfcec-8e1b-44a5-b320-97a8b99570dc" providerId="ADAL" clId="{9C838D0C-22EC-41F7-9365-79C3BE294C98}" dt="2024-05-16T14:49:45.770" v="834" actId="47"/>
        <pc:sldMkLst>
          <pc:docMk/>
          <pc:sldMk cId="4133373058" sldId="2147139983"/>
        </pc:sldMkLst>
      </pc:sldChg>
      <pc:sldChg chg="del">
        <pc:chgData name="Taylor, Lyn" userId="c7edfcec-8e1b-44a5-b320-97a8b99570dc" providerId="ADAL" clId="{9C838D0C-22EC-41F7-9365-79C3BE294C98}" dt="2024-05-16T14:49:46.753" v="835" actId="47"/>
        <pc:sldMkLst>
          <pc:docMk/>
          <pc:sldMk cId="190948415" sldId="2147139984"/>
        </pc:sldMkLst>
      </pc:sldChg>
      <pc:sldChg chg="del">
        <pc:chgData name="Taylor, Lyn" userId="c7edfcec-8e1b-44a5-b320-97a8b99570dc" providerId="ADAL" clId="{9C838D0C-22EC-41F7-9365-79C3BE294C98}" dt="2024-05-16T14:48:37.887" v="783" actId="47"/>
        <pc:sldMkLst>
          <pc:docMk/>
          <pc:sldMk cId="3344085549" sldId="2147139985"/>
        </pc:sldMkLst>
      </pc:sldChg>
      <pc:sldChg chg="del mod ord modShow">
        <pc:chgData name="Taylor, Lyn" userId="c7edfcec-8e1b-44a5-b320-97a8b99570dc" providerId="ADAL" clId="{9C838D0C-22EC-41F7-9365-79C3BE294C98}" dt="2024-05-16T16:00:51.760" v="6435" actId="47"/>
        <pc:sldMkLst>
          <pc:docMk/>
          <pc:sldMk cId="894601658" sldId="2147140002"/>
        </pc:sldMkLst>
      </pc:sldChg>
      <pc:sldChg chg="del">
        <pc:chgData name="Taylor, Lyn" userId="c7edfcec-8e1b-44a5-b320-97a8b99570dc" providerId="ADAL" clId="{9C838D0C-22EC-41F7-9365-79C3BE294C98}" dt="2024-05-16T14:48:36.364" v="782" actId="47"/>
        <pc:sldMkLst>
          <pc:docMk/>
          <pc:sldMk cId="1007581000" sldId="2147140003"/>
        </pc:sldMkLst>
      </pc:sldChg>
      <pc:sldChg chg="addSp delSp modSp mod">
        <pc:chgData name="Taylor, Lyn" userId="c7edfcec-8e1b-44a5-b320-97a8b99570dc" providerId="ADAL" clId="{9C838D0C-22EC-41F7-9365-79C3BE294C98}" dt="2024-05-16T16:06:52.953" v="6685" actId="1076"/>
        <pc:sldMkLst>
          <pc:docMk/>
          <pc:sldMk cId="3948323148" sldId="2147140004"/>
        </pc:sldMkLst>
        <pc:spChg chg="add del mod">
          <ac:chgData name="Taylor, Lyn" userId="c7edfcec-8e1b-44a5-b320-97a8b99570dc" providerId="ADAL" clId="{9C838D0C-22EC-41F7-9365-79C3BE294C98}" dt="2024-05-16T15:44:13.176" v="4338" actId="478"/>
          <ac:spMkLst>
            <pc:docMk/>
            <pc:sldMk cId="3948323148" sldId="2147140004"/>
            <ac:spMk id="12" creationId="{F298A6C7-621D-1A2E-F939-BCA8852BD045}"/>
          </ac:spMkLst>
        </pc:spChg>
        <pc:spChg chg="del mod">
          <ac:chgData name="Taylor, Lyn" userId="c7edfcec-8e1b-44a5-b320-97a8b99570dc" providerId="ADAL" clId="{9C838D0C-22EC-41F7-9365-79C3BE294C98}" dt="2024-05-16T15:44:08.065" v="4335" actId="478"/>
          <ac:spMkLst>
            <pc:docMk/>
            <pc:sldMk cId="3948323148" sldId="2147140004"/>
            <ac:spMk id="15" creationId="{16A0DEAA-DFFF-4372-FF0E-DEA93BBED501}"/>
          </ac:spMkLst>
        </pc:spChg>
        <pc:spChg chg="add del mod">
          <ac:chgData name="Taylor, Lyn" userId="c7edfcec-8e1b-44a5-b320-97a8b99570dc" providerId="ADAL" clId="{9C838D0C-22EC-41F7-9365-79C3BE294C98}" dt="2024-05-16T15:44:47.425" v="4536" actId="478"/>
          <ac:spMkLst>
            <pc:docMk/>
            <pc:sldMk cId="3948323148" sldId="2147140004"/>
            <ac:spMk id="17" creationId="{B3E45FE4-E4CD-7DE6-31AF-A8F53127CE86}"/>
          </ac:spMkLst>
        </pc:spChg>
        <pc:spChg chg="add mod">
          <ac:chgData name="Taylor, Lyn" userId="c7edfcec-8e1b-44a5-b320-97a8b99570dc" providerId="ADAL" clId="{9C838D0C-22EC-41F7-9365-79C3BE294C98}" dt="2024-05-16T16:06:38.930" v="6683" actId="1076"/>
          <ac:spMkLst>
            <pc:docMk/>
            <pc:sldMk cId="3948323148" sldId="2147140004"/>
            <ac:spMk id="18" creationId="{3DBBBED0-0580-C1CB-947C-81B62CD8BA65}"/>
          </ac:spMkLst>
        </pc:spChg>
        <pc:picChg chg="mod">
          <ac:chgData name="Taylor, Lyn" userId="c7edfcec-8e1b-44a5-b320-97a8b99570dc" providerId="ADAL" clId="{9C838D0C-22EC-41F7-9365-79C3BE294C98}" dt="2024-05-16T15:46:23.802" v="4579" actId="1076"/>
          <ac:picMkLst>
            <pc:docMk/>
            <pc:sldMk cId="3948323148" sldId="2147140004"/>
            <ac:picMk id="1026" creationId="{F896234C-049E-1F9D-5FE6-5FC8C88B1812}"/>
          </ac:picMkLst>
        </pc:picChg>
        <pc:picChg chg="mod">
          <ac:chgData name="Taylor, Lyn" userId="c7edfcec-8e1b-44a5-b320-97a8b99570dc" providerId="ADAL" clId="{9C838D0C-22EC-41F7-9365-79C3BE294C98}" dt="2024-05-16T16:06:52.953" v="6685" actId="1076"/>
          <ac:picMkLst>
            <pc:docMk/>
            <pc:sldMk cId="3948323148" sldId="2147140004"/>
            <ac:picMk id="1027" creationId="{5B06D480-0DB5-BF7B-01EE-C69B71BEE15C}"/>
          </ac:picMkLst>
        </pc:picChg>
      </pc:sldChg>
      <pc:sldChg chg="modSp mod">
        <pc:chgData name="Taylor, Lyn" userId="c7edfcec-8e1b-44a5-b320-97a8b99570dc" providerId="ADAL" clId="{9C838D0C-22EC-41F7-9365-79C3BE294C98}" dt="2024-05-16T15:43:32.378" v="4318" actId="20577"/>
        <pc:sldMkLst>
          <pc:docMk/>
          <pc:sldMk cId="2567364307" sldId="2147140011"/>
        </pc:sldMkLst>
        <pc:spChg chg="mod">
          <ac:chgData name="Taylor, Lyn" userId="c7edfcec-8e1b-44a5-b320-97a8b99570dc" providerId="ADAL" clId="{9C838D0C-22EC-41F7-9365-79C3BE294C98}" dt="2024-05-16T15:09:03.397" v="1314"/>
          <ac:spMkLst>
            <pc:docMk/>
            <pc:sldMk cId="2567364307" sldId="2147140011"/>
            <ac:spMk id="8" creationId="{20A6A5F5-6844-92A9-D9EF-1A1445DF231F}"/>
          </ac:spMkLst>
        </pc:spChg>
        <pc:spChg chg="mod">
          <ac:chgData name="Taylor, Lyn" userId="c7edfcec-8e1b-44a5-b320-97a8b99570dc" providerId="ADAL" clId="{9C838D0C-22EC-41F7-9365-79C3BE294C98}" dt="2024-05-16T15:43:32.378" v="4318" actId="20577"/>
          <ac:spMkLst>
            <pc:docMk/>
            <pc:sldMk cId="2567364307" sldId="2147140011"/>
            <ac:spMk id="9" creationId="{76B5EF35-1C17-D018-3746-9B11F4A672E1}"/>
          </ac:spMkLst>
        </pc:spChg>
      </pc:sldChg>
      <pc:sldChg chg="addSp delSp modSp add mod modNotesTx">
        <pc:chgData name="Taylor, Lyn" userId="c7edfcec-8e1b-44a5-b320-97a8b99570dc" providerId="ADAL" clId="{9C838D0C-22EC-41F7-9365-79C3BE294C98}" dt="2024-05-16T15:59:57.986" v="6431" actId="1076"/>
        <pc:sldMkLst>
          <pc:docMk/>
          <pc:sldMk cId="3153811183" sldId="2147140012"/>
        </pc:sldMkLst>
        <pc:spChg chg="mod">
          <ac:chgData name="Taylor, Lyn" userId="c7edfcec-8e1b-44a5-b320-97a8b99570dc" providerId="ADAL" clId="{9C838D0C-22EC-41F7-9365-79C3BE294C98}" dt="2024-05-16T15:23:41.263" v="2301" actId="207"/>
          <ac:spMkLst>
            <pc:docMk/>
            <pc:sldMk cId="3153811183" sldId="2147140012"/>
            <ac:spMk id="2" creationId="{00DF27A4-23A3-5F40-B891-AC2B5341C76E}"/>
          </ac:spMkLst>
        </pc:spChg>
        <pc:spChg chg="mod">
          <ac:chgData name="Taylor, Lyn" userId="c7edfcec-8e1b-44a5-b320-97a8b99570dc" providerId="ADAL" clId="{9C838D0C-22EC-41F7-9365-79C3BE294C98}" dt="2024-05-16T15:12:04.861" v="1595" actId="20577"/>
          <ac:spMkLst>
            <pc:docMk/>
            <pc:sldMk cId="3153811183" sldId="2147140012"/>
            <ac:spMk id="3" creationId="{D94E6A4D-D0F6-B54B-A242-8A2A91FF140C}"/>
          </ac:spMkLst>
        </pc:spChg>
        <pc:spChg chg="add mod">
          <ac:chgData name="Taylor, Lyn" userId="c7edfcec-8e1b-44a5-b320-97a8b99570dc" providerId="ADAL" clId="{9C838D0C-22EC-41F7-9365-79C3BE294C98}" dt="2024-05-16T15:06:11.961" v="1279" actId="13926"/>
          <ac:spMkLst>
            <pc:docMk/>
            <pc:sldMk cId="3153811183" sldId="2147140012"/>
            <ac:spMk id="8" creationId="{0806C987-0FAB-B58C-94A7-845E7C1910BA}"/>
          </ac:spMkLst>
        </pc:spChg>
        <pc:spChg chg="add mod">
          <ac:chgData name="Taylor, Lyn" userId="c7edfcec-8e1b-44a5-b320-97a8b99570dc" providerId="ADAL" clId="{9C838D0C-22EC-41F7-9365-79C3BE294C98}" dt="2024-05-16T15:24:04.533" v="2325" actId="20577"/>
          <ac:spMkLst>
            <pc:docMk/>
            <pc:sldMk cId="3153811183" sldId="2147140012"/>
            <ac:spMk id="11" creationId="{261F3916-317D-947F-BB45-F6F3D0188296}"/>
          </ac:spMkLst>
        </pc:spChg>
        <pc:picChg chg="add mod">
          <ac:chgData name="Taylor, Lyn" userId="c7edfcec-8e1b-44a5-b320-97a8b99570dc" providerId="ADAL" clId="{9C838D0C-22EC-41F7-9365-79C3BE294C98}" dt="2024-05-16T15:04:58.387" v="1243" actId="1076"/>
          <ac:picMkLst>
            <pc:docMk/>
            <pc:sldMk cId="3153811183" sldId="2147140012"/>
            <ac:picMk id="6" creationId="{1C4B7EDE-F911-DEFB-B1E9-0B5A1F87DDB6}"/>
          </ac:picMkLst>
        </pc:picChg>
        <pc:picChg chg="del">
          <ac:chgData name="Taylor, Lyn" userId="c7edfcec-8e1b-44a5-b320-97a8b99570dc" providerId="ADAL" clId="{9C838D0C-22EC-41F7-9365-79C3BE294C98}" dt="2024-05-16T15:00:53.187" v="939" actId="478"/>
          <ac:picMkLst>
            <pc:docMk/>
            <pc:sldMk cId="3153811183" sldId="2147140012"/>
            <ac:picMk id="7" creationId="{82096D7D-A09C-F055-91FC-054A6F0B6229}"/>
          </ac:picMkLst>
        </pc:picChg>
        <pc:picChg chg="del">
          <ac:chgData name="Taylor, Lyn" userId="c7edfcec-8e1b-44a5-b320-97a8b99570dc" providerId="ADAL" clId="{9C838D0C-22EC-41F7-9365-79C3BE294C98}" dt="2024-05-16T15:00:52.329" v="938" actId="478"/>
          <ac:picMkLst>
            <pc:docMk/>
            <pc:sldMk cId="3153811183" sldId="2147140012"/>
            <ac:picMk id="10" creationId="{B021ED8C-FF53-CE2E-F01B-CB5D8078AB33}"/>
          </ac:picMkLst>
        </pc:picChg>
        <pc:picChg chg="add mod">
          <ac:chgData name="Taylor, Lyn" userId="c7edfcec-8e1b-44a5-b320-97a8b99570dc" providerId="ADAL" clId="{9C838D0C-22EC-41F7-9365-79C3BE294C98}" dt="2024-05-16T15:59:57.986" v="6431" actId="1076"/>
          <ac:picMkLst>
            <pc:docMk/>
            <pc:sldMk cId="3153811183" sldId="2147140012"/>
            <ac:picMk id="12" creationId="{E7BE8775-F1F9-50E0-6F2D-82172147F92A}"/>
          </ac:picMkLst>
        </pc:picChg>
      </pc:sldChg>
      <pc:sldChg chg="addSp delSp modSp add mod modNotesTx">
        <pc:chgData name="Taylor, Lyn" userId="c7edfcec-8e1b-44a5-b320-97a8b99570dc" providerId="ADAL" clId="{9C838D0C-22EC-41F7-9365-79C3BE294C98}" dt="2024-05-16T16:21:24.145" v="7629" actId="1076"/>
        <pc:sldMkLst>
          <pc:docMk/>
          <pc:sldMk cId="444978996" sldId="2147140013"/>
        </pc:sldMkLst>
        <pc:spChg chg="mod">
          <ac:chgData name="Taylor, Lyn" userId="c7edfcec-8e1b-44a5-b320-97a8b99570dc" providerId="ADAL" clId="{9C838D0C-22EC-41F7-9365-79C3BE294C98}" dt="2024-05-16T15:07:36.665" v="1293" actId="20577"/>
          <ac:spMkLst>
            <pc:docMk/>
            <pc:sldMk cId="444978996" sldId="2147140013"/>
            <ac:spMk id="2" creationId="{00DF27A4-23A3-5F40-B891-AC2B5341C76E}"/>
          </ac:spMkLst>
        </pc:spChg>
        <pc:spChg chg="del">
          <ac:chgData name="Taylor, Lyn" userId="c7edfcec-8e1b-44a5-b320-97a8b99570dc" providerId="ADAL" clId="{9C838D0C-22EC-41F7-9365-79C3BE294C98}" dt="2024-05-16T15:06:38.828" v="1280" actId="478"/>
          <ac:spMkLst>
            <pc:docMk/>
            <pc:sldMk cId="444978996" sldId="2147140013"/>
            <ac:spMk id="3" creationId="{D94E6A4D-D0F6-B54B-A242-8A2A91FF140C}"/>
          </ac:spMkLst>
        </pc:spChg>
        <pc:picChg chg="add mod">
          <ac:chgData name="Taylor, Lyn" userId="c7edfcec-8e1b-44a5-b320-97a8b99570dc" providerId="ADAL" clId="{9C838D0C-22EC-41F7-9365-79C3BE294C98}" dt="2024-05-16T15:06:55.465" v="1285" actId="14100"/>
          <ac:picMkLst>
            <pc:docMk/>
            <pc:sldMk cId="444978996" sldId="2147140013"/>
            <ac:picMk id="7" creationId="{B5F044F6-F79A-516A-A52B-FB1A8AB78AF8}"/>
          </ac:picMkLst>
        </pc:picChg>
        <pc:picChg chg="add mod">
          <ac:chgData name="Taylor, Lyn" userId="c7edfcec-8e1b-44a5-b320-97a8b99570dc" providerId="ADAL" clId="{9C838D0C-22EC-41F7-9365-79C3BE294C98}" dt="2024-05-16T15:59:42.925" v="6428" actId="1076"/>
          <ac:picMkLst>
            <pc:docMk/>
            <pc:sldMk cId="444978996" sldId="2147140013"/>
            <ac:picMk id="8" creationId="{AB59E48E-2085-1361-E06E-D8167AC3B1EE}"/>
          </ac:picMkLst>
        </pc:picChg>
        <pc:picChg chg="add mod">
          <ac:chgData name="Taylor, Lyn" userId="c7edfcec-8e1b-44a5-b320-97a8b99570dc" providerId="ADAL" clId="{9C838D0C-22EC-41F7-9365-79C3BE294C98}" dt="2024-05-16T16:21:24.145" v="7629" actId="1076"/>
          <ac:picMkLst>
            <pc:docMk/>
            <pc:sldMk cId="444978996" sldId="2147140013"/>
            <ac:picMk id="10" creationId="{77550569-ABCF-9E7B-3A36-7DDAA884658E}"/>
          </ac:picMkLst>
        </pc:picChg>
      </pc:sldChg>
      <pc:sldChg chg="addSp delSp modSp add mod modNotesTx">
        <pc:chgData name="Taylor, Lyn" userId="c7edfcec-8e1b-44a5-b320-97a8b99570dc" providerId="ADAL" clId="{9C838D0C-22EC-41F7-9365-79C3BE294C98}" dt="2024-05-16T16:15:15.698" v="7153" actId="20577"/>
        <pc:sldMkLst>
          <pc:docMk/>
          <pc:sldMk cId="3127851765" sldId="2147140014"/>
        </pc:sldMkLst>
        <pc:spChg chg="mod">
          <ac:chgData name="Taylor, Lyn" userId="c7edfcec-8e1b-44a5-b320-97a8b99570dc" providerId="ADAL" clId="{9C838D0C-22EC-41F7-9365-79C3BE294C98}" dt="2024-05-16T15:08:44.820" v="1312" actId="313"/>
          <ac:spMkLst>
            <pc:docMk/>
            <pc:sldMk cId="3127851765" sldId="2147140014"/>
            <ac:spMk id="2" creationId="{00DF27A4-23A3-5F40-B891-AC2B5341C76E}"/>
          </ac:spMkLst>
        </pc:spChg>
        <pc:spChg chg="mod">
          <ac:chgData name="Taylor, Lyn" userId="c7edfcec-8e1b-44a5-b320-97a8b99570dc" providerId="ADAL" clId="{9C838D0C-22EC-41F7-9365-79C3BE294C98}" dt="2024-05-16T16:15:15.698" v="7153" actId="20577"/>
          <ac:spMkLst>
            <pc:docMk/>
            <pc:sldMk cId="3127851765" sldId="2147140014"/>
            <ac:spMk id="3" creationId="{D94E6A4D-D0F6-B54B-A242-8A2A91FF140C}"/>
          </ac:spMkLst>
        </pc:spChg>
        <pc:spChg chg="del">
          <ac:chgData name="Taylor, Lyn" userId="c7edfcec-8e1b-44a5-b320-97a8b99570dc" providerId="ADAL" clId="{9C838D0C-22EC-41F7-9365-79C3BE294C98}" dt="2024-05-16T16:15:13.436" v="7151" actId="478"/>
          <ac:spMkLst>
            <pc:docMk/>
            <pc:sldMk cId="3127851765" sldId="2147140014"/>
            <ac:spMk id="9" creationId="{AB337C0A-DBE0-1649-BB10-D22C37155CE7}"/>
          </ac:spMkLst>
        </pc:spChg>
        <pc:picChg chg="add mod">
          <ac:chgData name="Taylor, Lyn" userId="c7edfcec-8e1b-44a5-b320-97a8b99570dc" providerId="ADAL" clId="{9C838D0C-22EC-41F7-9365-79C3BE294C98}" dt="2024-05-16T15:59:22.956" v="6424" actId="1076"/>
          <ac:picMkLst>
            <pc:docMk/>
            <pc:sldMk cId="3127851765" sldId="2147140014"/>
            <ac:picMk id="6" creationId="{DD39BE79-17AA-3262-7293-0DF0F1E1565E}"/>
          </ac:picMkLst>
        </pc:picChg>
      </pc:sldChg>
      <pc:sldChg chg="addSp modSp add mod modNotesTx">
        <pc:chgData name="Taylor, Lyn" userId="c7edfcec-8e1b-44a5-b320-97a8b99570dc" providerId="ADAL" clId="{9C838D0C-22EC-41F7-9365-79C3BE294C98}" dt="2024-05-16T16:18:18.124" v="7284" actId="20577"/>
        <pc:sldMkLst>
          <pc:docMk/>
          <pc:sldMk cId="2666649662" sldId="2147140015"/>
        </pc:sldMkLst>
        <pc:spChg chg="mod">
          <ac:chgData name="Taylor, Lyn" userId="c7edfcec-8e1b-44a5-b320-97a8b99570dc" providerId="ADAL" clId="{9C838D0C-22EC-41F7-9365-79C3BE294C98}" dt="2024-05-16T15:55:08.540" v="6199" actId="20577"/>
          <ac:spMkLst>
            <pc:docMk/>
            <pc:sldMk cId="2666649662" sldId="2147140015"/>
            <ac:spMk id="2" creationId="{00DF27A4-23A3-5F40-B891-AC2B5341C76E}"/>
          </ac:spMkLst>
        </pc:spChg>
        <pc:spChg chg="mod">
          <ac:chgData name="Taylor, Lyn" userId="c7edfcec-8e1b-44a5-b320-97a8b99570dc" providerId="ADAL" clId="{9C838D0C-22EC-41F7-9365-79C3BE294C98}" dt="2024-05-16T16:18:18.124" v="7284" actId="20577"/>
          <ac:spMkLst>
            <pc:docMk/>
            <pc:sldMk cId="2666649662" sldId="2147140015"/>
            <ac:spMk id="3" creationId="{D94E6A4D-D0F6-B54B-A242-8A2A91FF140C}"/>
          </ac:spMkLst>
        </pc:spChg>
        <pc:picChg chg="add mod">
          <ac:chgData name="Taylor, Lyn" userId="c7edfcec-8e1b-44a5-b320-97a8b99570dc" providerId="ADAL" clId="{9C838D0C-22EC-41F7-9365-79C3BE294C98}" dt="2024-05-16T15:58:30.709" v="6418" actId="1076"/>
          <ac:picMkLst>
            <pc:docMk/>
            <pc:sldMk cId="2666649662" sldId="2147140015"/>
            <ac:picMk id="6" creationId="{91374A86-A265-8A83-284D-3ADFA245C401}"/>
          </ac:picMkLst>
        </pc:picChg>
      </pc:sldChg>
      <pc:sldChg chg="addSp delSp modSp add mod">
        <pc:chgData name="Taylor, Lyn" userId="c7edfcec-8e1b-44a5-b320-97a8b99570dc" providerId="ADAL" clId="{9C838D0C-22EC-41F7-9365-79C3BE294C98}" dt="2024-05-16T16:21:17.540" v="7628" actId="1076"/>
        <pc:sldMkLst>
          <pc:docMk/>
          <pc:sldMk cId="3170931268" sldId="2147140016"/>
        </pc:sldMkLst>
        <pc:spChg chg="mod">
          <ac:chgData name="Taylor, Lyn" userId="c7edfcec-8e1b-44a5-b320-97a8b99570dc" providerId="ADAL" clId="{9C838D0C-22EC-41F7-9365-79C3BE294C98}" dt="2024-05-16T15:07:41.209" v="1303" actId="20577"/>
          <ac:spMkLst>
            <pc:docMk/>
            <pc:sldMk cId="3170931268" sldId="2147140016"/>
            <ac:spMk id="2" creationId="{00DF27A4-23A3-5F40-B891-AC2B5341C76E}"/>
          </ac:spMkLst>
        </pc:spChg>
        <pc:picChg chg="add mod">
          <ac:chgData name="Taylor, Lyn" userId="c7edfcec-8e1b-44a5-b320-97a8b99570dc" providerId="ADAL" clId="{9C838D0C-22EC-41F7-9365-79C3BE294C98}" dt="2024-05-16T15:07:55.185" v="1307" actId="1076"/>
          <ac:picMkLst>
            <pc:docMk/>
            <pc:sldMk cId="3170931268" sldId="2147140016"/>
            <ac:picMk id="6" creationId="{E083993B-28E8-0384-AF7C-FF12AFD7B5C0}"/>
          </ac:picMkLst>
        </pc:picChg>
        <pc:picChg chg="del">
          <ac:chgData name="Taylor, Lyn" userId="c7edfcec-8e1b-44a5-b320-97a8b99570dc" providerId="ADAL" clId="{9C838D0C-22EC-41F7-9365-79C3BE294C98}" dt="2024-05-16T15:07:32.825" v="1289" actId="478"/>
          <ac:picMkLst>
            <pc:docMk/>
            <pc:sldMk cId="3170931268" sldId="2147140016"/>
            <ac:picMk id="7" creationId="{B5F044F6-F79A-516A-A52B-FB1A8AB78AF8}"/>
          </ac:picMkLst>
        </pc:picChg>
        <pc:picChg chg="add mod">
          <ac:chgData name="Taylor, Lyn" userId="c7edfcec-8e1b-44a5-b320-97a8b99570dc" providerId="ADAL" clId="{9C838D0C-22EC-41F7-9365-79C3BE294C98}" dt="2024-05-16T15:08:14.107" v="1309" actId="1076"/>
          <ac:picMkLst>
            <pc:docMk/>
            <pc:sldMk cId="3170931268" sldId="2147140016"/>
            <ac:picMk id="10" creationId="{8EEEF0FD-8163-1AFA-90AE-EA3222E4FC68}"/>
          </ac:picMkLst>
        </pc:picChg>
        <pc:picChg chg="add mod">
          <ac:chgData name="Taylor, Lyn" userId="c7edfcec-8e1b-44a5-b320-97a8b99570dc" providerId="ADAL" clId="{9C838D0C-22EC-41F7-9365-79C3BE294C98}" dt="2024-05-16T15:08:29.025" v="1311" actId="1076"/>
          <ac:picMkLst>
            <pc:docMk/>
            <pc:sldMk cId="3170931268" sldId="2147140016"/>
            <ac:picMk id="12" creationId="{BD64621E-ABC5-3D3B-8A04-3AC4992FA9A1}"/>
          </ac:picMkLst>
        </pc:picChg>
        <pc:picChg chg="add mod">
          <ac:chgData name="Taylor, Lyn" userId="c7edfcec-8e1b-44a5-b320-97a8b99570dc" providerId="ADAL" clId="{9C838D0C-22EC-41F7-9365-79C3BE294C98}" dt="2024-05-16T15:59:39.627" v="6426" actId="1076"/>
          <ac:picMkLst>
            <pc:docMk/>
            <pc:sldMk cId="3170931268" sldId="2147140016"/>
            <ac:picMk id="13" creationId="{36E43869-547A-BC01-BF52-799CE24C9D8C}"/>
          </ac:picMkLst>
        </pc:picChg>
        <pc:picChg chg="add mod">
          <ac:chgData name="Taylor, Lyn" userId="c7edfcec-8e1b-44a5-b320-97a8b99570dc" providerId="ADAL" clId="{9C838D0C-22EC-41F7-9365-79C3BE294C98}" dt="2024-05-16T16:21:17.540" v="7628" actId="1076"/>
          <ac:picMkLst>
            <pc:docMk/>
            <pc:sldMk cId="3170931268" sldId="2147140016"/>
            <ac:picMk id="14" creationId="{576212A1-AFF4-75AD-F76A-AB36C1881726}"/>
          </ac:picMkLst>
        </pc:picChg>
      </pc:sldChg>
      <pc:sldChg chg="addSp delSp modSp add mod">
        <pc:chgData name="Taylor, Lyn" userId="c7edfcec-8e1b-44a5-b320-97a8b99570dc" providerId="ADAL" clId="{9C838D0C-22EC-41F7-9365-79C3BE294C98}" dt="2024-05-16T16:23:49.884" v="7923" actId="478"/>
        <pc:sldMkLst>
          <pc:docMk/>
          <pc:sldMk cId="3872902494" sldId="2147140017"/>
        </pc:sldMkLst>
        <pc:spChg chg="mod">
          <ac:chgData name="Taylor, Lyn" userId="c7edfcec-8e1b-44a5-b320-97a8b99570dc" providerId="ADAL" clId="{9C838D0C-22EC-41F7-9365-79C3BE294C98}" dt="2024-05-16T15:55:20.449" v="6211" actId="20577"/>
          <ac:spMkLst>
            <pc:docMk/>
            <pc:sldMk cId="3872902494" sldId="2147140017"/>
            <ac:spMk id="2" creationId="{00DF27A4-23A3-5F40-B891-AC2B5341C76E}"/>
          </ac:spMkLst>
        </pc:spChg>
        <pc:spChg chg="mod">
          <ac:chgData name="Taylor, Lyn" userId="c7edfcec-8e1b-44a5-b320-97a8b99570dc" providerId="ADAL" clId="{9C838D0C-22EC-41F7-9365-79C3BE294C98}" dt="2024-05-16T16:23:43.674" v="7922" actId="6549"/>
          <ac:spMkLst>
            <pc:docMk/>
            <pc:sldMk cId="3872902494" sldId="2147140017"/>
            <ac:spMk id="3" creationId="{D94E6A4D-D0F6-B54B-A242-8A2A91FF140C}"/>
          </ac:spMkLst>
        </pc:spChg>
        <pc:spChg chg="del">
          <ac:chgData name="Taylor, Lyn" userId="c7edfcec-8e1b-44a5-b320-97a8b99570dc" providerId="ADAL" clId="{9C838D0C-22EC-41F7-9365-79C3BE294C98}" dt="2024-05-16T16:23:49.884" v="7923" actId="478"/>
          <ac:spMkLst>
            <pc:docMk/>
            <pc:sldMk cId="3872902494" sldId="2147140017"/>
            <ac:spMk id="9" creationId="{AB337C0A-DBE0-1649-BB10-D22C37155CE7}"/>
          </ac:spMkLst>
        </pc:spChg>
        <pc:picChg chg="add del mod">
          <ac:chgData name="Taylor, Lyn" userId="c7edfcec-8e1b-44a5-b320-97a8b99570dc" providerId="ADAL" clId="{9C838D0C-22EC-41F7-9365-79C3BE294C98}" dt="2024-05-16T15:59:00.016" v="6421" actId="478"/>
          <ac:picMkLst>
            <pc:docMk/>
            <pc:sldMk cId="3872902494" sldId="2147140017"/>
            <ac:picMk id="6" creationId="{FE2A2A70-6B37-D3EC-2186-37361D540C0F}"/>
          </ac:picMkLst>
        </pc:picChg>
        <pc:picChg chg="add mod">
          <ac:chgData name="Taylor, Lyn" userId="c7edfcec-8e1b-44a5-b320-97a8b99570dc" providerId="ADAL" clId="{9C838D0C-22EC-41F7-9365-79C3BE294C98}" dt="2024-05-16T15:59:02.748" v="6422" actId="1076"/>
          <ac:picMkLst>
            <pc:docMk/>
            <pc:sldMk cId="3872902494" sldId="2147140017"/>
            <ac:picMk id="7" creationId="{AADF59E1-E7CC-9E06-CD4C-0FC3706369DA}"/>
          </ac:picMkLst>
        </pc:picChg>
        <pc:picChg chg="add mod">
          <ac:chgData name="Taylor, Lyn" userId="c7edfcec-8e1b-44a5-b320-97a8b99570dc" providerId="ADAL" clId="{9C838D0C-22EC-41F7-9365-79C3BE294C98}" dt="2024-05-16T16:21:34.683" v="7631" actId="1076"/>
          <ac:picMkLst>
            <pc:docMk/>
            <pc:sldMk cId="3872902494" sldId="2147140017"/>
            <ac:picMk id="8" creationId="{BA01C2D6-25B7-CCC4-1FDE-3B7D8D748416}"/>
          </ac:picMkLst>
        </pc:picChg>
      </pc:sldChg>
      <pc:sldChg chg="add del">
        <pc:chgData name="Taylor, Lyn" userId="c7edfcec-8e1b-44a5-b320-97a8b99570dc" providerId="ADAL" clId="{9C838D0C-22EC-41F7-9365-79C3BE294C98}" dt="2024-05-16T15:55:15.034" v="6200" actId="47"/>
        <pc:sldMkLst>
          <pc:docMk/>
          <pc:sldMk cId="4213603115" sldId="2147140017"/>
        </pc:sldMkLst>
      </pc:sldChg>
    </pc:docChg>
  </pc:docChgLst>
  <pc:docChgLst>
    <pc:chgData name="Tomczyk, Agnieszka" userId="1531e4e0-150e-42d7-93bb-4489df0626b2" providerId="ADAL" clId="{D253AD67-0F20-4DCD-B84B-817B28E7580C}"/>
    <pc:docChg chg="undo custSel addSld delSld modSld sldOrd modSection">
      <pc:chgData name="Tomczyk, Agnieszka" userId="1531e4e0-150e-42d7-93bb-4489df0626b2" providerId="ADAL" clId="{D253AD67-0F20-4DCD-B84B-817B28E7580C}" dt="2024-05-30T10:04:15.913" v="3286" actId="3626"/>
      <pc:docMkLst>
        <pc:docMk/>
      </pc:docMkLst>
      <pc:sldChg chg="del">
        <pc:chgData name="Tomczyk, Agnieszka" userId="1531e4e0-150e-42d7-93bb-4489df0626b2" providerId="ADAL" clId="{D253AD67-0F20-4DCD-B84B-817B28E7580C}" dt="2024-05-28T20:45:15.893" v="1023" actId="47"/>
        <pc:sldMkLst>
          <pc:docMk/>
          <pc:sldMk cId="4065424944" sldId="289"/>
        </pc:sldMkLst>
      </pc:sldChg>
      <pc:sldChg chg="addSp delSp modSp add mod">
        <pc:chgData name="Tomczyk, Agnieszka" userId="1531e4e0-150e-42d7-93bb-4489df0626b2" providerId="ADAL" clId="{D253AD67-0F20-4DCD-B84B-817B28E7580C}" dt="2024-05-30T10:04:15.913" v="3286" actId="3626"/>
        <pc:sldMkLst>
          <pc:docMk/>
          <pc:sldMk cId="3815676535" sldId="292"/>
        </pc:sldMkLst>
        <pc:spChg chg="add del mod">
          <ac:chgData name="Tomczyk, Agnieszka" userId="1531e4e0-150e-42d7-93bb-4489df0626b2" providerId="ADAL" clId="{D253AD67-0F20-4DCD-B84B-817B28E7580C}" dt="2024-05-28T19:22:30.423" v="781" actId="478"/>
          <ac:spMkLst>
            <pc:docMk/>
            <pc:sldMk cId="3815676535" sldId="292"/>
            <ac:spMk id="3" creationId="{F954DA43-39B8-CF69-8D32-B7C6872FAB07}"/>
          </ac:spMkLst>
        </pc:spChg>
        <pc:spChg chg="del mod">
          <ac:chgData name="Tomczyk, Agnieszka" userId="1531e4e0-150e-42d7-93bb-4489df0626b2" providerId="ADAL" clId="{D253AD67-0F20-4DCD-B84B-817B28E7580C}" dt="2024-05-28T19:22:27.824" v="780" actId="478"/>
          <ac:spMkLst>
            <pc:docMk/>
            <pc:sldMk cId="3815676535" sldId="292"/>
            <ac:spMk id="8" creationId="{16F8E5AE-4D92-45ED-B7AA-3513AF532180}"/>
          </ac:spMkLst>
        </pc:spChg>
        <pc:spChg chg="mod">
          <ac:chgData name="Tomczyk, Agnieszka" userId="1531e4e0-150e-42d7-93bb-4489df0626b2" providerId="ADAL" clId="{D253AD67-0F20-4DCD-B84B-817B28E7580C}" dt="2024-05-30T10:04:15.913" v="3286" actId="3626"/>
          <ac:spMkLst>
            <pc:docMk/>
            <pc:sldMk cId="3815676535" sldId="292"/>
            <ac:spMk id="9" creationId="{ECACCA30-4B6E-46C1-973A-8F2DD49DB6CB}"/>
          </ac:spMkLst>
        </pc:spChg>
      </pc:sldChg>
      <pc:sldChg chg="addSp delSp modSp mod">
        <pc:chgData name="Tomczyk, Agnieszka" userId="1531e4e0-150e-42d7-93bb-4489df0626b2" providerId="ADAL" clId="{D253AD67-0F20-4DCD-B84B-817B28E7580C}" dt="2024-05-29T18:58:29.076" v="2868" actId="1076"/>
        <pc:sldMkLst>
          <pc:docMk/>
          <pc:sldMk cId="3948323148" sldId="2147140004"/>
        </pc:sldMkLst>
        <pc:spChg chg="mod">
          <ac:chgData name="Tomczyk, Agnieszka" userId="1531e4e0-150e-42d7-93bb-4489df0626b2" providerId="ADAL" clId="{D253AD67-0F20-4DCD-B84B-817B28E7580C}" dt="2024-05-29T18:55:04.560" v="2852" actId="5793"/>
          <ac:spMkLst>
            <pc:docMk/>
            <pc:sldMk cId="3948323148" sldId="2147140004"/>
            <ac:spMk id="18" creationId="{3DBBBED0-0580-C1CB-947C-81B62CD8BA65}"/>
          </ac:spMkLst>
        </pc:spChg>
        <pc:picChg chg="add mod">
          <ac:chgData name="Tomczyk, Agnieszka" userId="1531e4e0-150e-42d7-93bb-4489df0626b2" providerId="ADAL" clId="{D253AD67-0F20-4DCD-B84B-817B28E7580C}" dt="2024-05-29T18:58:29.076" v="2868" actId="1076"/>
          <ac:picMkLst>
            <pc:docMk/>
            <pc:sldMk cId="3948323148" sldId="2147140004"/>
            <ac:picMk id="5" creationId="{A133A43D-389F-8AE7-F617-994058B32199}"/>
          </ac:picMkLst>
        </pc:picChg>
        <pc:picChg chg="del">
          <ac:chgData name="Tomczyk, Agnieszka" userId="1531e4e0-150e-42d7-93bb-4489df0626b2" providerId="ADAL" clId="{D253AD67-0F20-4DCD-B84B-817B28E7580C}" dt="2024-05-29T18:57:05.999" v="2855" actId="478"/>
          <ac:picMkLst>
            <pc:docMk/>
            <pc:sldMk cId="3948323148" sldId="2147140004"/>
            <ac:picMk id="1027" creationId="{5B06D480-0DB5-BF7B-01EE-C69B71BEE15C}"/>
          </ac:picMkLst>
        </pc:picChg>
      </pc:sldChg>
      <pc:sldChg chg="modSp add mod">
        <pc:chgData name="Tomczyk, Agnieszka" userId="1531e4e0-150e-42d7-93bb-4489df0626b2" providerId="ADAL" clId="{D253AD67-0F20-4DCD-B84B-817B28E7580C}" dt="2024-05-27T16:01:14.533" v="3" actId="20577"/>
        <pc:sldMkLst>
          <pc:docMk/>
          <pc:sldMk cId="1205301949" sldId="2147140018"/>
        </pc:sldMkLst>
        <pc:spChg chg="mod">
          <ac:chgData name="Tomczyk, Agnieszka" userId="1531e4e0-150e-42d7-93bb-4489df0626b2" providerId="ADAL" clId="{D253AD67-0F20-4DCD-B84B-817B28E7580C}" dt="2024-05-27T16:01:14.533" v="3" actId="20577"/>
          <ac:spMkLst>
            <pc:docMk/>
            <pc:sldMk cId="1205301949" sldId="2147140018"/>
            <ac:spMk id="6" creationId="{72001DC1-882A-4D72-81FB-EE6555BD381A}"/>
          </ac:spMkLst>
        </pc:spChg>
      </pc:sldChg>
      <pc:sldChg chg="delSp modSp add mod">
        <pc:chgData name="Tomczyk, Agnieszka" userId="1531e4e0-150e-42d7-93bb-4489df0626b2" providerId="ADAL" clId="{D253AD67-0F20-4DCD-B84B-817B28E7580C}" dt="2024-05-29T13:32:55.175" v="1923" actId="20577"/>
        <pc:sldMkLst>
          <pc:docMk/>
          <pc:sldMk cId="2043066628" sldId="2147140019"/>
        </pc:sldMkLst>
        <pc:spChg chg="mod">
          <ac:chgData name="Tomczyk, Agnieszka" userId="1531e4e0-150e-42d7-93bb-4489df0626b2" providerId="ADAL" clId="{D253AD67-0F20-4DCD-B84B-817B28E7580C}" dt="2024-05-29T09:22:18.081" v="1889" actId="20577"/>
          <ac:spMkLst>
            <pc:docMk/>
            <pc:sldMk cId="2043066628" sldId="2147140019"/>
            <ac:spMk id="2" creationId="{00DF27A4-23A3-5F40-B891-AC2B5341C76E}"/>
          </ac:spMkLst>
        </pc:spChg>
        <pc:spChg chg="mod">
          <ac:chgData name="Tomczyk, Agnieszka" userId="1531e4e0-150e-42d7-93bb-4489df0626b2" providerId="ADAL" clId="{D253AD67-0F20-4DCD-B84B-817B28E7580C}" dt="2024-05-29T13:32:55.175" v="1923" actId="20577"/>
          <ac:spMkLst>
            <pc:docMk/>
            <pc:sldMk cId="2043066628" sldId="2147140019"/>
            <ac:spMk id="3" creationId="{D94E6A4D-D0F6-B54B-A242-8A2A91FF140C}"/>
          </ac:spMkLst>
        </pc:spChg>
        <pc:picChg chg="del">
          <ac:chgData name="Tomczyk, Agnieszka" userId="1531e4e0-150e-42d7-93bb-4489df0626b2" providerId="ADAL" clId="{D253AD67-0F20-4DCD-B84B-817B28E7580C}" dt="2024-05-28T07:16:22.813" v="15" actId="478"/>
          <ac:picMkLst>
            <pc:docMk/>
            <pc:sldMk cId="2043066628" sldId="2147140019"/>
            <ac:picMk id="6" creationId="{91374A86-A265-8A83-284D-3ADFA245C401}"/>
          </ac:picMkLst>
        </pc:picChg>
      </pc:sldChg>
      <pc:sldChg chg="delSp modSp add mod">
        <pc:chgData name="Tomczyk, Agnieszka" userId="1531e4e0-150e-42d7-93bb-4489df0626b2" providerId="ADAL" clId="{D253AD67-0F20-4DCD-B84B-817B28E7580C}" dt="2024-05-29T20:35:13.617" v="3044" actId="20577"/>
        <pc:sldMkLst>
          <pc:docMk/>
          <pc:sldMk cId="1934020165" sldId="2147140020"/>
        </pc:sldMkLst>
        <pc:spChg chg="mod">
          <ac:chgData name="Tomczyk, Agnieszka" userId="1531e4e0-150e-42d7-93bb-4489df0626b2" providerId="ADAL" clId="{D253AD67-0F20-4DCD-B84B-817B28E7580C}" dt="2024-05-29T18:40:46.523" v="2640" actId="1076"/>
          <ac:spMkLst>
            <pc:docMk/>
            <pc:sldMk cId="1934020165" sldId="2147140020"/>
            <ac:spMk id="2" creationId="{00DF27A4-23A3-5F40-B891-AC2B5341C76E}"/>
          </ac:spMkLst>
        </pc:spChg>
        <pc:spChg chg="mod">
          <ac:chgData name="Tomczyk, Agnieszka" userId="1531e4e0-150e-42d7-93bb-4489df0626b2" providerId="ADAL" clId="{D253AD67-0F20-4DCD-B84B-817B28E7580C}" dt="2024-05-29T20:35:13.617" v="3044" actId="20577"/>
          <ac:spMkLst>
            <pc:docMk/>
            <pc:sldMk cId="1934020165" sldId="2147140020"/>
            <ac:spMk id="3" creationId="{D94E6A4D-D0F6-B54B-A242-8A2A91FF140C}"/>
          </ac:spMkLst>
        </pc:spChg>
        <pc:picChg chg="del">
          <ac:chgData name="Tomczyk, Agnieszka" userId="1531e4e0-150e-42d7-93bb-4489df0626b2" providerId="ADAL" clId="{D253AD67-0F20-4DCD-B84B-817B28E7580C}" dt="2024-05-28T08:15:53.736" v="59" actId="478"/>
          <ac:picMkLst>
            <pc:docMk/>
            <pc:sldMk cId="1934020165" sldId="2147140020"/>
            <ac:picMk id="6" creationId="{91374A86-A265-8A83-284D-3ADFA245C401}"/>
          </ac:picMkLst>
        </pc:picChg>
      </pc:sldChg>
      <pc:sldChg chg="delSp modSp add mod">
        <pc:chgData name="Tomczyk, Agnieszka" userId="1531e4e0-150e-42d7-93bb-4489df0626b2" providerId="ADAL" clId="{D253AD67-0F20-4DCD-B84B-817B28E7580C}" dt="2024-05-30T10:01:28.343" v="3272" actId="20577"/>
        <pc:sldMkLst>
          <pc:docMk/>
          <pc:sldMk cId="684852023" sldId="2147140021"/>
        </pc:sldMkLst>
        <pc:spChg chg="mod">
          <ac:chgData name="Tomczyk, Agnieszka" userId="1531e4e0-150e-42d7-93bb-4489df0626b2" providerId="ADAL" clId="{D253AD67-0F20-4DCD-B84B-817B28E7580C}" dt="2024-05-29T18:29:21.942" v="2253" actId="1076"/>
          <ac:spMkLst>
            <pc:docMk/>
            <pc:sldMk cId="684852023" sldId="2147140021"/>
            <ac:spMk id="2" creationId="{00DF27A4-23A3-5F40-B891-AC2B5341C76E}"/>
          </ac:spMkLst>
        </pc:spChg>
        <pc:spChg chg="mod">
          <ac:chgData name="Tomczyk, Agnieszka" userId="1531e4e0-150e-42d7-93bb-4489df0626b2" providerId="ADAL" clId="{D253AD67-0F20-4DCD-B84B-817B28E7580C}" dt="2024-05-30T10:01:28.343" v="3272" actId="20577"/>
          <ac:spMkLst>
            <pc:docMk/>
            <pc:sldMk cId="684852023" sldId="2147140021"/>
            <ac:spMk id="3" creationId="{D94E6A4D-D0F6-B54B-A242-8A2A91FF140C}"/>
          </ac:spMkLst>
        </pc:spChg>
        <pc:picChg chg="del">
          <ac:chgData name="Tomczyk, Agnieszka" userId="1531e4e0-150e-42d7-93bb-4489df0626b2" providerId="ADAL" clId="{D253AD67-0F20-4DCD-B84B-817B28E7580C}" dt="2024-05-28T08:15:59.403" v="60" actId="478"/>
          <ac:picMkLst>
            <pc:docMk/>
            <pc:sldMk cId="684852023" sldId="2147140021"/>
            <ac:picMk id="6" creationId="{91374A86-A265-8A83-284D-3ADFA245C401}"/>
          </ac:picMkLst>
        </pc:picChg>
      </pc:sldChg>
      <pc:sldChg chg="addSp modSp add mod ord">
        <pc:chgData name="Tomczyk, Agnieszka" userId="1531e4e0-150e-42d7-93bb-4489df0626b2" providerId="ADAL" clId="{D253AD67-0F20-4DCD-B84B-817B28E7580C}" dt="2024-05-29T13:32:07.692" v="1921" actId="1076"/>
        <pc:sldMkLst>
          <pc:docMk/>
          <pc:sldMk cId="85794471" sldId="2147140022"/>
        </pc:sldMkLst>
        <pc:spChg chg="mod">
          <ac:chgData name="Tomczyk, Agnieszka" userId="1531e4e0-150e-42d7-93bb-4489df0626b2" providerId="ADAL" clId="{D253AD67-0F20-4DCD-B84B-817B28E7580C}" dt="2024-05-29T13:31:57.060" v="1919" actId="1076"/>
          <ac:spMkLst>
            <pc:docMk/>
            <pc:sldMk cId="85794471" sldId="2147140022"/>
            <ac:spMk id="2" creationId="{00DF27A4-23A3-5F40-B891-AC2B5341C76E}"/>
          </ac:spMkLst>
        </pc:spChg>
        <pc:spChg chg="mod">
          <ac:chgData name="Tomczyk, Agnieszka" userId="1531e4e0-150e-42d7-93bb-4489df0626b2" providerId="ADAL" clId="{D253AD67-0F20-4DCD-B84B-817B28E7580C}" dt="2024-05-29T09:58:47.759" v="1897" actId="5793"/>
          <ac:spMkLst>
            <pc:docMk/>
            <pc:sldMk cId="85794471" sldId="2147140022"/>
            <ac:spMk id="3" creationId="{D94E6A4D-D0F6-B54B-A242-8A2A91FF140C}"/>
          </ac:spMkLst>
        </pc:spChg>
        <pc:picChg chg="add mod">
          <ac:chgData name="Tomczyk, Agnieszka" userId="1531e4e0-150e-42d7-93bb-4489df0626b2" providerId="ADAL" clId="{D253AD67-0F20-4DCD-B84B-817B28E7580C}" dt="2024-05-29T13:31:58.898" v="1920" actId="1076"/>
          <ac:picMkLst>
            <pc:docMk/>
            <pc:sldMk cId="85794471" sldId="2147140022"/>
            <ac:picMk id="7" creationId="{B6F04D6E-CB92-D6C1-2CB6-8930DF9D1FFC}"/>
          </ac:picMkLst>
        </pc:picChg>
        <pc:picChg chg="add mod">
          <ac:chgData name="Tomczyk, Agnieszka" userId="1531e4e0-150e-42d7-93bb-4489df0626b2" providerId="ADAL" clId="{D253AD67-0F20-4DCD-B84B-817B28E7580C}" dt="2024-05-29T13:32:07.692" v="1921" actId="1076"/>
          <ac:picMkLst>
            <pc:docMk/>
            <pc:sldMk cId="85794471" sldId="2147140022"/>
            <ac:picMk id="10" creationId="{00D597BE-A9FB-623B-C01C-F2EF6ECDD0C1}"/>
          </ac:picMkLst>
        </pc:picChg>
      </pc:sldChg>
      <pc:sldChg chg="addSp delSp modSp add mod">
        <pc:chgData name="Tomczyk, Agnieszka" userId="1531e4e0-150e-42d7-93bb-4489df0626b2" providerId="ADAL" clId="{D253AD67-0F20-4DCD-B84B-817B28E7580C}" dt="2024-05-30T10:02:53.789" v="3282" actId="20577"/>
        <pc:sldMkLst>
          <pc:docMk/>
          <pc:sldMk cId="1835368266" sldId="2147140023"/>
        </pc:sldMkLst>
        <pc:spChg chg="mod">
          <ac:chgData name="Tomczyk, Agnieszka" userId="1531e4e0-150e-42d7-93bb-4489df0626b2" providerId="ADAL" clId="{D253AD67-0F20-4DCD-B84B-817B28E7580C}" dt="2024-05-29T18:45:44.223" v="2659" actId="1076"/>
          <ac:spMkLst>
            <pc:docMk/>
            <pc:sldMk cId="1835368266" sldId="2147140023"/>
            <ac:spMk id="2" creationId="{00DF27A4-23A3-5F40-B891-AC2B5341C76E}"/>
          </ac:spMkLst>
        </pc:spChg>
        <pc:spChg chg="add del mod">
          <ac:chgData name="Tomczyk, Agnieszka" userId="1531e4e0-150e-42d7-93bb-4489df0626b2" providerId="ADAL" clId="{D253AD67-0F20-4DCD-B84B-817B28E7580C}" dt="2024-05-29T18:47:20.278" v="2686"/>
          <ac:spMkLst>
            <pc:docMk/>
            <pc:sldMk cId="1835368266" sldId="2147140023"/>
            <ac:spMk id="3" creationId="{D94E6A4D-D0F6-B54B-A242-8A2A91FF140C}"/>
          </ac:spMkLst>
        </pc:spChg>
        <pc:graphicFrameChg chg="add mod modGraphic">
          <ac:chgData name="Tomczyk, Agnieszka" userId="1531e4e0-150e-42d7-93bb-4489df0626b2" providerId="ADAL" clId="{D253AD67-0F20-4DCD-B84B-817B28E7580C}" dt="2024-05-29T18:47:14.131" v="2679"/>
          <ac:graphicFrameMkLst>
            <pc:docMk/>
            <pc:sldMk cId="1835368266" sldId="2147140023"/>
            <ac:graphicFrameMk id="6" creationId="{DCF5B828-2A3E-4ED9-688E-C73F2F8FAC5D}"/>
          </ac:graphicFrameMkLst>
        </pc:graphicFrameChg>
        <pc:graphicFrameChg chg="add mod">
          <ac:chgData name="Tomczyk, Agnieszka" userId="1531e4e0-150e-42d7-93bb-4489df0626b2" providerId="ADAL" clId="{D253AD67-0F20-4DCD-B84B-817B28E7580C}" dt="2024-05-29T18:47:20.145" v="2685"/>
          <ac:graphicFrameMkLst>
            <pc:docMk/>
            <pc:sldMk cId="1835368266" sldId="2147140023"/>
            <ac:graphicFrameMk id="7" creationId="{C345634A-8298-EA44-E645-26A8F7266606}"/>
          </ac:graphicFrameMkLst>
        </pc:graphicFrameChg>
        <pc:graphicFrameChg chg="add mod modGraphic">
          <ac:chgData name="Tomczyk, Agnieszka" userId="1531e4e0-150e-42d7-93bb-4489df0626b2" providerId="ADAL" clId="{D253AD67-0F20-4DCD-B84B-817B28E7580C}" dt="2024-05-30T10:02:53.789" v="3282" actId="20577"/>
          <ac:graphicFrameMkLst>
            <pc:docMk/>
            <pc:sldMk cId="1835368266" sldId="2147140023"/>
            <ac:graphicFrameMk id="8" creationId="{B94D14B2-DF74-CA81-1000-6728E1538ACA}"/>
          </ac:graphicFrameMkLst>
        </pc:graphicFrameChg>
      </pc:sldChg>
      <pc:sldChg chg="addSp delSp modSp add mod">
        <pc:chgData name="Tomczyk, Agnieszka" userId="1531e4e0-150e-42d7-93bb-4489df0626b2" providerId="ADAL" clId="{D253AD67-0F20-4DCD-B84B-817B28E7580C}" dt="2024-05-29T09:08:33.852" v="1835" actId="20577"/>
        <pc:sldMkLst>
          <pc:docMk/>
          <pc:sldMk cId="2371147431" sldId="2147140024"/>
        </pc:sldMkLst>
        <pc:spChg chg="mod">
          <ac:chgData name="Tomczyk, Agnieszka" userId="1531e4e0-150e-42d7-93bb-4489df0626b2" providerId="ADAL" clId="{D253AD67-0F20-4DCD-B84B-817B28E7580C}" dt="2024-05-28T09:30:19.201" v="414" actId="1076"/>
          <ac:spMkLst>
            <pc:docMk/>
            <pc:sldMk cId="2371147431" sldId="2147140024"/>
            <ac:spMk id="2" creationId="{00DF27A4-23A3-5F40-B891-AC2B5341C76E}"/>
          </ac:spMkLst>
        </pc:spChg>
        <pc:spChg chg="add del mod">
          <ac:chgData name="Tomczyk, Agnieszka" userId="1531e4e0-150e-42d7-93bb-4489df0626b2" providerId="ADAL" clId="{D253AD67-0F20-4DCD-B84B-817B28E7580C}" dt="2024-05-29T09:08:33.852" v="1835" actId="20577"/>
          <ac:spMkLst>
            <pc:docMk/>
            <pc:sldMk cId="2371147431" sldId="2147140024"/>
            <ac:spMk id="3" creationId="{D94E6A4D-D0F6-B54B-A242-8A2A91FF140C}"/>
          </ac:spMkLst>
        </pc:spChg>
        <pc:spChg chg="add del">
          <ac:chgData name="Tomczyk, Agnieszka" userId="1531e4e0-150e-42d7-93bb-4489df0626b2" providerId="ADAL" clId="{D253AD67-0F20-4DCD-B84B-817B28E7580C}" dt="2024-05-28T09:27:13.387" v="331" actId="478"/>
          <ac:spMkLst>
            <pc:docMk/>
            <pc:sldMk cId="2371147431" sldId="2147140024"/>
            <ac:spMk id="8" creationId="{E3307E9E-7818-74B3-B7C1-562A4016E5B7}"/>
          </ac:spMkLst>
        </pc:spChg>
        <pc:spChg chg="add mod">
          <ac:chgData name="Tomczyk, Agnieszka" userId="1531e4e0-150e-42d7-93bb-4489df0626b2" providerId="ADAL" clId="{D253AD67-0F20-4DCD-B84B-817B28E7580C}" dt="2024-05-28T09:27:08.805" v="329" actId="478"/>
          <ac:spMkLst>
            <pc:docMk/>
            <pc:sldMk cId="2371147431" sldId="2147140024"/>
            <ac:spMk id="10" creationId="{4CF617FE-4614-274C-8D66-0A582796C92B}"/>
          </ac:spMkLst>
        </pc:spChg>
        <pc:graphicFrameChg chg="add mod">
          <ac:chgData name="Tomczyk, Agnieszka" userId="1531e4e0-150e-42d7-93bb-4489df0626b2" providerId="ADAL" clId="{D253AD67-0F20-4DCD-B84B-817B28E7580C}" dt="2024-05-28T09:26:36.736" v="325"/>
          <ac:graphicFrameMkLst>
            <pc:docMk/>
            <pc:sldMk cId="2371147431" sldId="2147140024"/>
            <ac:graphicFrameMk id="6" creationId="{A9DE511A-5D10-9CDE-E139-237CC5C2FCF7}"/>
          </ac:graphicFrameMkLst>
        </pc:graphicFrameChg>
        <pc:graphicFrameChg chg="add mod">
          <ac:chgData name="Tomczyk, Agnieszka" userId="1531e4e0-150e-42d7-93bb-4489df0626b2" providerId="ADAL" clId="{D253AD67-0F20-4DCD-B84B-817B28E7580C}" dt="2024-05-28T09:26:39.826" v="326"/>
          <ac:graphicFrameMkLst>
            <pc:docMk/>
            <pc:sldMk cId="2371147431" sldId="2147140024"/>
            <ac:graphicFrameMk id="7" creationId="{D3E44B6A-FDF2-B472-0C00-03A4D34989A3}"/>
          </ac:graphicFrameMkLst>
        </pc:graphicFrameChg>
      </pc:sldChg>
      <pc:sldChg chg="modSp add mod">
        <pc:chgData name="Tomczyk, Agnieszka" userId="1531e4e0-150e-42d7-93bb-4489df0626b2" providerId="ADAL" clId="{D253AD67-0F20-4DCD-B84B-817B28E7580C}" dt="2024-05-28T20:54:45.922" v="1178" actId="20577"/>
        <pc:sldMkLst>
          <pc:docMk/>
          <pc:sldMk cId="1987134217" sldId="2147140025"/>
        </pc:sldMkLst>
        <pc:spChg chg="mod">
          <ac:chgData name="Tomczyk, Agnieszka" userId="1531e4e0-150e-42d7-93bb-4489df0626b2" providerId="ADAL" clId="{D253AD67-0F20-4DCD-B84B-817B28E7580C}" dt="2024-05-28T20:27:13.270" v="811" actId="20577"/>
          <ac:spMkLst>
            <pc:docMk/>
            <pc:sldMk cId="1987134217" sldId="2147140025"/>
            <ac:spMk id="2" creationId="{00DF27A4-23A3-5F40-B891-AC2B5341C76E}"/>
          </ac:spMkLst>
        </pc:spChg>
        <pc:spChg chg="mod">
          <ac:chgData name="Tomczyk, Agnieszka" userId="1531e4e0-150e-42d7-93bb-4489df0626b2" providerId="ADAL" clId="{D253AD67-0F20-4DCD-B84B-817B28E7580C}" dt="2024-05-28T20:54:45.922" v="1178" actId="20577"/>
          <ac:spMkLst>
            <pc:docMk/>
            <pc:sldMk cId="1987134217" sldId="2147140025"/>
            <ac:spMk id="3" creationId="{D94E6A4D-D0F6-B54B-A242-8A2A91FF140C}"/>
          </ac:spMkLst>
        </pc:spChg>
      </pc:sldChg>
      <pc:sldChg chg="addSp delSp modSp add mod">
        <pc:chgData name="Tomczyk, Agnieszka" userId="1531e4e0-150e-42d7-93bb-4489df0626b2" providerId="ADAL" clId="{D253AD67-0F20-4DCD-B84B-817B28E7580C}" dt="2024-05-29T09:17:17.505" v="1874" actId="1076"/>
        <pc:sldMkLst>
          <pc:docMk/>
          <pc:sldMk cId="1122012779" sldId="2147140026"/>
        </pc:sldMkLst>
        <pc:spChg chg="mod">
          <ac:chgData name="Tomczyk, Agnieszka" userId="1531e4e0-150e-42d7-93bb-4489df0626b2" providerId="ADAL" clId="{D253AD67-0F20-4DCD-B84B-817B28E7580C}" dt="2024-05-29T09:17:17.505" v="1874" actId="1076"/>
          <ac:spMkLst>
            <pc:docMk/>
            <pc:sldMk cId="1122012779" sldId="2147140026"/>
            <ac:spMk id="2" creationId="{00DF27A4-23A3-5F40-B891-AC2B5341C76E}"/>
          </ac:spMkLst>
        </pc:spChg>
        <pc:spChg chg="del mod">
          <ac:chgData name="Tomczyk, Agnieszka" userId="1531e4e0-150e-42d7-93bb-4489df0626b2" providerId="ADAL" clId="{D253AD67-0F20-4DCD-B84B-817B28E7580C}" dt="2024-05-29T09:15:26.991" v="1845"/>
          <ac:spMkLst>
            <pc:docMk/>
            <pc:sldMk cId="1122012779" sldId="2147140026"/>
            <ac:spMk id="3" creationId="{D94E6A4D-D0F6-B54B-A242-8A2A91FF140C}"/>
          </ac:spMkLst>
        </pc:spChg>
        <pc:spChg chg="mod">
          <ac:chgData name="Tomczyk, Agnieszka" userId="1531e4e0-150e-42d7-93bb-4489df0626b2" providerId="ADAL" clId="{D253AD67-0F20-4DCD-B84B-817B28E7580C}" dt="2024-05-29T09:06:08.971" v="1808" actId="1076"/>
          <ac:spMkLst>
            <pc:docMk/>
            <pc:sldMk cId="1122012779" sldId="2147140026"/>
            <ac:spMk id="9" creationId="{AB337C0A-DBE0-1649-BB10-D22C37155CE7}"/>
          </ac:spMkLst>
        </pc:spChg>
        <pc:picChg chg="add mod ord">
          <ac:chgData name="Tomczyk, Agnieszka" userId="1531e4e0-150e-42d7-93bb-4489df0626b2" providerId="ADAL" clId="{D253AD67-0F20-4DCD-B84B-817B28E7580C}" dt="2024-05-29T09:16:51.077" v="1872" actId="1076"/>
          <ac:picMkLst>
            <pc:docMk/>
            <pc:sldMk cId="1122012779" sldId="2147140026"/>
            <ac:picMk id="7" creationId="{6DA98C0A-CB34-DED8-FFF2-44CA6699E872}"/>
          </ac:picMkLst>
        </pc:picChg>
        <pc:picChg chg="add del mod ord modCrop">
          <ac:chgData name="Tomczyk, Agnieszka" userId="1531e4e0-150e-42d7-93bb-4489df0626b2" providerId="ADAL" clId="{D253AD67-0F20-4DCD-B84B-817B28E7580C}" dt="2024-05-29T09:16:40.811" v="1868" actId="478"/>
          <ac:picMkLst>
            <pc:docMk/>
            <pc:sldMk cId="1122012779" sldId="2147140026"/>
            <ac:picMk id="10" creationId="{2802F45B-432B-F96D-2FB4-36BC6809EAA5}"/>
          </ac:picMkLst>
        </pc:picChg>
        <pc:picChg chg="add mod modCrop">
          <ac:chgData name="Tomczyk, Agnieszka" userId="1531e4e0-150e-42d7-93bb-4489df0626b2" providerId="ADAL" clId="{D253AD67-0F20-4DCD-B84B-817B28E7580C}" dt="2024-05-29T09:16:53.029" v="1873" actId="1076"/>
          <ac:picMkLst>
            <pc:docMk/>
            <pc:sldMk cId="1122012779" sldId="2147140026"/>
            <ac:picMk id="11" creationId="{C6C57CAB-A7AA-F864-9F81-776AD1F3DA9C}"/>
          </ac:picMkLst>
        </pc:picChg>
      </pc:sldChg>
      <pc:sldChg chg="modSp add mod">
        <pc:chgData name="Tomczyk, Agnieszka" userId="1531e4e0-150e-42d7-93bb-4489df0626b2" providerId="ADAL" clId="{D253AD67-0F20-4DCD-B84B-817B28E7580C}" dt="2024-05-29T20:15:50.799" v="3009" actId="20577"/>
        <pc:sldMkLst>
          <pc:docMk/>
          <pc:sldMk cId="2564953873" sldId="2147140027"/>
        </pc:sldMkLst>
        <pc:spChg chg="mod">
          <ac:chgData name="Tomczyk, Agnieszka" userId="1531e4e0-150e-42d7-93bb-4489df0626b2" providerId="ADAL" clId="{D253AD67-0F20-4DCD-B84B-817B28E7580C}" dt="2024-05-29T18:51:52.065" v="2721" actId="20577"/>
          <ac:spMkLst>
            <pc:docMk/>
            <pc:sldMk cId="2564953873" sldId="2147140027"/>
            <ac:spMk id="2" creationId="{00DF27A4-23A3-5F40-B891-AC2B5341C76E}"/>
          </ac:spMkLst>
        </pc:spChg>
        <pc:spChg chg="mod">
          <ac:chgData name="Tomczyk, Agnieszka" userId="1531e4e0-150e-42d7-93bb-4489df0626b2" providerId="ADAL" clId="{D253AD67-0F20-4DCD-B84B-817B28E7580C}" dt="2024-05-29T20:15:50.799" v="3009" actId="20577"/>
          <ac:spMkLst>
            <pc:docMk/>
            <pc:sldMk cId="2564953873" sldId="2147140027"/>
            <ac:spMk id="3" creationId="{D94E6A4D-D0F6-B54B-A242-8A2A91FF140C}"/>
          </ac:spMkLst>
        </pc:spChg>
      </pc:sldChg>
      <pc:sldChg chg="modSp add mod">
        <pc:chgData name="Tomczyk, Agnieszka" userId="1531e4e0-150e-42d7-93bb-4489df0626b2" providerId="ADAL" clId="{D253AD67-0F20-4DCD-B84B-817B28E7580C}" dt="2024-05-29T20:41:54.202" v="3269" actId="20577"/>
        <pc:sldMkLst>
          <pc:docMk/>
          <pc:sldMk cId="2285265153" sldId="2147140028"/>
        </pc:sldMkLst>
        <pc:spChg chg="mod">
          <ac:chgData name="Tomczyk, Agnieszka" userId="1531e4e0-150e-42d7-93bb-4489df0626b2" providerId="ADAL" clId="{D253AD67-0F20-4DCD-B84B-817B28E7580C}" dt="2024-05-29T18:45:49.039" v="2660" actId="1076"/>
          <ac:spMkLst>
            <pc:docMk/>
            <pc:sldMk cId="2285265153" sldId="2147140028"/>
            <ac:spMk id="2" creationId="{00DF27A4-23A3-5F40-B891-AC2B5341C76E}"/>
          </ac:spMkLst>
        </pc:spChg>
        <pc:spChg chg="mod">
          <ac:chgData name="Tomczyk, Agnieszka" userId="1531e4e0-150e-42d7-93bb-4489df0626b2" providerId="ADAL" clId="{D253AD67-0F20-4DCD-B84B-817B28E7580C}" dt="2024-05-29T20:41:54.202" v="3269" actId="20577"/>
          <ac:spMkLst>
            <pc:docMk/>
            <pc:sldMk cId="2285265153" sldId="2147140028"/>
            <ac:spMk id="3" creationId="{D94E6A4D-D0F6-B54B-A242-8A2A91FF140C}"/>
          </ac:spMkLst>
        </pc:spChg>
      </pc:sldChg>
      <pc:sldChg chg="modSp add mod">
        <pc:chgData name="Tomczyk, Agnieszka" userId="1531e4e0-150e-42d7-93bb-4489df0626b2" providerId="ADAL" clId="{D253AD67-0F20-4DCD-B84B-817B28E7580C}" dt="2024-05-29T20:35:37.744" v="3046" actId="5793"/>
        <pc:sldMkLst>
          <pc:docMk/>
          <pc:sldMk cId="628940790" sldId="2147140029"/>
        </pc:sldMkLst>
        <pc:spChg chg="mod">
          <ac:chgData name="Tomczyk, Agnieszka" userId="1531e4e0-150e-42d7-93bb-4489df0626b2" providerId="ADAL" clId="{D253AD67-0F20-4DCD-B84B-817B28E7580C}" dt="2024-05-29T20:35:37.744" v="3046" actId="5793"/>
          <ac:spMkLst>
            <pc:docMk/>
            <pc:sldMk cId="628940790" sldId="2147140029"/>
            <ac:spMk id="3" creationId="{D94E6A4D-D0F6-B54B-A242-8A2A91FF140C}"/>
          </ac:spMkLst>
        </pc:spChg>
      </pc:sldChg>
    </pc:docChg>
  </pc:docChgLst>
  <pc:docChgLst>
    <pc:chgData name="Taylor, Lyn" userId="S::lyn.taylor@parexel.com::c7edfcec-8e1b-44a5-b320-97a8b99570dc" providerId="AD" clId="Web-{E50EE5BC-AA38-C59F-D5D0-258A33EED1C1}"/>
    <pc:docChg chg="modSld">
      <pc:chgData name="Taylor, Lyn" userId="S::lyn.taylor@parexel.com::c7edfcec-8e1b-44a5-b320-97a8b99570dc" providerId="AD" clId="Web-{E50EE5BC-AA38-C59F-D5D0-258A33EED1C1}" dt="2024-05-30T10:40:31.217" v="6" actId="20577"/>
      <pc:docMkLst>
        <pc:docMk/>
      </pc:docMkLst>
      <pc:sldChg chg="modSp">
        <pc:chgData name="Taylor, Lyn" userId="S::lyn.taylor@parexel.com::c7edfcec-8e1b-44a5-b320-97a8b99570dc" providerId="AD" clId="Web-{E50EE5BC-AA38-C59F-D5D0-258A33EED1C1}" dt="2024-05-30T10:40:31.217" v="6" actId="20577"/>
        <pc:sldMkLst>
          <pc:docMk/>
          <pc:sldMk cId="2564953873" sldId="2147140027"/>
        </pc:sldMkLst>
        <pc:spChg chg="mod">
          <ac:chgData name="Taylor, Lyn" userId="S::lyn.taylor@parexel.com::c7edfcec-8e1b-44a5-b320-97a8b99570dc" providerId="AD" clId="Web-{E50EE5BC-AA38-C59F-D5D0-258A33EED1C1}" dt="2024-05-30T10:40:31.217" v="6" actId="20577"/>
          <ac:spMkLst>
            <pc:docMk/>
            <pc:sldMk cId="2564953873" sldId="2147140027"/>
            <ac:spMk id="3" creationId="{D94E6A4D-D0F6-B54B-A242-8A2A91FF140C}"/>
          </ac:spMkLst>
        </pc:spChg>
      </pc:sldChg>
    </pc:docChg>
  </pc:docChgLst>
  <pc:docChgLst>
    <pc:chgData name="Tomczyk, Agnieszka" userId="S::agnieszka.tomczyk@parexel.com::1531e4e0-150e-42d7-93bb-4489df0626b2" providerId="AD" clId="Web-{DD136FFD-9565-82EF-3211-910643711C61}"/>
    <pc:docChg chg="modSld">
      <pc:chgData name="Tomczyk, Agnieszka" userId="S::agnieszka.tomczyk@parexel.com::1531e4e0-150e-42d7-93bb-4489df0626b2" providerId="AD" clId="Web-{DD136FFD-9565-82EF-3211-910643711C61}" dt="2024-06-01T21:20:37.080" v="206" actId="20577"/>
      <pc:docMkLst>
        <pc:docMk/>
      </pc:docMkLst>
      <pc:sldChg chg="modSp">
        <pc:chgData name="Tomczyk, Agnieszka" userId="S::agnieszka.tomczyk@parexel.com::1531e4e0-150e-42d7-93bb-4489df0626b2" providerId="AD" clId="Web-{DD136FFD-9565-82EF-3211-910643711C61}" dt="2024-06-01T21:15:23.277" v="198" actId="20577"/>
        <pc:sldMkLst>
          <pc:docMk/>
          <pc:sldMk cId="1934020165" sldId="2147140020"/>
        </pc:sldMkLst>
        <pc:spChg chg="mod">
          <ac:chgData name="Tomczyk, Agnieszka" userId="S::agnieszka.tomczyk@parexel.com::1531e4e0-150e-42d7-93bb-4489df0626b2" providerId="AD" clId="Web-{DD136FFD-9565-82EF-3211-910643711C61}" dt="2024-06-01T21:15:23.277" v="198" actId="20577"/>
          <ac:spMkLst>
            <pc:docMk/>
            <pc:sldMk cId="1934020165" sldId="2147140020"/>
            <ac:spMk id="3" creationId="{D94E6A4D-D0F6-B54B-A242-8A2A91FF140C}"/>
          </ac:spMkLst>
        </pc:spChg>
      </pc:sldChg>
      <pc:sldChg chg="modSp">
        <pc:chgData name="Tomczyk, Agnieszka" userId="S::agnieszka.tomczyk@parexel.com::1531e4e0-150e-42d7-93bb-4489df0626b2" providerId="AD" clId="Web-{DD136FFD-9565-82EF-3211-910643711C61}" dt="2024-06-01T21:19:49.969" v="203" actId="20577"/>
        <pc:sldMkLst>
          <pc:docMk/>
          <pc:sldMk cId="684852023" sldId="2147140021"/>
        </pc:sldMkLst>
        <pc:spChg chg="mod">
          <ac:chgData name="Tomczyk, Agnieszka" userId="S::agnieszka.tomczyk@parexel.com::1531e4e0-150e-42d7-93bb-4489df0626b2" providerId="AD" clId="Web-{DD136FFD-9565-82EF-3211-910643711C61}" dt="2024-06-01T21:19:49.969" v="203" actId="20577"/>
          <ac:spMkLst>
            <pc:docMk/>
            <pc:sldMk cId="684852023" sldId="2147140021"/>
            <ac:spMk id="3" creationId="{D94E6A4D-D0F6-B54B-A242-8A2A91FF140C}"/>
          </ac:spMkLst>
        </pc:spChg>
      </pc:sldChg>
      <pc:sldChg chg="modSp">
        <pc:chgData name="Tomczyk, Agnieszka" userId="S::agnieszka.tomczyk@parexel.com::1531e4e0-150e-42d7-93bb-4489df0626b2" providerId="AD" clId="Web-{DD136FFD-9565-82EF-3211-910643711C61}" dt="2024-06-01T12:05:58.704" v="170" actId="20577"/>
        <pc:sldMkLst>
          <pc:docMk/>
          <pc:sldMk cId="1835368266" sldId="2147140023"/>
        </pc:sldMkLst>
        <pc:spChg chg="mod">
          <ac:chgData name="Tomczyk, Agnieszka" userId="S::agnieszka.tomczyk@parexel.com::1531e4e0-150e-42d7-93bb-4489df0626b2" providerId="AD" clId="Web-{DD136FFD-9565-82EF-3211-910643711C61}" dt="2024-06-01T12:05:58.704" v="170" actId="20577"/>
          <ac:spMkLst>
            <pc:docMk/>
            <pc:sldMk cId="1835368266" sldId="2147140023"/>
            <ac:spMk id="9" creationId="{AB337C0A-DBE0-1649-BB10-D22C37155CE7}"/>
          </ac:spMkLst>
        </pc:spChg>
        <pc:graphicFrameChg chg="mod modGraphic">
          <ac:chgData name="Tomczyk, Agnieszka" userId="S::agnieszka.tomczyk@parexel.com::1531e4e0-150e-42d7-93bb-4489df0626b2" providerId="AD" clId="Web-{DD136FFD-9565-82EF-3211-910643711C61}" dt="2024-06-01T12:05:52.516" v="169"/>
          <ac:graphicFrameMkLst>
            <pc:docMk/>
            <pc:sldMk cId="1835368266" sldId="2147140023"/>
            <ac:graphicFrameMk id="8" creationId="{B94D14B2-DF74-CA81-1000-6728E1538ACA}"/>
          </ac:graphicFrameMkLst>
        </pc:graphicFrameChg>
      </pc:sldChg>
      <pc:sldChg chg="modSp">
        <pc:chgData name="Tomczyk, Agnieszka" userId="S::agnieszka.tomczyk@parexel.com::1531e4e0-150e-42d7-93bb-4489df0626b2" providerId="AD" clId="Web-{DD136FFD-9565-82EF-3211-910643711C61}" dt="2024-06-01T21:20:37.080" v="206" actId="20577"/>
        <pc:sldMkLst>
          <pc:docMk/>
          <pc:sldMk cId="2371147431" sldId="2147140024"/>
        </pc:sldMkLst>
        <pc:spChg chg="mod">
          <ac:chgData name="Tomczyk, Agnieszka" userId="S::agnieszka.tomczyk@parexel.com::1531e4e0-150e-42d7-93bb-4489df0626b2" providerId="AD" clId="Web-{DD136FFD-9565-82EF-3211-910643711C61}" dt="2024-06-01T21:20:37.080" v="206" actId="20577"/>
          <ac:spMkLst>
            <pc:docMk/>
            <pc:sldMk cId="2371147431" sldId="2147140024"/>
            <ac:spMk id="3" creationId="{D94E6A4D-D0F6-B54B-A242-8A2A91FF140C}"/>
          </ac:spMkLst>
        </pc:spChg>
      </pc:sldChg>
      <pc:sldChg chg="modSp">
        <pc:chgData name="Tomczyk, Agnieszka" userId="S::agnieszka.tomczyk@parexel.com::1531e4e0-150e-42d7-93bb-4489df0626b2" providerId="AD" clId="Web-{DD136FFD-9565-82EF-3211-910643711C61}" dt="2024-06-01T21:10:37.564" v="179" actId="20577"/>
        <pc:sldMkLst>
          <pc:docMk/>
          <pc:sldMk cId="1987134217" sldId="2147140025"/>
        </pc:sldMkLst>
        <pc:spChg chg="mod">
          <ac:chgData name="Tomczyk, Agnieszka" userId="S::agnieszka.tomczyk@parexel.com::1531e4e0-150e-42d7-93bb-4489df0626b2" providerId="AD" clId="Web-{DD136FFD-9565-82EF-3211-910643711C61}" dt="2024-06-01T21:10:37.564" v="179" actId="20577"/>
          <ac:spMkLst>
            <pc:docMk/>
            <pc:sldMk cId="1987134217" sldId="2147140025"/>
            <ac:spMk id="3" creationId="{D94E6A4D-D0F6-B54B-A242-8A2A91FF140C}"/>
          </ac:spMkLst>
        </pc:spChg>
      </pc:sldChg>
      <pc:sldChg chg="modSp">
        <pc:chgData name="Tomczyk, Agnieszka" userId="S::agnieszka.tomczyk@parexel.com::1531e4e0-150e-42d7-93bb-4489df0626b2" providerId="AD" clId="Web-{DD136FFD-9565-82EF-3211-910643711C61}" dt="2024-06-01T12:11:33.304" v="174" actId="20577"/>
        <pc:sldMkLst>
          <pc:docMk/>
          <pc:sldMk cId="2285265153" sldId="2147140028"/>
        </pc:sldMkLst>
        <pc:spChg chg="mod">
          <ac:chgData name="Tomczyk, Agnieszka" userId="S::agnieszka.tomczyk@parexel.com::1531e4e0-150e-42d7-93bb-4489df0626b2" providerId="AD" clId="Web-{DD136FFD-9565-82EF-3211-910643711C61}" dt="2024-06-01T12:11:33.304" v="174" actId="20577"/>
          <ac:spMkLst>
            <pc:docMk/>
            <pc:sldMk cId="2285265153" sldId="2147140028"/>
            <ac:spMk id="3" creationId="{D94E6A4D-D0F6-B54B-A242-8A2A91FF14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8B47B1-CD59-7142-AAA3-21818FBDBB2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F0FEFF7C-35B1-2D4C-825D-C11C4433725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60CD363-E5C0-1742-8182-7F5B7622D2C6}" type="datetimeFigureOut">
              <a:rPr lang="en-US" smtClean="0">
                <a:latin typeface="Arial" panose="020B0604020202020204" pitchFamily="34" charset="0"/>
              </a:rPr>
              <a:t>6/2/2024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5E9B3E2-FAA6-574D-B2E8-6E1D26DC118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F0A55118-65AC-2141-BA88-B7723C4B7B3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2DA8699-945C-2F44-8FA3-2DCFEC0C2781}"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17036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110AAC2C-0086-BD4A-96CB-5B53248D5F36}" type="datetimeFigureOut">
              <a:rPr lang="en-US" smtClean="0"/>
              <a:pPr/>
              <a:t>6/2/2024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F183F98-A384-F947-B52B-C2E52B489CA3}" type="slidenum">
              <a:rPr lang="en-US" smtClean="0"/>
              <a:pPr/>
              <a:t>‹#›</a:t>
            </a:fld>
            <a:endParaRPr lang="en-US"/>
          </a:p>
        </p:txBody>
      </p:sp>
    </p:spTree>
    <p:extLst>
      <p:ext uri="{BB962C8B-B14F-4D97-AF65-F5344CB8AC3E}">
        <p14:creationId xmlns:p14="http://schemas.microsoft.com/office/powerpoint/2010/main" val="332843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2</a:t>
            </a:fld>
            <a:endParaRPr lang="en-US"/>
          </a:p>
        </p:txBody>
      </p:sp>
    </p:spTree>
    <p:extLst>
      <p:ext uri="{BB962C8B-B14F-4D97-AF65-F5344CB8AC3E}">
        <p14:creationId xmlns:p14="http://schemas.microsoft.com/office/powerpoint/2010/main" val="246797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11</a:t>
            </a:fld>
            <a:endParaRPr lang="en-US"/>
          </a:p>
        </p:txBody>
      </p:sp>
    </p:spTree>
    <p:extLst>
      <p:ext uri="{BB962C8B-B14F-4D97-AF65-F5344CB8AC3E}">
        <p14:creationId xmlns:p14="http://schemas.microsoft.com/office/powerpoint/2010/main" val="115385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12</a:t>
            </a:fld>
            <a:endParaRPr lang="en-US"/>
          </a:p>
        </p:txBody>
      </p:sp>
    </p:spTree>
    <p:extLst>
      <p:ext uri="{BB962C8B-B14F-4D97-AF65-F5344CB8AC3E}">
        <p14:creationId xmlns:p14="http://schemas.microsoft.com/office/powerpoint/2010/main" val="386555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13</a:t>
            </a:fld>
            <a:endParaRPr lang="en-US"/>
          </a:p>
        </p:txBody>
      </p:sp>
    </p:spTree>
    <p:extLst>
      <p:ext uri="{BB962C8B-B14F-4D97-AF65-F5344CB8AC3E}">
        <p14:creationId xmlns:p14="http://schemas.microsoft.com/office/powerpoint/2010/main" val="305235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14</a:t>
            </a:fld>
            <a:endParaRPr lang="en-US"/>
          </a:p>
        </p:txBody>
      </p:sp>
    </p:spTree>
    <p:extLst>
      <p:ext uri="{BB962C8B-B14F-4D97-AF65-F5344CB8AC3E}">
        <p14:creationId xmlns:p14="http://schemas.microsoft.com/office/powerpoint/2010/main" val="158051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15</a:t>
            </a:fld>
            <a:endParaRPr lang="en-US"/>
          </a:p>
        </p:txBody>
      </p:sp>
    </p:spTree>
    <p:extLst>
      <p:ext uri="{BB962C8B-B14F-4D97-AF65-F5344CB8AC3E}">
        <p14:creationId xmlns:p14="http://schemas.microsoft.com/office/powerpoint/2010/main" val="159961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16</a:t>
            </a:fld>
            <a:endParaRPr lang="en-US"/>
          </a:p>
        </p:txBody>
      </p:sp>
    </p:spTree>
    <p:extLst>
      <p:ext uri="{BB962C8B-B14F-4D97-AF65-F5344CB8AC3E}">
        <p14:creationId xmlns:p14="http://schemas.microsoft.com/office/powerpoint/2010/main" val="111228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17</a:t>
            </a:fld>
            <a:endParaRPr lang="en-US"/>
          </a:p>
        </p:txBody>
      </p:sp>
    </p:spTree>
    <p:extLst>
      <p:ext uri="{BB962C8B-B14F-4D97-AF65-F5344CB8AC3E}">
        <p14:creationId xmlns:p14="http://schemas.microsoft.com/office/powerpoint/2010/main" val="253769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18</a:t>
            </a:fld>
            <a:endParaRPr lang="en-US"/>
          </a:p>
        </p:txBody>
      </p:sp>
    </p:spTree>
    <p:extLst>
      <p:ext uri="{BB962C8B-B14F-4D97-AF65-F5344CB8AC3E}">
        <p14:creationId xmlns:p14="http://schemas.microsoft.com/office/powerpoint/2010/main" val="3523801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19</a:t>
            </a:fld>
            <a:endParaRPr lang="en-US"/>
          </a:p>
        </p:txBody>
      </p:sp>
    </p:spTree>
    <p:extLst>
      <p:ext uri="{BB962C8B-B14F-4D97-AF65-F5344CB8AC3E}">
        <p14:creationId xmlns:p14="http://schemas.microsoft.com/office/powerpoint/2010/main" val="395239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20</a:t>
            </a:fld>
            <a:endParaRPr lang="en-US"/>
          </a:p>
        </p:txBody>
      </p:sp>
    </p:spTree>
    <p:extLst>
      <p:ext uri="{BB962C8B-B14F-4D97-AF65-F5344CB8AC3E}">
        <p14:creationId xmlns:p14="http://schemas.microsoft.com/office/powerpoint/2010/main" val="409643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Historically “All” Clinical Trial Phase III Submissions were completed in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recently there has been a shift to using R and python due to the additional functionality these software offer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Benefits include : Wide functionality and easy graphics, better interaction with other software allowing </a:t>
            </a:r>
            <a:r>
              <a:rPr lang="en-US" err="1"/>
              <a:t>autopopulation</a:t>
            </a:r>
            <a:r>
              <a:rPr lang="en-US"/>
              <a:t> of reporting &amp; interactive reporting, and there is a community led effort (</a:t>
            </a:r>
            <a:r>
              <a:rPr lang="en-US" err="1"/>
              <a:t>pharamverse</a:t>
            </a:r>
            <a:r>
              <a:rPr lang="en-US"/>
              <a:t>) to standardize and share packages that make end to end Clinical trial reporting more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GB"/>
              <a:t>But what happens if we do statistical analysis in open source software?</a:t>
            </a:r>
          </a:p>
          <a:p>
            <a:r>
              <a:rPr lang="en-GB"/>
              <a:t>Do we get the same results as we got in SAS?</a:t>
            </a:r>
          </a:p>
          <a:p>
            <a:r>
              <a:rPr lang="en-GB"/>
              <a:t>Sometimes…. But not always</a:t>
            </a:r>
          </a:p>
          <a:p>
            <a:endParaRPr lang="en-GB"/>
          </a:p>
          <a:p>
            <a:r>
              <a:rPr lang="en-GB"/>
              <a:t>This causes uncertainty, apprehension and nervousness about the transition to R.</a:t>
            </a:r>
          </a:p>
          <a:p>
            <a:endParaRPr lang="en-GB"/>
          </a:p>
          <a:p>
            <a:r>
              <a:rPr lang="en-GB"/>
              <a:t>But what is “correct”,  why do they differ and is there actually a Correct result?   Finding out is very time consuming. </a:t>
            </a:r>
          </a:p>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3</a:t>
            </a:fld>
            <a:endParaRPr lang="en-US"/>
          </a:p>
        </p:txBody>
      </p:sp>
    </p:spTree>
    <p:extLst>
      <p:ext uri="{BB962C8B-B14F-4D97-AF65-F5344CB8AC3E}">
        <p14:creationId xmlns:p14="http://schemas.microsoft.com/office/powerpoint/2010/main" val="208226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21</a:t>
            </a:fld>
            <a:endParaRPr lang="en-US"/>
          </a:p>
        </p:txBody>
      </p:sp>
    </p:spTree>
    <p:extLst>
      <p:ext uri="{BB962C8B-B14F-4D97-AF65-F5344CB8AC3E}">
        <p14:creationId xmlns:p14="http://schemas.microsoft.com/office/powerpoint/2010/main" val="157621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23</a:t>
            </a:fld>
            <a:endParaRPr lang="en-US"/>
          </a:p>
        </p:txBody>
      </p:sp>
    </p:spTree>
    <p:extLst>
      <p:ext uri="{BB962C8B-B14F-4D97-AF65-F5344CB8AC3E}">
        <p14:creationId xmlns:p14="http://schemas.microsoft.com/office/powerpoint/2010/main" val="84455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CAMIS’s project objectives are: </a:t>
            </a:r>
          </a:p>
          <a:p>
            <a:endParaRPr lang="en-GB"/>
          </a:p>
          <a:p>
            <a:pPr>
              <a:spcAft>
                <a:spcPts val="2000"/>
              </a:spcAft>
            </a:pPr>
            <a:r>
              <a:rPr lang="en-US" sz="1200" b="1"/>
              <a:t>To increase understanding and awareness of analysis result discrepancies across software (R, SAS</a:t>
            </a:r>
            <a:r>
              <a:rPr lang="en-GB" sz="1200" b="1" baseline="30000"/>
              <a:t>®</a:t>
            </a:r>
            <a:r>
              <a:rPr lang="en-US" sz="1200" b="1"/>
              <a:t>, Python </a:t>
            </a:r>
            <a:r>
              <a:rPr lang="en-US" sz="1200" b="1" err="1"/>
              <a:t>etc</a:t>
            </a:r>
            <a:r>
              <a:rPr lang="en-US" sz="1200" b="1"/>
              <a:t>)</a:t>
            </a:r>
          </a:p>
          <a:p>
            <a:pPr>
              <a:spcAft>
                <a:spcPts val="2000"/>
              </a:spcAft>
            </a:pPr>
            <a:r>
              <a:rPr lang="en-US" sz="1200"/>
              <a:t>The hope here is that by someone coming up against a discrepancy between software and spending the time looking at the methods in detail and documenting why things are different this will save another person wasting the same time !</a:t>
            </a:r>
          </a:p>
          <a:p>
            <a:pPr>
              <a:spcAft>
                <a:spcPts val="2000"/>
              </a:spcAft>
            </a:pPr>
            <a:endParaRPr lang="en-US" sz="1200"/>
          </a:p>
          <a:p>
            <a:pPr>
              <a:spcAft>
                <a:spcPts val="2000"/>
              </a:spcAft>
            </a:pPr>
            <a:r>
              <a:rPr lang="en-US" sz="1200"/>
              <a:t>Hence objective 2 is to:   To demonstrate the methodology through examples</a:t>
            </a:r>
          </a:p>
          <a:p>
            <a:pPr>
              <a:spcAft>
                <a:spcPts val="2000"/>
              </a:spcAft>
            </a:pPr>
            <a:r>
              <a:rPr lang="en-US" sz="1200"/>
              <a:t>It’s really important that our findings are clearly explained with examples, so others can use them</a:t>
            </a:r>
          </a:p>
          <a:p>
            <a:pPr>
              <a:spcAft>
                <a:spcPts val="2000"/>
              </a:spcAft>
            </a:pPr>
            <a:endParaRPr lang="en-US" sz="1200"/>
          </a:p>
          <a:p>
            <a:pPr>
              <a:spcAft>
                <a:spcPts val="2000"/>
              </a:spcAft>
            </a:pPr>
            <a:r>
              <a:rPr lang="en-US" sz="1200"/>
              <a:t>Thes findings are stored in open GitHub repository which is completely open for contributions and people to access.</a:t>
            </a:r>
          </a:p>
          <a:p>
            <a:pPr>
              <a:spcAft>
                <a:spcPts val="2000"/>
              </a:spcAft>
            </a:pPr>
            <a:endParaRPr lang="en-US" sz="1200"/>
          </a:p>
          <a:p>
            <a:pPr>
              <a:spcAft>
                <a:spcPts val="2000"/>
              </a:spcAft>
            </a:pPr>
            <a:r>
              <a:rPr lang="en-US" sz="1200"/>
              <a:t>We would like To grow the repository, increasing quality and quantity of information.  WE have made a good start in many areas, but now invite the wider community to read our content, and propose improvement and enhancements as well as investigating areas we have not managed to investigate yet.   In order for our content to remain current, </a:t>
            </a:r>
            <a:r>
              <a:rPr lang="en-US" sz="1200" err="1"/>
              <a:t>ti</a:t>
            </a:r>
            <a:r>
              <a:rPr lang="en-US" sz="1200"/>
              <a:t> needs to be used, and as we see SAS users starting to use SAS Viya and R users </a:t>
            </a:r>
            <a:r>
              <a:rPr lang="en-US" sz="1200" err="1"/>
              <a:t>embraceign</a:t>
            </a:r>
            <a:r>
              <a:rPr lang="en-US" sz="1200"/>
              <a:t> analysis in python, we need to continually update our content and improve it.</a:t>
            </a:r>
          </a:p>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4</a:t>
            </a:fld>
            <a:endParaRPr lang="en-US"/>
          </a:p>
        </p:txBody>
      </p:sp>
    </p:spTree>
    <p:extLst>
      <p:ext uri="{BB962C8B-B14F-4D97-AF65-F5344CB8AC3E}">
        <p14:creationId xmlns:p14="http://schemas.microsoft.com/office/powerpoint/2010/main" val="197383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 have little time today, I wont go into the content, in detail, but just to say all with blue links, are places we have some content giving examples of running in R&lt; SAS, Python and comparing the results obtained in a comparison file. </a:t>
            </a:r>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5</a:t>
            </a:fld>
            <a:endParaRPr lang="en-US"/>
          </a:p>
        </p:txBody>
      </p:sp>
    </p:spTree>
    <p:extLst>
      <p:ext uri="{BB962C8B-B14F-4D97-AF65-F5344CB8AC3E}">
        <p14:creationId xmlns:p14="http://schemas.microsoft.com/office/powerpoint/2010/main" val="128753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6</a:t>
            </a:fld>
            <a:endParaRPr lang="en-US"/>
          </a:p>
        </p:txBody>
      </p:sp>
    </p:spTree>
    <p:extLst>
      <p:ext uri="{BB962C8B-B14F-4D97-AF65-F5344CB8AC3E}">
        <p14:creationId xmlns:p14="http://schemas.microsoft.com/office/powerpoint/2010/main" val="31488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are actually doing a different analysis method</a:t>
            </a:r>
          </a:p>
          <a:p>
            <a:pPr lvl="1"/>
            <a:r>
              <a:rPr lang="en-GB"/>
              <a:t>SAP unclear so default options used and these mis-match between SAS &amp; R</a:t>
            </a:r>
          </a:p>
          <a:p>
            <a:pPr lvl="1"/>
            <a:r>
              <a:rPr lang="en-GB"/>
              <a:t>Lack of awareness that different options exist and should be specified in the SAP &amp; program</a:t>
            </a:r>
          </a:p>
          <a:p>
            <a:pPr lvl="1"/>
            <a:r>
              <a:rPr lang="en-GB"/>
              <a:t>Different optimization routines and convergence methods</a:t>
            </a:r>
          </a:p>
          <a:p>
            <a:pPr lvl="1"/>
            <a:r>
              <a:rPr lang="en-GB"/>
              <a:t>Perhaps both are “correct” but are just different methods that give different results!</a:t>
            </a:r>
          </a:p>
          <a:p>
            <a:pPr lvl="1"/>
            <a:endParaRPr lang="en-GB"/>
          </a:p>
          <a:p>
            <a:pPr lvl="1"/>
            <a:r>
              <a:rPr lang="en-GB"/>
              <a:t>This may not matter….  As long as you can explain WHY they are different and that it’s not an </a:t>
            </a:r>
            <a:r>
              <a:rPr lang="en-GB" err="1"/>
              <a:t>eror</a:t>
            </a:r>
            <a:r>
              <a:rPr lang="en-GB"/>
              <a:t>, but due to X and Y… hence both valid – if same conclusion in result, drug to market without issue !</a:t>
            </a:r>
          </a:p>
          <a:p>
            <a:pPr lvl="1"/>
            <a:endParaRPr lang="en-GB"/>
          </a:p>
          <a:p>
            <a:pPr lvl="1"/>
            <a:endParaRPr lang="en-GB"/>
          </a:p>
          <a:p>
            <a:r>
              <a:rPr lang="en-GB"/>
              <a:t>Discrepant for a subset of use cases</a:t>
            </a:r>
          </a:p>
          <a:p>
            <a:pPr lvl="1"/>
            <a:r>
              <a:rPr lang="en-GB"/>
              <a:t>The results match, in most cases, except when your data is of a certain anomaly (Last observation censored, last survival estimate exactly 50%, tied data, missing data –</a:t>
            </a:r>
            <a:br>
              <a:rPr lang="en-GB"/>
            </a:br>
            <a:r>
              <a:rPr lang="en-GB"/>
              <a:t>handling of such cases can be done differently in SAS &amp; R and not well documented). </a:t>
            </a:r>
          </a:p>
          <a:p>
            <a:r>
              <a:rPr lang="en-GB"/>
              <a:t>Bug in the software – but we’ve observed this often than the above</a:t>
            </a:r>
            <a:endParaRPr lang="en-US"/>
          </a:p>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7</a:t>
            </a:fld>
            <a:endParaRPr lang="en-US"/>
          </a:p>
        </p:txBody>
      </p:sp>
    </p:spTree>
    <p:extLst>
      <p:ext uri="{BB962C8B-B14F-4D97-AF65-F5344CB8AC3E}">
        <p14:creationId xmlns:p14="http://schemas.microsoft.com/office/powerpoint/2010/main" val="79418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8</a:t>
            </a:fld>
            <a:endParaRPr lang="en-US"/>
          </a:p>
        </p:txBody>
      </p:sp>
    </p:spTree>
    <p:extLst>
      <p:ext uri="{BB962C8B-B14F-4D97-AF65-F5344CB8AC3E}">
        <p14:creationId xmlns:p14="http://schemas.microsoft.com/office/powerpoint/2010/main" val="319266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9</a:t>
            </a:fld>
            <a:endParaRPr lang="en-US"/>
          </a:p>
        </p:txBody>
      </p:sp>
    </p:spTree>
    <p:extLst>
      <p:ext uri="{BB962C8B-B14F-4D97-AF65-F5344CB8AC3E}">
        <p14:creationId xmlns:p14="http://schemas.microsoft.com/office/powerpoint/2010/main" val="32439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183F98-A384-F947-B52B-C2E52B489CA3}" type="slidenum">
              <a:rPr lang="en-US" smtClean="0"/>
              <a:pPr/>
              <a:t>10</a:t>
            </a:fld>
            <a:endParaRPr lang="en-US"/>
          </a:p>
        </p:txBody>
      </p:sp>
    </p:spTree>
    <p:extLst>
      <p:ext uri="{BB962C8B-B14F-4D97-AF65-F5344CB8AC3E}">
        <p14:creationId xmlns:p14="http://schemas.microsoft.com/office/powerpoint/2010/main" val="504819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3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2.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2.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aphite Title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E658-C516-B945-85F3-C6F226FA241F}"/>
              </a:ext>
            </a:extLst>
          </p:cNvPr>
          <p:cNvPicPr>
            <a:picLocks noChangeAspect="1"/>
          </p:cNvPicPr>
          <p:nvPr userDrawn="1"/>
        </p:nvPicPr>
        <p:blipFill>
          <a:blip r:embed="rId2"/>
          <a:srcRect/>
          <a:stretch/>
        </p:blipFill>
        <p:spPr>
          <a:xfrm>
            <a:off x="1848" y="1039"/>
            <a:ext cx="12188304" cy="68559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pic>
        <p:nvPicPr>
          <p:cNvPr id="11" name="Picture 10">
            <a:extLst>
              <a:ext uri="{FF2B5EF4-FFF2-40B4-BE49-F238E27FC236}">
                <a16:creationId xmlns:a16="http://schemas.microsoft.com/office/drawing/2014/main" id="{122FD187-6C69-F44C-B892-029C870CB3F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6" name="TextBox 5">
            <a:extLst>
              <a:ext uri="{FF2B5EF4-FFF2-40B4-BE49-F238E27FC236}">
                <a16:creationId xmlns:a16="http://schemas.microsoft.com/office/drawing/2014/main" id="{744976AD-7CD3-8342-9908-E4CF9F733A9D}"/>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spTree>
    <p:extLst>
      <p:ext uri="{BB962C8B-B14F-4D97-AF65-F5344CB8AC3E}">
        <p14:creationId xmlns:p14="http://schemas.microsoft.com/office/powerpoint/2010/main" val="2170963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41668-8A28-2745-871A-CBF862906414}"/>
              </a:ext>
            </a:extLst>
          </p:cNvPr>
          <p:cNvPicPr>
            <a:picLocks noChangeAspect="1"/>
          </p:cNvPicPr>
          <p:nvPr userDrawn="1"/>
        </p:nvPicPr>
        <p:blipFill>
          <a:blip r:embed="rId2"/>
          <a:srcRect/>
          <a:stretch/>
        </p:blipFill>
        <p:spPr>
          <a:xfrm>
            <a:off x="2" y="610"/>
            <a:ext cx="12191996" cy="6856778"/>
          </a:xfrm>
          <a:prstGeom prst="rect">
            <a:avLst/>
          </a:prstGeom>
        </p:spPr>
      </p:pic>
      <p:sp>
        <p:nvSpPr>
          <p:cNvPr id="14" name="Title 1">
            <a:extLst>
              <a:ext uri="{FF2B5EF4-FFF2-40B4-BE49-F238E27FC236}">
                <a16:creationId xmlns:a16="http://schemas.microsoft.com/office/drawing/2014/main" id="{03F194D5-E3BA-4376-8B61-1B99211F1D2F}"/>
              </a:ext>
            </a:extLst>
          </p:cNvPr>
          <p:cNvSpPr>
            <a:spLocks noGrp="1"/>
          </p:cNvSpPr>
          <p:nvPr>
            <p:ph type="title" hasCustomPrompt="1"/>
          </p:nvPr>
        </p:nvSpPr>
        <p:spPr>
          <a:xfrm>
            <a:off x="2698172" y="2952741"/>
            <a:ext cx="6795656" cy="692497"/>
          </a:xfrm>
        </p:spPr>
        <p:txBody>
          <a:bodyPr anchor="b">
            <a:spAutoFit/>
          </a:bodyPr>
          <a:lstStyle>
            <a:lvl1pPr>
              <a:defRPr sz="4500">
                <a:solidFill>
                  <a:schemeClr val="tx1"/>
                </a:solidFill>
              </a:defRPr>
            </a:lvl1pPr>
          </a:lstStyle>
          <a:p>
            <a:r>
              <a:rPr lang="en-US"/>
              <a:t>Click to edit Divider title</a:t>
            </a:r>
          </a:p>
        </p:txBody>
      </p:sp>
      <p:sp>
        <p:nvSpPr>
          <p:cNvPr id="15" name="Text Placeholder 2">
            <a:extLst>
              <a:ext uri="{FF2B5EF4-FFF2-40B4-BE49-F238E27FC236}">
                <a16:creationId xmlns:a16="http://schemas.microsoft.com/office/drawing/2014/main" id="{0573B5C1-7779-42A9-9565-5EA3721C109A}"/>
              </a:ext>
            </a:extLst>
          </p:cNvPr>
          <p:cNvSpPr>
            <a:spLocks noGrp="1"/>
          </p:cNvSpPr>
          <p:nvPr>
            <p:ph type="body" idx="1" hasCustomPrompt="1"/>
          </p:nvPr>
        </p:nvSpPr>
        <p:spPr>
          <a:xfrm>
            <a:off x="2698172" y="3808056"/>
            <a:ext cx="6795656" cy="562077"/>
          </a:xfrm>
        </p:spPr>
        <p:txBody>
          <a:bodyPr>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pic>
        <p:nvPicPr>
          <p:cNvPr id="8" name="Picture 7">
            <a:extLst>
              <a:ext uri="{FF2B5EF4-FFF2-40B4-BE49-F238E27FC236}">
                <a16:creationId xmlns:a16="http://schemas.microsoft.com/office/drawing/2014/main" id="{E29A2791-3408-497B-995E-A45FB923B15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9" name="TextBox 8">
            <a:extLst>
              <a:ext uri="{FF2B5EF4-FFF2-40B4-BE49-F238E27FC236}">
                <a16:creationId xmlns:a16="http://schemas.microsoft.com/office/drawing/2014/main" id="{499966CA-41B2-4AB4-9F76-71E031EB3B30}"/>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solidFill>
              </a:rPr>
              <a:t>© 2024 Parexel International (MA) Corporation / CONFIDENTIAL</a:t>
            </a:r>
          </a:p>
        </p:txBody>
      </p:sp>
    </p:spTree>
    <p:extLst>
      <p:ext uri="{BB962C8B-B14F-4D97-AF65-F5344CB8AC3E}">
        <p14:creationId xmlns:p14="http://schemas.microsoft.com/office/powerpoint/2010/main" val="1627930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3E2A-5F5E-0114-6890-EDFD064C1F2E}"/>
              </a:ext>
            </a:extLst>
          </p:cNvPr>
          <p:cNvPicPr>
            <a:picLocks noChangeAspect="1"/>
          </p:cNvPicPr>
          <p:nvPr userDrawn="1"/>
        </p:nvPicPr>
        <p:blipFill>
          <a:blip r:embed="rId2"/>
          <a:srcRect/>
          <a:stretch/>
        </p:blipFill>
        <p:spPr>
          <a:xfrm>
            <a:off x="1086" y="610"/>
            <a:ext cx="12189827" cy="6856778"/>
          </a:xfrm>
          <a:prstGeom prst="rect">
            <a:avLst/>
          </a:prstGeom>
        </p:spPr>
      </p:pic>
      <p:sp>
        <p:nvSpPr>
          <p:cNvPr id="14" name="Title 1">
            <a:extLst>
              <a:ext uri="{FF2B5EF4-FFF2-40B4-BE49-F238E27FC236}">
                <a16:creationId xmlns:a16="http://schemas.microsoft.com/office/drawing/2014/main" id="{03F194D5-E3BA-4376-8B61-1B99211F1D2F}"/>
              </a:ext>
            </a:extLst>
          </p:cNvPr>
          <p:cNvSpPr>
            <a:spLocks noGrp="1"/>
          </p:cNvSpPr>
          <p:nvPr>
            <p:ph type="title" hasCustomPrompt="1"/>
          </p:nvPr>
        </p:nvSpPr>
        <p:spPr>
          <a:xfrm>
            <a:off x="2698172" y="2952741"/>
            <a:ext cx="6795656" cy="692497"/>
          </a:xfrm>
        </p:spPr>
        <p:txBody>
          <a:bodyPr anchor="b">
            <a:spAutoFit/>
          </a:bodyPr>
          <a:lstStyle>
            <a:lvl1pPr>
              <a:defRPr sz="4500">
                <a:solidFill>
                  <a:schemeClr val="tx1"/>
                </a:solidFill>
              </a:defRPr>
            </a:lvl1pPr>
          </a:lstStyle>
          <a:p>
            <a:r>
              <a:rPr lang="en-US"/>
              <a:t>Click to edit Divider title</a:t>
            </a:r>
          </a:p>
        </p:txBody>
      </p:sp>
      <p:sp>
        <p:nvSpPr>
          <p:cNvPr id="15" name="Text Placeholder 2">
            <a:extLst>
              <a:ext uri="{FF2B5EF4-FFF2-40B4-BE49-F238E27FC236}">
                <a16:creationId xmlns:a16="http://schemas.microsoft.com/office/drawing/2014/main" id="{0573B5C1-7779-42A9-9565-5EA3721C109A}"/>
              </a:ext>
            </a:extLst>
          </p:cNvPr>
          <p:cNvSpPr>
            <a:spLocks noGrp="1"/>
          </p:cNvSpPr>
          <p:nvPr>
            <p:ph type="body" idx="1" hasCustomPrompt="1"/>
          </p:nvPr>
        </p:nvSpPr>
        <p:spPr>
          <a:xfrm>
            <a:off x="2698172" y="3808056"/>
            <a:ext cx="6795656" cy="562077"/>
          </a:xfrm>
        </p:spPr>
        <p:txBody>
          <a:bodyPr>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pic>
        <p:nvPicPr>
          <p:cNvPr id="8" name="Picture 7">
            <a:extLst>
              <a:ext uri="{FF2B5EF4-FFF2-40B4-BE49-F238E27FC236}">
                <a16:creationId xmlns:a16="http://schemas.microsoft.com/office/drawing/2014/main" id="{E29A2791-3408-497B-995E-A45FB923B15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9" name="TextBox 8">
            <a:extLst>
              <a:ext uri="{FF2B5EF4-FFF2-40B4-BE49-F238E27FC236}">
                <a16:creationId xmlns:a16="http://schemas.microsoft.com/office/drawing/2014/main" id="{499966CA-41B2-4AB4-9F76-71E031EB3B30}"/>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396161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3E2A-5F5E-0114-6890-EDFD064C1F2E}"/>
              </a:ext>
            </a:extLst>
          </p:cNvPr>
          <p:cNvPicPr>
            <a:picLocks noChangeAspect="1"/>
          </p:cNvPicPr>
          <p:nvPr userDrawn="1"/>
        </p:nvPicPr>
        <p:blipFill>
          <a:blip r:embed="rId2"/>
          <a:srcRect/>
          <a:stretch/>
        </p:blipFill>
        <p:spPr>
          <a:xfrm>
            <a:off x="2173" y="1223"/>
            <a:ext cx="12189827" cy="6856777"/>
          </a:xfrm>
          <a:prstGeom prst="rect">
            <a:avLst/>
          </a:prstGeom>
        </p:spPr>
      </p:pic>
      <p:sp>
        <p:nvSpPr>
          <p:cNvPr id="14" name="Title 1">
            <a:extLst>
              <a:ext uri="{FF2B5EF4-FFF2-40B4-BE49-F238E27FC236}">
                <a16:creationId xmlns:a16="http://schemas.microsoft.com/office/drawing/2014/main" id="{03F194D5-E3BA-4376-8B61-1B99211F1D2F}"/>
              </a:ext>
            </a:extLst>
          </p:cNvPr>
          <p:cNvSpPr>
            <a:spLocks noGrp="1"/>
          </p:cNvSpPr>
          <p:nvPr>
            <p:ph type="title" hasCustomPrompt="1"/>
          </p:nvPr>
        </p:nvSpPr>
        <p:spPr>
          <a:xfrm>
            <a:off x="2698172" y="2952741"/>
            <a:ext cx="6795656" cy="692497"/>
          </a:xfrm>
        </p:spPr>
        <p:txBody>
          <a:bodyPr anchor="b">
            <a:spAutoFit/>
          </a:bodyPr>
          <a:lstStyle>
            <a:lvl1pPr>
              <a:defRPr sz="4500">
                <a:solidFill>
                  <a:schemeClr val="tx1"/>
                </a:solidFill>
              </a:defRPr>
            </a:lvl1pPr>
          </a:lstStyle>
          <a:p>
            <a:r>
              <a:rPr lang="en-US"/>
              <a:t>Click to edit Divider title</a:t>
            </a:r>
          </a:p>
        </p:txBody>
      </p:sp>
      <p:sp>
        <p:nvSpPr>
          <p:cNvPr id="15" name="Text Placeholder 2">
            <a:extLst>
              <a:ext uri="{FF2B5EF4-FFF2-40B4-BE49-F238E27FC236}">
                <a16:creationId xmlns:a16="http://schemas.microsoft.com/office/drawing/2014/main" id="{0573B5C1-7779-42A9-9565-5EA3721C109A}"/>
              </a:ext>
            </a:extLst>
          </p:cNvPr>
          <p:cNvSpPr>
            <a:spLocks noGrp="1"/>
          </p:cNvSpPr>
          <p:nvPr>
            <p:ph type="body" idx="1" hasCustomPrompt="1"/>
          </p:nvPr>
        </p:nvSpPr>
        <p:spPr>
          <a:xfrm>
            <a:off x="2698172" y="3808056"/>
            <a:ext cx="6795656" cy="562077"/>
          </a:xfrm>
        </p:spPr>
        <p:txBody>
          <a:bodyPr>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pic>
        <p:nvPicPr>
          <p:cNvPr id="8" name="Picture 7">
            <a:extLst>
              <a:ext uri="{FF2B5EF4-FFF2-40B4-BE49-F238E27FC236}">
                <a16:creationId xmlns:a16="http://schemas.microsoft.com/office/drawing/2014/main" id="{E29A2791-3408-497B-995E-A45FB923B15A}"/>
              </a:ext>
            </a:extLst>
          </p:cNvPr>
          <p:cNvPicPr>
            <a:picLocks noChangeAspect="1"/>
          </p:cNvPicPr>
          <p:nvPr userDrawn="1"/>
        </p:nvPicPr>
        <p:blipFill>
          <a:blip r:embed="rId3"/>
          <a:srcRect/>
          <a:stretch/>
        </p:blipFill>
        <p:spPr>
          <a:xfrm>
            <a:off x="9853108" y="6083497"/>
            <a:ext cx="1756625" cy="455421"/>
          </a:xfrm>
          <a:prstGeom prst="rect">
            <a:avLst/>
          </a:prstGeom>
        </p:spPr>
      </p:pic>
      <p:sp>
        <p:nvSpPr>
          <p:cNvPr id="9" name="TextBox 8">
            <a:extLst>
              <a:ext uri="{FF2B5EF4-FFF2-40B4-BE49-F238E27FC236}">
                <a16:creationId xmlns:a16="http://schemas.microsoft.com/office/drawing/2014/main" id="{499966CA-41B2-4AB4-9F76-71E031EB3B30}"/>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1547680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Slide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0EA673-9DC9-493A-8F63-1CA7F68C3C23}"/>
              </a:ext>
            </a:extLst>
          </p:cNvPr>
          <p:cNvPicPr>
            <a:picLocks noChangeAspect="1"/>
          </p:cNvPicPr>
          <p:nvPr userDrawn="1"/>
        </p:nvPicPr>
        <p:blipFill>
          <a:blip r:embed="rId2"/>
          <a:srcRect l="15100" r="15100"/>
          <a:stretch/>
        </p:blipFill>
        <p:spPr>
          <a:xfrm>
            <a:off x="5004561" y="-1849"/>
            <a:ext cx="7187439" cy="6867459"/>
          </a:xfrm>
          <a:prstGeom prst="rect">
            <a:avLst/>
          </a:prstGeom>
        </p:spPr>
      </p:pic>
      <p:sp>
        <p:nvSpPr>
          <p:cNvPr id="16" name="Rectangle 13">
            <a:extLst>
              <a:ext uri="{FF2B5EF4-FFF2-40B4-BE49-F238E27FC236}">
                <a16:creationId xmlns:a16="http://schemas.microsoft.com/office/drawing/2014/main" id="{49F29529-BEBD-47B8-9FDE-669675418DB4}"/>
              </a:ext>
            </a:extLst>
          </p:cNvPr>
          <p:cNvSpPr/>
          <p:nvPr userDrawn="1"/>
        </p:nvSpPr>
        <p:spPr>
          <a:xfrm flipH="1">
            <a:off x="-4560" y="-8709"/>
            <a:ext cx="6853842" cy="6867460"/>
          </a:xfrm>
          <a:custGeom>
            <a:avLst/>
            <a:gdLst>
              <a:gd name="connsiteX0" fmla="*/ 0 w 7871791"/>
              <a:gd name="connsiteY0" fmla="*/ 0 h 6858000"/>
              <a:gd name="connsiteX1" fmla="*/ 7871791 w 7871791"/>
              <a:gd name="connsiteY1" fmla="*/ 0 h 6858000"/>
              <a:gd name="connsiteX2" fmla="*/ 7871791 w 7871791"/>
              <a:gd name="connsiteY2" fmla="*/ 6858000 h 6858000"/>
              <a:gd name="connsiteX3" fmla="*/ 0 w 7871791"/>
              <a:gd name="connsiteY3" fmla="*/ 6858000 h 6858000"/>
              <a:gd name="connsiteX4" fmla="*/ 0 w 7871791"/>
              <a:gd name="connsiteY4" fmla="*/ 0 h 6858000"/>
              <a:gd name="connsiteX0" fmla="*/ 0 w 7871791"/>
              <a:gd name="connsiteY0" fmla="*/ 0 h 6858000"/>
              <a:gd name="connsiteX1" fmla="*/ 7871791 w 7871791"/>
              <a:gd name="connsiteY1" fmla="*/ 0 h 6858000"/>
              <a:gd name="connsiteX2" fmla="*/ 7871791 w 7871791"/>
              <a:gd name="connsiteY2" fmla="*/ 6858000 h 6858000"/>
              <a:gd name="connsiteX3" fmla="*/ 2484782 w 7871791"/>
              <a:gd name="connsiteY3" fmla="*/ 6838122 h 6858000"/>
              <a:gd name="connsiteX4" fmla="*/ 0 w 7871791"/>
              <a:gd name="connsiteY4" fmla="*/ 0 h 6858000"/>
              <a:gd name="connsiteX0" fmla="*/ 0 w 7871791"/>
              <a:gd name="connsiteY0" fmla="*/ 0 h 6864626"/>
              <a:gd name="connsiteX1" fmla="*/ 7871791 w 7871791"/>
              <a:gd name="connsiteY1" fmla="*/ 0 h 6864626"/>
              <a:gd name="connsiteX2" fmla="*/ 7871791 w 7871791"/>
              <a:gd name="connsiteY2" fmla="*/ 6858000 h 6864626"/>
              <a:gd name="connsiteX3" fmla="*/ 2504660 w 7871791"/>
              <a:gd name="connsiteY3" fmla="*/ 6864626 h 6864626"/>
              <a:gd name="connsiteX4" fmla="*/ 0 w 7871791"/>
              <a:gd name="connsiteY4" fmla="*/ 0 h 6864626"/>
              <a:gd name="connsiteX0" fmla="*/ 0 w 8368748"/>
              <a:gd name="connsiteY0" fmla="*/ 0 h 6864626"/>
              <a:gd name="connsiteX1" fmla="*/ 8368748 w 8368748"/>
              <a:gd name="connsiteY1" fmla="*/ 0 h 6864626"/>
              <a:gd name="connsiteX2" fmla="*/ 8368748 w 8368748"/>
              <a:gd name="connsiteY2" fmla="*/ 6858000 h 6864626"/>
              <a:gd name="connsiteX3" fmla="*/ 3001617 w 8368748"/>
              <a:gd name="connsiteY3" fmla="*/ 6864626 h 6864626"/>
              <a:gd name="connsiteX4" fmla="*/ 0 w 8368748"/>
              <a:gd name="connsiteY4" fmla="*/ 0 h 6864626"/>
              <a:gd name="connsiteX0" fmla="*/ 0 w 8368748"/>
              <a:gd name="connsiteY0" fmla="*/ 0 h 6867459"/>
              <a:gd name="connsiteX1" fmla="*/ 8368748 w 8368748"/>
              <a:gd name="connsiteY1" fmla="*/ 0 h 6867459"/>
              <a:gd name="connsiteX2" fmla="*/ 8368748 w 8368748"/>
              <a:gd name="connsiteY2" fmla="*/ 6858000 h 6867459"/>
              <a:gd name="connsiteX3" fmla="*/ 2225586 w 8368748"/>
              <a:gd name="connsiteY3" fmla="*/ 6867459 h 6867459"/>
              <a:gd name="connsiteX4" fmla="*/ 0 w 8368748"/>
              <a:gd name="connsiteY4" fmla="*/ 0 h 6867459"/>
              <a:gd name="connsiteX0" fmla="*/ 0 w 6499960"/>
              <a:gd name="connsiteY0" fmla="*/ 0 h 6876168"/>
              <a:gd name="connsiteX1" fmla="*/ 6499960 w 6499960"/>
              <a:gd name="connsiteY1" fmla="*/ 8709 h 6876168"/>
              <a:gd name="connsiteX2" fmla="*/ 6499960 w 6499960"/>
              <a:gd name="connsiteY2" fmla="*/ 6866709 h 6876168"/>
              <a:gd name="connsiteX3" fmla="*/ 356798 w 6499960"/>
              <a:gd name="connsiteY3" fmla="*/ 6876168 h 6876168"/>
              <a:gd name="connsiteX4" fmla="*/ 0 w 6499960"/>
              <a:gd name="connsiteY4" fmla="*/ 0 h 6876168"/>
              <a:gd name="connsiteX0" fmla="*/ 0 w 6499960"/>
              <a:gd name="connsiteY0" fmla="*/ 0 h 6867460"/>
              <a:gd name="connsiteX1" fmla="*/ 6499960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262264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450782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50782"/>
              <a:gd name="connsiteY0" fmla="*/ 0 h 6867460"/>
              <a:gd name="connsiteX1" fmla="*/ 6450782 w 6450782"/>
              <a:gd name="connsiteY1" fmla="*/ 8709 h 6867460"/>
              <a:gd name="connsiteX2" fmla="*/ 6409799 w 6450782"/>
              <a:gd name="connsiteY2" fmla="*/ 6858000 h 6867460"/>
              <a:gd name="connsiteX3" fmla="*/ 1578069 w 6450782"/>
              <a:gd name="connsiteY3" fmla="*/ 6867460 h 6867460"/>
              <a:gd name="connsiteX4" fmla="*/ 0 w 6450782"/>
              <a:gd name="connsiteY4" fmla="*/ 0 h 6867460"/>
              <a:gd name="connsiteX0" fmla="*/ 0 w 6450782"/>
              <a:gd name="connsiteY0" fmla="*/ 0 h 6867460"/>
              <a:gd name="connsiteX1" fmla="*/ 6450782 w 6450782"/>
              <a:gd name="connsiteY1" fmla="*/ 8709 h 6867460"/>
              <a:gd name="connsiteX2" fmla="*/ 6434389 w 6450782"/>
              <a:gd name="connsiteY2" fmla="*/ 6849291 h 6867460"/>
              <a:gd name="connsiteX3" fmla="*/ 1578069 w 6450782"/>
              <a:gd name="connsiteY3" fmla="*/ 6867460 h 6867460"/>
              <a:gd name="connsiteX4" fmla="*/ 0 w 6450782"/>
              <a:gd name="connsiteY4" fmla="*/ 0 h 686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782" h="6867460">
                <a:moveTo>
                  <a:pt x="0" y="0"/>
                </a:moveTo>
                <a:lnTo>
                  <a:pt x="6450782" y="8709"/>
                </a:lnTo>
                <a:cubicBezTo>
                  <a:pt x="6445318" y="2288903"/>
                  <a:pt x="6439853" y="4569097"/>
                  <a:pt x="6434389" y="6849291"/>
                </a:cubicBezTo>
                <a:lnTo>
                  <a:pt x="1578069" y="6867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BB2A35D-6689-4DFF-B5D2-3F80425B71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7801" y="501104"/>
            <a:ext cx="1548581" cy="401492"/>
          </a:xfrm>
          <a:prstGeom prst="rect">
            <a:avLst/>
          </a:prstGeom>
        </p:spPr>
      </p:pic>
      <p:sp>
        <p:nvSpPr>
          <p:cNvPr id="18" name="Rectangle 16">
            <a:extLst>
              <a:ext uri="{FF2B5EF4-FFF2-40B4-BE49-F238E27FC236}">
                <a16:creationId xmlns:a16="http://schemas.microsoft.com/office/drawing/2014/main" id="{98AF0CD3-40F5-428D-B5C5-1AFF61DABEAF}"/>
              </a:ext>
            </a:extLst>
          </p:cNvPr>
          <p:cNvSpPr/>
          <p:nvPr userDrawn="1"/>
        </p:nvSpPr>
        <p:spPr>
          <a:xfrm flipV="1">
            <a:off x="11688426" y="-6626"/>
            <a:ext cx="571912" cy="6868885"/>
          </a:xfrm>
          <a:custGeom>
            <a:avLst/>
            <a:gdLst>
              <a:gd name="connsiteX0" fmla="*/ 0 w 506598"/>
              <a:gd name="connsiteY0" fmla="*/ 0 h 6858000"/>
              <a:gd name="connsiteX1" fmla="*/ 506598 w 506598"/>
              <a:gd name="connsiteY1" fmla="*/ 0 h 6858000"/>
              <a:gd name="connsiteX2" fmla="*/ 506598 w 506598"/>
              <a:gd name="connsiteY2" fmla="*/ 6858000 h 6858000"/>
              <a:gd name="connsiteX3" fmla="*/ 0 w 506598"/>
              <a:gd name="connsiteY3" fmla="*/ 6858000 h 6858000"/>
              <a:gd name="connsiteX4" fmla="*/ 0 w 506598"/>
              <a:gd name="connsiteY4" fmla="*/ 0 h 6858000"/>
              <a:gd name="connsiteX0" fmla="*/ 0 w 506598"/>
              <a:gd name="connsiteY0" fmla="*/ 0 h 6876919"/>
              <a:gd name="connsiteX1" fmla="*/ 506598 w 506598"/>
              <a:gd name="connsiteY1" fmla="*/ 0 h 6876919"/>
              <a:gd name="connsiteX2" fmla="*/ 506598 w 506598"/>
              <a:gd name="connsiteY2" fmla="*/ 6858000 h 6876919"/>
              <a:gd name="connsiteX3" fmla="*/ 372066 w 506598"/>
              <a:gd name="connsiteY3" fmla="*/ 6876919 h 6876919"/>
              <a:gd name="connsiteX4" fmla="*/ 0 w 506598"/>
              <a:gd name="connsiteY4" fmla="*/ 0 h 6876919"/>
              <a:gd name="connsiteX0" fmla="*/ 0 w 506598"/>
              <a:gd name="connsiteY0" fmla="*/ 0 h 6876919"/>
              <a:gd name="connsiteX1" fmla="*/ 506598 w 506598"/>
              <a:gd name="connsiteY1" fmla="*/ 0 h 6876919"/>
              <a:gd name="connsiteX2" fmla="*/ 506598 w 506598"/>
              <a:gd name="connsiteY2" fmla="*/ 6858000 h 6876919"/>
              <a:gd name="connsiteX3" fmla="*/ 447740 w 506598"/>
              <a:gd name="connsiteY3" fmla="*/ 6876919 h 6876919"/>
              <a:gd name="connsiteX4" fmla="*/ 0 w 506598"/>
              <a:gd name="connsiteY4" fmla="*/ 0 h 6876919"/>
              <a:gd name="connsiteX0" fmla="*/ 0 w 506598"/>
              <a:gd name="connsiteY0" fmla="*/ 0 h 6883225"/>
              <a:gd name="connsiteX1" fmla="*/ 506598 w 506598"/>
              <a:gd name="connsiteY1" fmla="*/ 0 h 6883225"/>
              <a:gd name="connsiteX2" fmla="*/ 506598 w 506598"/>
              <a:gd name="connsiteY2" fmla="*/ 6858000 h 6883225"/>
              <a:gd name="connsiteX3" fmla="*/ 479271 w 506598"/>
              <a:gd name="connsiteY3" fmla="*/ 6883225 h 6883225"/>
              <a:gd name="connsiteX4" fmla="*/ 0 w 506598"/>
              <a:gd name="connsiteY4" fmla="*/ 0 h 6883225"/>
              <a:gd name="connsiteX0" fmla="*/ 0 w 529721"/>
              <a:gd name="connsiteY0" fmla="*/ 0 h 6889532"/>
              <a:gd name="connsiteX1" fmla="*/ 506598 w 529721"/>
              <a:gd name="connsiteY1" fmla="*/ 0 h 6889532"/>
              <a:gd name="connsiteX2" fmla="*/ 506598 w 529721"/>
              <a:gd name="connsiteY2" fmla="*/ 6858000 h 6889532"/>
              <a:gd name="connsiteX3" fmla="*/ 529721 w 529721"/>
              <a:gd name="connsiteY3" fmla="*/ 6889532 h 6889532"/>
              <a:gd name="connsiteX4" fmla="*/ 0 w 529721"/>
              <a:gd name="connsiteY4" fmla="*/ 0 h 6889532"/>
              <a:gd name="connsiteX0" fmla="*/ 0 w 506598"/>
              <a:gd name="connsiteY0" fmla="*/ 0 h 6895838"/>
              <a:gd name="connsiteX1" fmla="*/ 506598 w 506598"/>
              <a:gd name="connsiteY1" fmla="*/ 0 h 6895838"/>
              <a:gd name="connsiteX2" fmla="*/ 506598 w 506598"/>
              <a:gd name="connsiteY2" fmla="*/ 6858000 h 6895838"/>
              <a:gd name="connsiteX3" fmla="*/ 466659 w 506598"/>
              <a:gd name="connsiteY3" fmla="*/ 6895838 h 6895838"/>
              <a:gd name="connsiteX4" fmla="*/ 0 w 506598"/>
              <a:gd name="connsiteY4" fmla="*/ 0 h 6895838"/>
              <a:gd name="connsiteX0" fmla="*/ 0 w 571912"/>
              <a:gd name="connsiteY0" fmla="*/ 0 h 6895838"/>
              <a:gd name="connsiteX1" fmla="*/ 506598 w 571912"/>
              <a:gd name="connsiteY1" fmla="*/ 0 h 6895838"/>
              <a:gd name="connsiteX2" fmla="*/ 571912 w 571912"/>
              <a:gd name="connsiteY2" fmla="*/ 6868885 h 6895838"/>
              <a:gd name="connsiteX3" fmla="*/ 466659 w 571912"/>
              <a:gd name="connsiteY3" fmla="*/ 6895838 h 6895838"/>
              <a:gd name="connsiteX4" fmla="*/ 0 w 571912"/>
              <a:gd name="connsiteY4" fmla="*/ 0 h 6895838"/>
              <a:gd name="connsiteX0" fmla="*/ 0 w 571912"/>
              <a:gd name="connsiteY0" fmla="*/ 0 h 6868885"/>
              <a:gd name="connsiteX1" fmla="*/ 506598 w 571912"/>
              <a:gd name="connsiteY1" fmla="*/ 0 h 6868885"/>
              <a:gd name="connsiteX2" fmla="*/ 571912 w 571912"/>
              <a:gd name="connsiteY2" fmla="*/ 6868885 h 6868885"/>
              <a:gd name="connsiteX3" fmla="*/ 458495 w 571912"/>
              <a:gd name="connsiteY3" fmla="*/ 6857738 h 6868885"/>
              <a:gd name="connsiteX4" fmla="*/ 0 w 571912"/>
              <a:gd name="connsiteY4" fmla="*/ 0 h 6868885"/>
              <a:gd name="connsiteX0" fmla="*/ 0 w 571912"/>
              <a:gd name="connsiteY0" fmla="*/ 0 h 6874067"/>
              <a:gd name="connsiteX1" fmla="*/ 506598 w 571912"/>
              <a:gd name="connsiteY1" fmla="*/ 0 h 6874067"/>
              <a:gd name="connsiteX2" fmla="*/ 571912 w 571912"/>
              <a:gd name="connsiteY2" fmla="*/ 6868885 h 6874067"/>
              <a:gd name="connsiteX3" fmla="*/ 461216 w 571912"/>
              <a:gd name="connsiteY3" fmla="*/ 6874067 h 6874067"/>
              <a:gd name="connsiteX4" fmla="*/ 0 w 571912"/>
              <a:gd name="connsiteY4" fmla="*/ 0 h 6874067"/>
              <a:gd name="connsiteX0" fmla="*/ 0 w 571912"/>
              <a:gd name="connsiteY0" fmla="*/ 0 h 6868885"/>
              <a:gd name="connsiteX1" fmla="*/ 506598 w 571912"/>
              <a:gd name="connsiteY1" fmla="*/ 0 h 6868885"/>
              <a:gd name="connsiteX2" fmla="*/ 571912 w 571912"/>
              <a:gd name="connsiteY2" fmla="*/ 6868885 h 6868885"/>
              <a:gd name="connsiteX3" fmla="*/ 484240 w 571912"/>
              <a:gd name="connsiteY3" fmla="*/ 6867489 h 6868885"/>
              <a:gd name="connsiteX4" fmla="*/ 0 w 571912"/>
              <a:gd name="connsiteY4" fmla="*/ 0 h 6868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12" h="6868885">
                <a:moveTo>
                  <a:pt x="0" y="0"/>
                </a:moveTo>
                <a:lnTo>
                  <a:pt x="506598" y="0"/>
                </a:lnTo>
                <a:lnTo>
                  <a:pt x="571912" y="6868885"/>
                </a:lnTo>
                <a:lnTo>
                  <a:pt x="484240" y="686748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E8503F4-9A72-45C5-8F85-C22735C507C3}"/>
              </a:ext>
            </a:extLst>
          </p:cNvPr>
          <p:cNvPicPr>
            <a:picLocks noChangeAspect="1"/>
          </p:cNvPicPr>
          <p:nvPr userDrawn="1"/>
        </p:nvPicPr>
        <p:blipFill>
          <a:blip r:embed="rId4"/>
          <a:stretch>
            <a:fillRect/>
          </a:stretch>
        </p:blipFill>
        <p:spPr>
          <a:xfrm>
            <a:off x="963081" y="4783458"/>
            <a:ext cx="4866306" cy="1573438"/>
          </a:xfrm>
          <a:prstGeom prst="rect">
            <a:avLst/>
          </a:prstGeom>
        </p:spPr>
      </p:pic>
      <p:sp>
        <p:nvSpPr>
          <p:cNvPr id="14" name="Title 1">
            <a:extLst>
              <a:ext uri="{FF2B5EF4-FFF2-40B4-BE49-F238E27FC236}">
                <a16:creationId xmlns:a16="http://schemas.microsoft.com/office/drawing/2014/main" id="{03F194D5-E3BA-4376-8B61-1B99211F1D2F}"/>
              </a:ext>
            </a:extLst>
          </p:cNvPr>
          <p:cNvSpPr>
            <a:spLocks noGrp="1"/>
          </p:cNvSpPr>
          <p:nvPr>
            <p:ph type="title" hasCustomPrompt="1"/>
          </p:nvPr>
        </p:nvSpPr>
        <p:spPr>
          <a:xfrm>
            <a:off x="807801" y="2515869"/>
            <a:ext cx="5178162" cy="692497"/>
          </a:xfrm>
        </p:spPr>
        <p:txBody>
          <a:bodyPr wrap="square" anchor="b">
            <a:spAutoFit/>
          </a:bodyPr>
          <a:lstStyle>
            <a:lvl1pPr>
              <a:defRPr sz="4500">
                <a:solidFill>
                  <a:schemeClr val="tx1"/>
                </a:solidFill>
              </a:defRPr>
            </a:lvl1pPr>
          </a:lstStyle>
          <a:p>
            <a:r>
              <a:rPr lang="en-US"/>
              <a:t>Click to edit text</a:t>
            </a:r>
          </a:p>
        </p:txBody>
      </p:sp>
      <p:sp>
        <p:nvSpPr>
          <p:cNvPr id="15" name="Text Placeholder 2">
            <a:extLst>
              <a:ext uri="{FF2B5EF4-FFF2-40B4-BE49-F238E27FC236}">
                <a16:creationId xmlns:a16="http://schemas.microsoft.com/office/drawing/2014/main" id="{0573B5C1-7779-42A9-9565-5EA3721C109A}"/>
              </a:ext>
            </a:extLst>
          </p:cNvPr>
          <p:cNvSpPr>
            <a:spLocks noGrp="1"/>
          </p:cNvSpPr>
          <p:nvPr>
            <p:ph type="body" idx="1" hasCustomPrompt="1"/>
          </p:nvPr>
        </p:nvSpPr>
        <p:spPr>
          <a:xfrm>
            <a:off x="807800" y="3418649"/>
            <a:ext cx="4866306" cy="562077"/>
          </a:xfrm>
        </p:spPr>
        <p:txBody>
          <a:bodyPr wrap="square">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text</a:t>
            </a:r>
          </a:p>
        </p:txBody>
      </p:sp>
    </p:spTree>
    <p:extLst>
      <p:ext uri="{BB962C8B-B14F-4D97-AF65-F5344CB8AC3E}">
        <p14:creationId xmlns:p14="http://schemas.microsoft.com/office/powerpoint/2010/main" val="1954323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Slide with Image op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0EA673-9DC9-493A-8F63-1CA7F68C3C23}"/>
              </a:ext>
            </a:extLst>
          </p:cNvPr>
          <p:cNvPicPr>
            <a:picLocks noChangeAspect="1"/>
          </p:cNvPicPr>
          <p:nvPr userDrawn="1"/>
        </p:nvPicPr>
        <p:blipFill>
          <a:blip r:embed="rId2"/>
          <a:srcRect l="15096" r="15096"/>
          <a:stretch/>
        </p:blipFill>
        <p:spPr>
          <a:xfrm>
            <a:off x="5004561" y="-1849"/>
            <a:ext cx="7187439" cy="6867459"/>
          </a:xfrm>
          <a:prstGeom prst="rect">
            <a:avLst/>
          </a:prstGeom>
        </p:spPr>
      </p:pic>
      <p:sp>
        <p:nvSpPr>
          <p:cNvPr id="16" name="Rectangle 13">
            <a:extLst>
              <a:ext uri="{FF2B5EF4-FFF2-40B4-BE49-F238E27FC236}">
                <a16:creationId xmlns:a16="http://schemas.microsoft.com/office/drawing/2014/main" id="{49F29529-BEBD-47B8-9FDE-669675418DB4}"/>
              </a:ext>
            </a:extLst>
          </p:cNvPr>
          <p:cNvSpPr/>
          <p:nvPr userDrawn="1"/>
        </p:nvSpPr>
        <p:spPr>
          <a:xfrm flipH="1">
            <a:off x="-4560" y="-8709"/>
            <a:ext cx="6853842" cy="6867460"/>
          </a:xfrm>
          <a:custGeom>
            <a:avLst/>
            <a:gdLst>
              <a:gd name="connsiteX0" fmla="*/ 0 w 7871791"/>
              <a:gd name="connsiteY0" fmla="*/ 0 h 6858000"/>
              <a:gd name="connsiteX1" fmla="*/ 7871791 w 7871791"/>
              <a:gd name="connsiteY1" fmla="*/ 0 h 6858000"/>
              <a:gd name="connsiteX2" fmla="*/ 7871791 w 7871791"/>
              <a:gd name="connsiteY2" fmla="*/ 6858000 h 6858000"/>
              <a:gd name="connsiteX3" fmla="*/ 0 w 7871791"/>
              <a:gd name="connsiteY3" fmla="*/ 6858000 h 6858000"/>
              <a:gd name="connsiteX4" fmla="*/ 0 w 7871791"/>
              <a:gd name="connsiteY4" fmla="*/ 0 h 6858000"/>
              <a:gd name="connsiteX0" fmla="*/ 0 w 7871791"/>
              <a:gd name="connsiteY0" fmla="*/ 0 h 6858000"/>
              <a:gd name="connsiteX1" fmla="*/ 7871791 w 7871791"/>
              <a:gd name="connsiteY1" fmla="*/ 0 h 6858000"/>
              <a:gd name="connsiteX2" fmla="*/ 7871791 w 7871791"/>
              <a:gd name="connsiteY2" fmla="*/ 6858000 h 6858000"/>
              <a:gd name="connsiteX3" fmla="*/ 2484782 w 7871791"/>
              <a:gd name="connsiteY3" fmla="*/ 6838122 h 6858000"/>
              <a:gd name="connsiteX4" fmla="*/ 0 w 7871791"/>
              <a:gd name="connsiteY4" fmla="*/ 0 h 6858000"/>
              <a:gd name="connsiteX0" fmla="*/ 0 w 7871791"/>
              <a:gd name="connsiteY0" fmla="*/ 0 h 6864626"/>
              <a:gd name="connsiteX1" fmla="*/ 7871791 w 7871791"/>
              <a:gd name="connsiteY1" fmla="*/ 0 h 6864626"/>
              <a:gd name="connsiteX2" fmla="*/ 7871791 w 7871791"/>
              <a:gd name="connsiteY2" fmla="*/ 6858000 h 6864626"/>
              <a:gd name="connsiteX3" fmla="*/ 2504660 w 7871791"/>
              <a:gd name="connsiteY3" fmla="*/ 6864626 h 6864626"/>
              <a:gd name="connsiteX4" fmla="*/ 0 w 7871791"/>
              <a:gd name="connsiteY4" fmla="*/ 0 h 6864626"/>
              <a:gd name="connsiteX0" fmla="*/ 0 w 8368748"/>
              <a:gd name="connsiteY0" fmla="*/ 0 h 6864626"/>
              <a:gd name="connsiteX1" fmla="*/ 8368748 w 8368748"/>
              <a:gd name="connsiteY1" fmla="*/ 0 h 6864626"/>
              <a:gd name="connsiteX2" fmla="*/ 8368748 w 8368748"/>
              <a:gd name="connsiteY2" fmla="*/ 6858000 h 6864626"/>
              <a:gd name="connsiteX3" fmla="*/ 3001617 w 8368748"/>
              <a:gd name="connsiteY3" fmla="*/ 6864626 h 6864626"/>
              <a:gd name="connsiteX4" fmla="*/ 0 w 8368748"/>
              <a:gd name="connsiteY4" fmla="*/ 0 h 6864626"/>
              <a:gd name="connsiteX0" fmla="*/ 0 w 8368748"/>
              <a:gd name="connsiteY0" fmla="*/ 0 h 6867459"/>
              <a:gd name="connsiteX1" fmla="*/ 8368748 w 8368748"/>
              <a:gd name="connsiteY1" fmla="*/ 0 h 6867459"/>
              <a:gd name="connsiteX2" fmla="*/ 8368748 w 8368748"/>
              <a:gd name="connsiteY2" fmla="*/ 6858000 h 6867459"/>
              <a:gd name="connsiteX3" fmla="*/ 2225586 w 8368748"/>
              <a:gd name="connsiteY3" fmla="*/ 6867459 h 6867459"/>
              <a:gd name="connsiteX4" fmla="*/ 0 w 8368748"/>
              <a:gd name="connsiteY4" fmla="*/ 0 h 6867459"/>
              <a:gd name="connsiteX0" fmla="*/ 0 w 6499960"/>
              <a:gd name="connsiteY0" fmla="*/ 0 h 6876168"/>
              <a:gd name="connsiteX1" fmla="*/ 6499960 w 6499960"/>
              <a:gd name="connsiteY1" fmla="*/ 8709 h 6876168"/>
              <a:gd name="connsiteX2" fmla="*/ 6499960 w 6499960"/>
              <a:gd name="connsiteY2" fmla="*/ 6866709 h 6876168"/>
              <a:gd name="connsiteX3" fmla="*/ 356798 w 6499960"/>
              <a:gd name="connsiteY3" fmla="*/ 6876168 h 6876168"/>
              <a:gd name="connsiteX4" fmla="*/ 0 w 6499960"/>
              <a:gd name="connsiteY4" fmla="*/ 0 h 6876168"/>
              <a:gd name="connsiteX0" fmla="*/ 0 w 6499960"/>
              <a:gd name="connsiteY0" fmla="*/ 0 h 6867460"/>
              <a:gd name="connsiteX1" fmla="*/ 6499960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262264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450782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50782"/>
              <a:gd name="connsiteY0" fmla="*/ 0 h 6867460"/>
              <a:gd name="connsiteX1" fmla="*/ 6450782 w 6450782"/>
              <a:gd name="connsiteY1" fmla="*/ 8709 h 6867460"/>
              <a:gd name="connsiteX2" fmla="*/ 6409799 w 6450782"/>
              <a:gd name="connsiteY2" fmla="*/ 6858000 h 6867460"/>
              <a:gd name="connsiteX3" fmla="*/ 1578069 w 6450782"/>
              <a:gd name="connsiteY3" fmla="*/ 6867460 h 6867460"/>
              <a:gd name="connsiteX4" fmla="*/ 0 w 6450782"/>
              <a:gd name="connsiteY4" fmla="*/ 0 h 6867460"/>
              <a:gd name="connsiteX0" fmla="*/ 0 w 6450782"/>
              <a:gd name="connsiteY0" fmla="*/ 0 h 6867460"/>
              <a:gd name="connsiteX1" fmla="*/ 6450782 w 6450782"/>
              <a:gd name="connsiteY1" fmla="*/ 8709 h 6867460"/>
              <a:gd name="connsiteX2" fmla="*/ 6434389 w 6450782"/>
              <a:gd name="connsiteY2" fmla="*/ 6849291 h 6867460"/>
              <a:gd name="connsiteX3" fmla="*/ 1578069 w 6450782"/>
              <a:gd name="connsiteY3" fmla="*/ 6867460 h 6867460"/>
              <a:gd name="connsiteX4" fmla="*/ 0 w 6450782"/>
              <a:gd name="connsiteY4" fmla="*/ 0 h 686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782" h="6867460">
                <a:moveTo>
                  <a:pt x="0" y="0"/>
                </a:moveTo>
                <a:lnTo>
                  <a:pt x="6450782" y="8709"/>
                </a:lnTo>
                <a:cubicBezTo>
                  <a:pt x="6445318" y="2288903"/>
                  <a:pt x="6439853" y="4569097"/>
                  <a:pt x="6434389" y="6849291"/>
                </a:cubicBezTo>
                <a:lnTo>
                  <a:pt x="1578069" y="6867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98AF0CD3-40F5-428D-B5C5-1AFF61DABEAF}"/>
              </a:ext>
            </a:extLst>
          </p:cNvPr>
          <p:cNvSpPr/>
          <p:nvPr userDrawn="1"/>
        </p:nvSpPr>
        <p:spPr>
          <a:xfrm flipV="1">
            <a:off x="11688426" y="-6626"/>
            <a:ext cx="571912" cy="6868885"/>
          </a:xfrm>
          <a:custGeom>
            <a:avLst/>
            <a:gdLst>
              <a:gd name="connsiteX0" fmla="*/ 0 w 506598"/>
              <a:gd name="connsiteY0" fmla="*/ 0 h 6858000"/>
              <a:gd name="connsiteX1" fmla="*/ 506598 w 506598"/>
              <a:gd name="connsiteY1" fmla="*/ 0 h 6858000"/>
              <a:gd name="connsiteX2" fmla="*/ 506598 w 506598"/>
              <a:gd name="connsiteY2" fmla="*/ 6858000 h 6858000"/>
              <a:gd name="connsiteX3" fmla="*/ 0 w 506598"/>
              <a:gd name="connsiteY3" fmla="*/ 6858000 h 6858000"/>
              <a:gd name="connsiteX4" fmla="*/ 0 w 506598"/>
              <a:gd name="connsiteY4" fmla="*/ 0 h 6858000"/>
              <a:gd name="connsiteX0" fmla="*/ 0 w 506598"/>
              <a:gd name="connsiteY0" fmla="*/ 0 h 6876919"/>
              <a:gd name="connsiteX1" fmla="*/ 506598 w 506598"/>
              <a:gd name="connsiteY1" fmla="*/ 0 h 6876919"/>
              <a:gd name="connsiteX2" fmla="*/ 506598 w 506598"/>
              <a:gd name="connsiteY2" fmla="*/ 6858000 h 6876919"/>
              <a:gd name="connsiteX3" fmla="*/ 372066 w 506598"/>
              <a:gd name="connsiteY3" fmla="*/ 6876919 h 6876919"/>
              <a:gd name="connsiteX4" fmla="*/ 0 w 506598"/>
              <a:gd name="connsiteY4" fmla="*/ 0 h 6876919"/>
              <a:gd name="connsiteX0" fmla="*/ 0 w 506598"/>
              <a:gd name="connsiteY0" fmla="*/ 0 h 6876919"/>
              <a:gd name="connsiteX1" fmla="*/ 506598 w 506598"/>
              <a:gd name="connsiteY1" fmla="*/ 0 h 6876919"/>
              <a:gd name="connsiteX2" fmla="*/ 506598 w 506598"/>
              <a:gd name="connsiteY2" fmla="*/ 6858000 h 6876919"/>
              <a:gd name="connsiteX3" fmla="*/ 447740 w 506598"/>
              <a:gd name="connsiteY3" fmla="*/ 6876919 h 6876919"/>
              <a:gd name="connsiteX4" fmla="*/ 0 w 506598"/>
              <a:gd name="connsiteY4" fmla="*/ 0 h 6876919"/>
              <a:gd name="connsiteX0" fmla="*/ 0 w 506598"/>
              <a:gd name="connsiteY0" fmla="*/ 0 h 6883225"/>
              <a:gd name="connsiteX1" fmla="*/ 506598 w 506598"/>
              <a:gd name="connsiteY1" fmla="*/ 0 h 6883225"/>
              <a:gd name="connsiteX2" fmla="*/ 506598 w 506598"/>
              <a:gd name="connsiteY2" fmla="*/ 6858000 h 6883225"/>
              <a:gd name="connsiteX3" fmla="*/ 479271 w 506598"/>
              <a:gd name="connsiteY3" fmla="*/ 6883225 h 6883225"/>
              <a:gd name="connsiteX4" fmla="*/ 0 w 506598"/>
              <a:gd name="connsiteY4" fmla="*/ 0 h 6883225"/>
              <a:gd name="connsiteX0" fmla="*/ 0 w 529721"/>
              <a:gd name="connsiteY0" fmla="*/ 0 h 6889532"/>
              <a:gd name="connsiteX1" fmla="*/ 506598 w 529721"/>
              <a:gd name="connsiteY1" fmla="*/ 0 h 6889532"/>
              <a:gd name="connsiteX2" fmla="*/ 506598 w 529721"/>
              <a:gd name="connsiteY2" fmla="*/ 6858000 h 6889532"/>
              <a:gd name="connsiteX3" fmla="*/ 529721 w 529721"/>
              <a:gd name="connsiteY3" fmla="*/ 6889532 h 6889532"/>
              <a:gd name="connsiteX4" fmla="*/ 0 w 529721"/>
              <a:gd name="connsiteY4" fmla="*/ 0 h 6889532"/>
              <a:gd name="connsiteX0" fmla="*/ 0 w 506598"/>
              <a:gd name="connsiteY0" fmla="*/ 0 h 6895838"/>
              <a:gd name="connsiteX1" fmla="*/ 506598 w 506598"/>
              <a:gd name="connsiteY1" fmla="*/ 0 h 6895838"/>
              <a:gd name="connsiteX2" fmla="*/ 506598 w 506598"/>
              <a:gd name="connsiteY2" fmla="*/ 6858000 h 6895838"/>
              <a:gd name="connsiteX3" fmla="*/ 466659 w 506598"/>
              <a:gd name="connsiteY3" fmla="*/ 6895838 h 6895838"/>
              <a:gd name="connsiteX4" fmla="*/ 0 w 506598"/>
              <a:gd name="connsiteY4" fmla="*/ 0 h 6895838"/>
              <a:gd name="connsiteX0" fmla="*/ 0 w 571912"/>
              <a:gd name="connsiteY0" fmla="*/ 0 h 6895838"/>
              <a:gd name="connsiteX1" fmla="*/ 506598 w 571912"/>
              <a:gd name="connsiteY1" fmla="*/ 0 h 6895838"/>
              <a:gd name="connsiteX2" fmla="*/ 571912 w 571912"/>
              <a:gd name="connsiteY2" fmla="*/ 6868885 h 6895838"/>
              <a:gd name="connsiteX3" fmla="*/ 466659 w 571912"/>
              <a:gd name="connsiteY3" fmla="*/ 6895838 h 6895838"/>
              <a:gd name="connsiteX4" fmla="*/ 0 w 571912"/>
              <a:gd name="connsiteY4" fmla="*/ 0 h 6895838"/>
              <a:gd name="connsiteX0" fmla="*/ 0 w 571912"/>
              <a:gd name="connsiteY0" fmla="*/ 0 h 6868885"/>
              <a:gd name="connsiteX1" fmla="*/ 506598 w 571912"/>
              <a:gd name="connsiteY1" fmla="*/ 0 h 6868885"/>
              <a:gd name="connsiteX2" fmla="*/ 571912 w 571912"/>
              <a:gd name="connsiteY2" fmla="*/ 6868885 h 6868885"/>
              <a:gd name="connsiteX3" fmla="*/ 458495 w 571912"/>
              <a:gd name="connsiteY3" fmla="*/ 6857738 h 6868885"/>
              <a:gd name="connsiteX4" fmla="*/ 0 w 571912"/>
              <a:gd name="connsiteY4" fmla="*/ 0 h 6868885"/>
              <a:gd name="connsiteX0" fmla="*/ 0 w 571912"/>
              <a:gd name="connsiteY0" fmla="*/ 0 h 6874067"/>
              <a:gd name="connsiteX1" fmla="*/ 506598 w 571912"/>
              <a:gd name="connsiteY1" fmla="*/ 0 h 6874067"/>
              <a:gd name="connsiteX2" fmla="*/ 571912 w 571912"/>
              <a:gd name="connsiteY2" fmla="*/ 6868885 h 6874067"/>
              <a:gd name="connsiteX3" fmla="*/ 461216 w 571912"/>
              <a:gd name="connsiteY3" fmla="*/ 6874067 h 6874067"/>
              <a:gd name="connsiteX4" fmla="*/ 0 w 571912"/>
              <a:gd name="connsiteY4" fmla="*/ 0 h 6874067"/>
              <a:gd name="connsiteX0" fmla="*/ 0 w 571912"/>
              <a:gd name="connsiteY0" fmla="*/ 0 h 6868885"/>
              <a:gd name="connsiteX1" fmla="*/ 506598 w 571912"/>
              <a:gd name="connsiteY1" fmla="*/ 0 h 6868885"/>
              <a:gd name="connsiteX2" fmla="*/ 571912 w 571912"/>
              <a:gd name="connsiteY2" fmla="*/ 6868885 h 6868885"/>
              <a:gd name="connsiteX3" fmla="*/ 484240 w 571912"/>
              <a:gd name="connsiteY3" fmla="*/ 6867489 h 6868885"/>
              <a:gd name="connsiteX4" fmla="*/ 0 w 571912"/>
              <a:gd name="connsiteY4" fmla="*/ 0 h 6868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12" h="6868885">
                <a:moveTo>
                  <a:pt x="0" y="0"/>
                </a:moveTo>
                <a:lnTo>
                  <a:pt x="506598" y="0"/>
                </a:lnTo>
                <a:lnTo>
                  <a:pt x="571912" y="6868885"/>
                </a:lnTo>
                <a:lnTo>
                  <a:pt x="484240" y="686748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E8503F4-9A72-45C5-8F85-C22735C507C3}"/>
              </a:ext>
            </a:extLst>
          </p:cNvPr>
          <p:cNvPicPr>
            <a:picLocks noChangeAspect="1"/>
          </p:cNvPicPr>
          <p:nvPr userDrawn="1"/>
        </p:nvPicPr>
        <p:blipFill>
          <a:blip r:embed="rId3"/>
          <a:stretch>
            <a:fillRect/>
          </a:stretch>
        </p:blipFill>
        <p:spPr>
          <a:xfrm>
            <a:off x="963081" y="4783458"/>
            <a:ext cx="4866306" cy="1573438"/>
          </a:xfrm>
          <a:prstGeom prst="rect">
            <a:avLst/>
          </a:prstGeom>
        </p:spPr>
      </p:pic>
      <p:pic>
        <p:nvPicPr>
          <p:cNvPr id="10" name="Picture 9">
            <a:extLst>
              <a:ext uri="{FF2B5EF4-FFF2-40B4-BE49-F238E27FC236}">
                <a16:creationId xmlns:a16="http://schemas.microsoft.com/office/drawing/2014/main" id="{D960ED72-434C-4533-8AF0-EA1024B10A2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7801" y="501104"/>
            <a:ext cx="1548581" cy="401492"/>
          </a:xfrm>
          <a:prstGeom prst="rect">
            <a:avLst/>
          </a:prstGeom>
        </p:spPr>
      </p:pic>
      <p:sp>
        <p:nvSpPr>
          <p:cNvPr id="9" name="Title 1">
            <a:extLst>
              <a:ext uri="{FF2B5EF4-FFF2-40B4-BE49-F238E27FC236}">
                <a16:creationId xmlns:a16="http://schemas.microsoft.com/office/drawing/2014/main" id="{2B219BF2-2C10-4ABB-9096-7F565D637EAA}"/>
              </a:ext>
            </a:extLst>
          </p:cNvPr>
          <p:cNvSpPr>
            <a:spLocks noGrp="1"/>
          </p:cNvSpPr>
          <p:nvPr>
            <p:ph type="title" hasCustomPrompt="1"/>
          </p:nvPr>
        </p:nvSpPr>
        <p:spPr>
          <a:xfrm>
            <a:off x="807801" y="2515869"/>
            <a:ext cx="5178162" cy="692497"/>
          </a:xfrm>
        </p:spPr>
        <p:txBody>
          <a:bodyPr wrap="square" anchor="b">
            <a:spAutoFit/>
          </a:bodyPr>
          <a:lstStyle>
            <a:lvl1pPr>
              <a:defRPr sz="4500">
                <a:solidFill>
                  <a:schemeClr val="tx1"/>
                </a:solidFill>
              </a:defRPr>
            </a:lvl1pPr>
          </a:lstStyle>
          <a:p>
            <a:r>
              <a:rPr lang="en-US"/>
              <a:t>Click to edit text</a:t>
            </a:r>
          </a:p>
        </p:txBody>
      </p:sp>
      <p:sp>
        <p:nvSpPr>
          <p:cNvPr id="11" name="Text Placeholder 2">
            <a:extLst>
              <a:ext uri="{FF2B5EF4-FFF2-40B4-BE49-F238E27FC236}">
                <a16:creationId xmlns:a16="http://schemas.microsoft.com/office/drawing/2014/main" id="{0C8CA183-6E8C-4BFD-90A2-3E57E073F5A0}"/>
              </a:ext>
            </a:extLst>
          </p:cNvPr>
          <p:cNvSpPr>
            <a:spLocks noGrp="1"/>
          </p:cNvSpPr>
          <p:nvPr>
            <p:ph type="body" idx="1" hasCustomPrompt="1"/>
          </p:nvPr>
        </p:nvSpPr>
        <p:spPr>
          <a:xfrm>
            <a:off x="807800" y="3418649"/>
            <a:ext cx="4866306" cy="562077"/>
          </a:xfrm>
        </p:spPr>
        <p:txBody>
          <a:bodyPr wrap="square">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text</a:t>
            </a:r>
          </a:p>
        </p:txBody>
      </p:sp>
    </p:spTree>
    <p:extLst>
      <p:ext uri="{BB962C8B-B14F-4D97-AF65-F5344CB8AC3E}">
        <p14:creationId xmlns:p14="http://schemas.microsoft.com/office/powerpoint/2010/main" val="347317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Slide with Image opt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0EA673-9DC9-493A-8F63-1CA7F68C3C23}"/>
              </a:ext>
            </a:extLst>
          </p:cNvPr>
          <p:cNvPicPr>
            <a:picLocks noChangeAspect="1"/>
          </p:cNvPicPr>
          <p:nvPr userDrawn="1"/>
        </p:nvPicPr>
        <p:blipFill rotWithShape="1">
          <a:blip r:embed="rId2"/>
          <a:srcRect l="34428" r="16172"/>
          <a:stretch/>
        </p:blipFill>
        <p:spPr>
          <a:xfrm>
            <a:off x="5004561" y="-1849"/>
            <a:ext cx="7187439" cy="6867459"/>
          </a:xfrm>
          <a:prstGeom prst="rect">
            <a:avLst/>
          </a:prstGeom>
        </p:spPr>
      </p:pic>
      <p:sp>
        <p:nvSpPr>
          <p:cNvPr id="16" name="Rectangle 13">
            <a:extLst>
              <a:ext uri="{FF2B5EF4-FFF2-40B4-BE49-F238E27FC236}">
                <a16:creationId xmlns:a16="http://schemas.microsoft.com/office/drawing/2014/main" id="{49F29529-BEBD-47B8-9FDE-669675418DB4}"/>
              </a:ext>
            </a:extLst>
          </p:cNvPr>
          <p:cNvSpPr/>
          <p:nvPr userDrawn="1"/>
        </p:nvSpPr>
        <p:spPr>
          <a:xfrm flipH="1">
            <a:off x="-4560" y="-8709"/>
            <a:ext cx="6853842" cy="6867460"/>
          </a:xfrm>
          <a:custGeom>
            <a:avLst/>
            <a:gdLst>
              <a:gd name="connsiteX0" fmla="*/ 0 w 7871791"/>
              <a:gd name="connsiteY0" fmla="*/ 0 h 6858000"/>
              <a:gd name="connsiteX1" fmla="*/ 7871791 w 7871791"/>
              <a:gd name="connsiteY1" fmla="*/ 0 h 6858000"/>
              <a:gd name="connsiteX2" fmla="*/ 7871791 w 7871791"/>
              <a:gd name="connsiteY2" fmla="*/ 6858000 h 6858000"/>
              <a:gd name="connsiteX3" fmla="*/ 0 w 7871791"/>
              <a:gd name="connsiteY3" fmla="*/ 6858000 h 6858000"/>
              <a:gd name="connsiteX4" fmla="*/ 0 w 7871791"/>
              <a:gd name="connsiteY4" fmla="*/ 0 h 6858000"/>
              <a:gd name="connsiteX0" fmla="*/ 0 w 7871791"/>
              <a:gd name="connsiteY0" fmla="*/ 0 h 6858000"/>
              <a:gd name="connsiteX1" fmla="*/ 7871791 w 7871791"/>
              <a:gd name="connsiteY1" fmla="*/ 0 h 6858000"/>
              <a:gd name="connsiteX2" fmla="*/ 7871791 w 7871791"/>
              <a:gd name="connsiteY2" fmla="*/ 6858000 h 6858000"/>
              <a:gd name="connsiteX3" fmla="*/ 2484782 w 7871791"/>
              <a:gd name="connsiteY3" fmla="*/ 6838122 h 6858000"/>
              <a:gd name="connsiteX4" fmla="*/ 0 w 7871791"/>
              <a:gd name="connsiteY4" fmla="*/ 0 h 6858000"/>
              <a:gd name="connsiteX0" fmla="*/ 0 w 7871791"/>
              <a:gd name="connsiteY0" fmla="*/ 0 h 6864626"/>
              <a:gd name="connsiteX1" fmla="*/ 7871791 w 7871791"/>
              <a:gd name="connsiteY1" fmla="*/ 0 h 6864626"/>
              <a:gd name="connsiteX2" fmla="*/ 7871791 w 7871791"/>
              <a:gd name="connsiteY2" fmla="*/ 6858000 h 6864626"/>
              <a:gd name="connsiteX3" fmla="*/ 2504660 w 7871791"/>
              <a:gd name="connsiteY3" fmla="*/ 6864626 h 6864626"/>
              <a:gd name="connsiteX4" fmla="*/ 0 w 7871791"/>
              <a:gd name="connsiteY4" fmla="*/ 0 h 6864626"/>
              <a:gd name="connsiteX0" fmla="*/ 0 w 8368748"/>
              <a:gd name="connsiteY0" fmla="*/ 0 h 6864626"/>
              <a:gd name="connsiteX1" fmla="*/ 8368748 w 8368748"/>
              <a:gd name="connsiteY1" fmla="*/ 0 h 6864626"/>
              <a:gd name="connsiteX2" fmla="*/ 8368748 w 8368748"/>
              <a:gd name="connsiteY2" fmla="*/ 6858000 h 6864626"/>
              <a:gd name="connsiteX3" fmla="*/ 3001617 w 8368748"/>
              <a:gd name="connsiteY3" fmla="*/ 6864626 h 6864626"/>
              <a:gd name="connsiteX4" fmla="*/ 0 w 8368748"/>
              <a:gd name="connsiteY4" fmla="*/ 0 h 6864626"/>
              <a:gd name="connsiteX0" fmla="*/ 0 w 8368748"/>
              <a:gd name="connsiteY0" fmla="*/ 0 h 6867459"/>
              <a:gd name="connsiteX1" fmla="*/ 8368748 w 8368748"/>
              <a:gd name="connsiteY1" fmla="*/ 0 h 6867459"/>
              <a:gd name="connsiteX2" fmla="*/ 8368748 w 8368748"/>
              <a:gd name="connsiteY2" fmla="*/ 6858000 h 6867459"/>
              <a:gd name="connsiteX3" fmla="*/ 2225586 w 8368748"/>
              <a:gd name="connsiteY3" fmla="*/ 6867459 h 6867459"/>
              <a:gd name="connsiteX4" fmla="*/ 0 w 8368748"/>
              <a:gd name="connsiteY4" fmla="*/ 0 h 6867459"/>
              <a:gd name="connsiteX0" fmla="*/ 0 w 6499960"/>
              <a:gd name="connsiteY0" fmla="*/ 0 h 6876168"/>
              <a:gd name="connsiteX1" fmla="*/ 6499960 w 6499960"/>
              <a:gd name="connsiteY1" fmla="*/ 8709 h 6876168"/>
              <a:gd name="connsiteX2" fmla="*/ 6499960 w 6499960"/>
              <a:gd name="connsiteY2" fmla="*/ 6866709 h 6876168"/>
              <a:gd name="connsiteX3" fmla="*/ 356798 w 6499960"/>
              <a:gd name="connsiteY3" fmla="*/ 6876168 h 6876168"/>
              <a:gd name="connsiteX4" fmla="*/ 0 w 6499960"/>
              <a:gd name="connsiteY4" fmla="*/ 0 h 6876168"/>
              <a:gd name="connsiteX0" fmla="*/ 0 w 6499960"/>
              <a:gd name="connsiteY0" fmla="*/ 0 h 6867460"/>
              <a:gd name="connsiteX1" fmla="*/ 6499960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262264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99960"/>
              <a:gd name="connsiteY0" fmla="*/ 0 h 6867460"/>
              <a:gd name="connsiteX1" fmla="*/ 6450782 w 6499960"/>
              <a:gd name="connsiteY1" fmla="*/ 8709 h 6867460"/>
              <a:gd name="connsiteX2" fmla="*/ 6499960 w 6499960"/>
              <a:gd name="connsiteY2" fmla="*/ 6866709 h 6867460"/>
              <a:gd name="connsiteX3" fmla="*/ 1578069 w 6499960"/>
              <a:gd name="connsiteY3" fmla="*/ 6867460 h 6867460"/>
              <a:gd name="connsiteX4" fmla="*/ 0 w 6499960"/>
              <a:gd name="connsiteY4" fmla="*/ 0 h 6867460"/>
              <a:gd name="connsiteX0" fmla="*/ 0 w 6450782"/>
              <a:gd name="connsiteY0" fmla="*/ 0 h 6867460"/>
              <a:gd name="connsiteX1" fmla="*/ 6450782 w 6450782"/>
              <a:gd name="connsiteY1" fmla="*/ 8709 h 6867460"/>
              <a:gd name="connsiteX2" fmla="*/ 6409799 w 6450782"/>
              <a:gd name="connsiteY2" fmla="*/ 6858000 h 6867460"/>
              <a:gd name="connsiteX3" fmla="*/ 1578069 w 6450782"/>
              <a:gd name="connsiteY3" fmla="*/ 6867460 h 6867460"/>
              <a:gd name="connsiteX4" fmla="*/ 0 w 6450782"/>
              <a:gd name="connsiteY4" fmla="*/ 0 h 6867460"/>
              <a:gd name="connsiteX0" fmla="*/ 0 w 6450782"/>
              <a:gd name="connsiteY0" fmla="*/ 0 h 6867460"/>
              <a:gd name="connsiteX1" fmla="*/ 6450782 w 6450782"/>
              <a:gd name="connsiteY1" fmla="*/ 8709 h 6867460"/>
              <a:gd name="connsiteX2" fmla="*/ 6434389 w 6450782"/>
              <a:gd name="connsiteY2" fmla="*/ 6849291 h 6867460"/>
              <a:gd name="connsiteX3" fmla="*/ 1578069 w 6450782"/>
              <a:gd name="connsiteY3" fmla="*/ 6867460 h 6867460"/>
              <a:gd name="connsiteX4" fmla="*/ 0 w 6450782"/>
              <a:gd name="connsiteY4" fmla="*/ 0 h 686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782" h="6867460">
                <a:moveTo>
                  <a:pt x="0" y="0"/>
                </a:moveTo>
                <a:lnTo>
                  <a:pt x="6450782" y="8709"/>
                </a:lnTo>
                <a:cubicBezTo>
                  <a:pt x="6445318" y="2288903"/>
                  <a:pt x="6439853" y="4569097"/>
                  <a:pt x="6434389" y="6849291"/>
                </a:cubicBezTo>
                <a:lnTo>
                  <a:pt x="1578069" y="6867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98AF0CD3-40F5-428D-B5C5-1AFF61DABEAF}"/>
              </a:ext>
            </a:extLst>
          </p:cNvPr>
          <p:cNvSpPr/>
          <p:nvPr userDrawn="1"/>
        </p:nvSpPr>
        <p:spPr>
          <a:xfrm flipV="1">
            <a:off x="11688426" y="-6626"/>
            <a:ext cx="571912" cy="6868885"/>
          </a:xfrm>
          <a:custGeom>
            <a:avLst/>
            <a:gdLst>
              <a:gd name="connsiteX0" fmla="*/ 0 w 506598"/>
              <a:gd name="connsiteY0" fmla="*/ 0 h 6858000"/>
              <a:gd name="connsiteX1" fmla="*/ 506598 w 506598"/>
              <a:gd name="connsiteY1" fmla="*/ 0 h 6858000"/>
              <a:gd name="connsiteX2" fmla="*/ 506598 w 506598"/>
              <a:gd name="connsiteY2" fmla="*/ 6858000 h 6858000"/>
              <a:gd name="connsiteX3" fmla="*/ 0 w 506598"/>
              <a:gd name="connsiteY3" fmla="*/ 6858000 h 6858000"/>
              <a:gd name="connsiteX4" fmla="*/ 0 w 506598"/>
              <a:gd name="connsiteY4" fmla="*/ 0 h 6858000"/>
              <a:gd name="connsiteX0" fmla="*/ 0 w 506598"/>
              <a:gd name="connsiteY0" fmla="*/ 0 h 6876919"/>
              <a:gd name="connsiteX1" fmla="*/ 506598 w 506598"/>
              <a:gd name="connsiteY1" fmla="*/ 0 h 6876919"/>
              <a:gd name="connsiteX2" fmla="*/ 506598 w 506598"/>
              <a:gd name="connsiteY2" fmla="*/ 6858000 h 6876919"/>
              <a:gd name="connsiteX3" fmla="*/ 372066 w 506598"/>
              <a:gd name="connsiteY3" fmla="*/ 6876919 h 6876919"/>
              <a:gd name="connsiteX4" fmla="*/ 0 w 506598"/>
              <a:gd name="connsiteY4" fmla="*/ 0 h 6876919"/>
              <a:gd name="connsiteX0" fmla="*/ 0 w 506598"/>
              <a:gd name="connsiteY0" fmla="*/ 0 h 6876919"/>
              <a:gd name="connsiteX1" fmla="*/ 506598 w 506598"/>
              <a:gd name="connsiteY1" fmla="*/ 0 h 6876919"/>
              <a:gd name="connsiteX2" fmla="*/ 506598 w 506598"/>
              <a:gd name="connsiteY2" fmla="*/ 6858000 h 6876919"/>
              <a:gd name="connsiteX3" fmla="*/ 447740 w 506598"/>
              <a:gd name="connsiteY3" fmla="*/ 6876919 h 6876919"/>
              <a:gd name="connsiteX4" fmla="*/ 0 w 506598"/>
              <a:gd name="connsiteY4" fmla="*/ 0 h 6876919"/>
              <a:gd name="connsiteX0" fmla="*/ 0 w 506598"/>
              <a:gd name="connsiteY0" fmla="*/ 0 h 6883225"/>
              <a:gd name="connsiteX1" fmla="*/ 506598 w 506598"/>
              <a:gd name="connsiteY1" fmla="*/ 0 h 6883225"/>
              <a:gd name="connsiteX2" fmla="*/ 506598 w 506598"/>
              <a:gd name="connsiteY2" fmla="*/ 6858000 h 6883225"/>
              <a:gd name="connsiteX3" fmla="*/ 479271 w 506598"/>
              <a:gd name="connsiteY3" fmla="*/ 6883225 h 6883225"/>
              <a:gd name="connsiteX4" fmla="*/ 0 w 506598"/>
              <a:gd name="connsiteY4" fmla="*/ 0 h 6883225"/>
              <a:gd name="connsiteX0" fmla="*/ 0 w 529721"/>
              <a:gd name="connsiteY0" fmla="*/ 0 h 6889532"/>
              <a:gd name="connsiteX1" fmla="*/ 506598 w 529721"/>
              <a:gd name="connsiteY1" fmla="*/ 0 h 6889532"/>
              <a:gd name="connsiteX2" fmla="*/ 506598 w 529721"/>
              <a:gd name="connsiteY2" fmla="*/ 6858000 h 6889532"/>
              <a:gd name="connsiteX3" fmla="*/ 529721 w 529721"/>
              <a:gd name="connsiteY3" fmla="*/ 6889532 h 6889532"/>
              <a:gd name="connsiteX4" fmla="*/ 0 w 529721"/>
              <a:gd name="connsiteY4" fmla="*/ 0 h 6889532"/>
              <a:gd name="connsiteX0" fmla="*/ 0 w 506598"/>
              <a:gd name="connsiteY0" fmla="*/ 0 h 6895838"/>
              <a:gd name="connsiteX1" fmla="*/ 506598 w 506598"/>
              <a:gd name="connsiteY1" fmla="*/ 0 h 6895838"/>
              <a:gd name="connsiteX2" fmla="*/ 506598 w 506598"/>
              <a:gd name="connsiteY2" fmla="*/ 6858000 h 6895838"/>
              <a:gd name="connsiteX3" fmla="*/ 466659 w 506598"/>
              <a:gd name="connsiteY3" fmla="*/ 6895838 h 6895838"/>
              <a:gd name="connsiteX4" fmla="*/ 0 w 506598"/>
              <a:gd name="connsiteY4" fmla="*/ 0 h 6895838"/>
              <a:gd name="connsiteX0" fmla="*/ 0 w 571912"/>
              <a:gd name="connsiteY0" fmla="*/ 0 h 6895838"/>
              <a:gd name="connsiteX1" fmla="*/ 506598 w 571912"/>
              <a:gd name="connsiteY1" fmla="*/ 0 h 6895838"/>
              <a:gd name="connsiteX2" fmla="*/ 571912 w 571912"/>
              <a:gd name="connsiteY2" fmla="*/ 6868885 h 6895838"/>
              <a:gd name="connsiteX3" fmla="*/ 466659 w 571912"/>
              <a:gd name="connsiteY3" fmla="*/ 6895838 h 6895838"/>
              <a:gd name="connsiteX4" fmla="*/ 0 w 571912"/>
              <a:gd name="connsiteY4" fmla="*/ 0 h 6895838"/>
              <a:gd name="connsiteX0" fmla="*/ 0 w 571912"/>
              <a:gd name="connsiteY0" fmla="*/ 0 h 6868885"/>
              <a:gd name="connsiteX1" fmla="*/ 506598 w 571912"/>
              <a:gd name="connsiteY1" fmla="*/ 0 h 6868885"/>
              <a:gd name="connsiteX2" fmla="*/ 571912 w 571912"/>
              <a:gd name="connsiteY2" fmla="*/ 6868885 h 6868885"/>
              <a:gd name="connsiteX3" fmla="*/ 458495 w 571912"/>
              <a:gd name="connsiteY3" fmla="*/ 6857738 h 6868885"/>
              <a:gd name="connsiteX4" fmla="*/ 0 w 571912"/>
              <a:gd name="connsiteY4" fmla="*/ 0 h 6868885"/>
              <a:gd name="connsiteX0" fmla="*/ 0 w 571912"/>
              <a:gd name="connsiteY0" fmla="*/ 0 h 6874067"/>
              <a:gd name="connsiteX1" fmla="*/ 506598 w 571912"/>
              <a:gd name="connsiteY1" fmla="*/ 0 h 6874067"/>
              <a:gd name="connsiteX2" fmla="*/ 571912 w 571912"/>
              <a:gd name="connsiteY2" fmla="*/ 6868885 h 6874067"/>
              <a:gd name="connsiteX3" fmla="*/ 461216 w 571912"/>
              <a:gd name="connsiteY3" fmla="*/ 6874067 h 6874067"/>
              <a:gd name="connsiteX4" fmla="*/ 0 w 571912"/>
              <a:gd name="connsiteY4" fmla="*/ 0 h 6874067"/>
              <a:gd name="connsiteX0" fmla="*/ 0 w 571912"/>
              <a:gd name="connsiteY0" fmla="*/ 0 h 6868885"/>
              <a:gd name="connsiteX1" fmla="*/ 506598 w 571912"/>
              <a:gd name="connsiteY1" fmla="*/ 0 h 6868885"/>
              <a:gd name="connsiteX2" fmla="*/ 571912 w 571912"/>
              <a:gd name="connsiteY2" fmla="*/ 6868885 h 6868885"/>
              <a:gd name="connsiteX3" fmla="*/ 484240 w 571912"/>
              <a:gd name="connsiteY3" fmla="*/ 6867489 h 6868885"/>
              <a:gd name="connsiteX4" fmla="*/ 0 w 571912"/>
              <a:gd name="connsiteY4" fmla="*/ 0 h 6868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12" h="6868885">
                <a:moveTo>
                  <a:pt x="0" y="0"/>
                </a:moveTo>
                <a:lnTo>
                  <a:pt x="506598" y="0"/>
                </a:lnTo>
                <a:lnTo>
                  <a:pt x="571912" y="6868885"/>
                </a:lnTo>
                <a:lnTo>
                  <a:pt x="484240" y="686748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E8503F4-9A72-45C5-8F85-C22735C507C3}"/>
              </a:ext>
            </a:extLst>
          </p:cNvPr>
          <p:cNvPicPr>
            <a:picLocks noChangeAspect="1"/>
          </p:cNvPicPr>
          <p:nvPr userDrawn="1"/>
        </p:nvPicPr>
        <p:blipFill>
          <a:blip r:embed="rId3"/>
          <a:stretch>
            <a:fillRect/>
          </a:stretch>
        </p:blipFill>
        <p:spPr>
          <a:xfrm>
            <a:off x="963081" y="4783458"/>
            <a:ext cx="4866306" cy="1573438"/>
          </a:xfrm>
          <a:prstGeom prst="rect">
            <a:avLst/>
          </a:prstGeom>
        </p:spPr>
      </p:pic>
      <p:pic>
        <p:nvPicPr>
          <p:cNvPr id="10" name="Picture 9">
            <a:extLst>
              <a:ext uri="{FF2B5EF4-FFF2-40B4-BE49-F238E27FC236}">
                <a16:creationId xmlns:a16="http://schemas.microsoft.com/office/drawing/2014/main" id="{D960ED72-434C-4533-8AF0-EA1024B10A2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7801" y="501104"/>
            <a:ext cx="1548581" cy="401492"/>
          </a:xfrm>
          <a:prstGeom prst="rect">
            <a:avLst/>
          </a:prstGeom>
        </p:spPr>
      </p:pic>
      <p:sp>
        <p:nvSpPr>
          <p:cNvPr id="9" name="Title 1">
            <a:extLst>
              <a:ext uri="{FF2B5EF4-FFF2-40B4-BE49-F238E27FC236}">
                <a16:creationId xmlns:a16="http://schemas.microsoft.com/office/drawing/2014/main" id="{945C852D-A0E8-42A2-B4BF-5D0C91AC1174}"/>
              </a:ext>
            </a:extLst>
          </p:cNvPr>
          <p:cNvSpPr>
            <a:spLocks noGrp="1"/>
          </p:cNvSpPr>
          <p:nvPr>
            <p:ph type="title" hasCustomPrompt="1"/>
          </p:nvPr>
        </p:nvSpPr>
        <p:spPr>
          <a:xfrm>
            <a:off x="807801" y="2515869"/>
            <a:ext cx="5178162" cy="692497"/>
          </a:xfrm>
        </p:spPr>
        <p:txBody>
          <a:bodyPr wrap="square" anchor="b">
            <a:spAutoFit/>
          </a:bodyPr>
          <a:lstStyle>
            <a:lvl1pPr>
              <a:defRPr sz="4500">
                <a:solidFill>
                  <a:schemeClr val="tx1"/>
                </a:solidFill>
              </a:defRPr>
            </a:lvl1pPr>
          </a:lstStyle>
          <a:p>
            <a:r>
              <a:rPr lang="en-US"/>
              <a:t>Click to edit text</a:t>
            </a:r>
          </a:p>
        </p:txBody>
      </p:sp>
      <p:sp>
        <p:nvSpPr>
          <p:cNvPr id="11" name="Text Placeholder 2">
            <a:extLst>
              <a:ext uri="{FF2B5EF4-FFF2-40B4-BE49-F238E27FC236}">
                <a16:creationId xmlns:a16="http://schemas.microsoft.com/office/drawing/2014/main" id="{DA4B6531-FE59-4DE8-901B-7E48CE81BF33}"/>
              </a:ext>
            </a:extLst>
          </p:cNvPr>
          <p:cNvSpPr>
            <a:spLocks noGrp="1"/>
          </p:cNvSpPr>
          <p:nvPr>
            <p:ph type="body" idx="1" hasCustomPrompt="1"/>
          </p:nvPr>
        </p:nvSpPr>
        <p:spPr>
          <a:xfrm>
            <a:off x="807800" y="3418649"/>
            <a:ext cx="4866306" cy="562077"/>
          </a:xfrm>
        </p:spPr>
        <p:txBody>
          <a:bodyPr wrap="square">
            <a:sp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text</a:t>
            </a:r>
          </a:p>
        </p:txBody>
      </p:sp>
    </p:spTree>
    <p:extLst>
      <p:ext uri="{BB962C8B-B14F-4D97-AF65-F5344CB8AC3E}">
        <p14:creationId xmlns:p14="http://schemas.microsoft.com/office/powerpoint/2010/main" val="3547238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ld Map Background (op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A00C7-3313-4B8D-1F39-2AB293059A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897"/>
          <a:stretch/>
        </p:blipFill>
        <p:spPr>
          <a:xfrm>
            <a:off x="634727" y="54769"/>
            <a:ext cx="10851709" cy="6675357"/>
          </a:xfrm>
          <a:prstGeom prst="rect">
            <a:avLst/>
          </a:prstGeom>
        </p:spPr>
      </p:pic>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84" name="Picture 183">
            <a:extLst>
              <a:ext uri="{FF2B5EF4-FFF2-40B4-BE49-F238E27FC236}">
                <a16:creationId xmlns:a16="http://schemas.microsoft.com/office/drawing/2014/main" id="{863443EA-8D13-C354-664C-262BA21A62CA}"/>
              </a:ext>
            </a:extLst>
          </p:cNvPr>
          <p:cNvPicPr>
            <a:picLocks noChangeAspect="1"/>
          </p:cNvPicPr>
          <p:nvPr userDrawn="1"/>
        </p:nvPicPr>
        <p:blipFill>
          <a:blip r:embed="rId3"/>
          <a:stretch>
            <a:fillRect/>
          </a:stretch>
        </p:blipFill>
        <p:spPr>
          <a:xfrm>
            <a:off x="11772900" y="0"/>
            <a:ext cx="419100" cy="6858000"/>
          </a:xfrm>
          <a:prstGeom prst="rect">
            <a:avLst/>
          </a:prstGeom>
        </p:spPr>
      </p:pic>
    </p:spTree>
    <p:extLst>
      <p:ext uri="{BB962C8B-B14F-4D97-AF65-F5344CB8AC3E}">
        <p14:creationId xmlns:p14="http://schemas.microsoft.com/office/powerpoint/2010/main" val="560013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ld Map Background (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D299D0-0A34-057A-DEB2-239E2C034EC4}"/>
              </a:ext>
            </a:extLst>
          </p:cNvPr>
          <p:cNvSpPr/>
          <p:nvPr userDrawn="1"/>
        </p:nvSpPr>
        <p:spPr>
          <a:xfrm>
            <a:off x="781668" y="6593241"/>
            <a:ext cx="3145334" cy="123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7E3D53F-4C57-4BEC-83CD-9233A8DA0A01}"/>
              </a:ext>
            </a:extLst>
          </p:cNvPr>
          <p:cNvGrpSpPr/>
          <p:nvPr userDrawn="1"/>
        </p:nvGrpSpPr>
        <p:grpSpPr>
          <a:xfrm>
            <a:off x="-162280" y="524007"/>
            <a:ext cx="12516559" cy="6192342"/>
            <a:chOff x="-128280" y="425666"/>
            <a:chExt cx="12516559" cy="6192342"/>
          </a:xfrm>
          <a:solidFill>
            <a:schemeClr val="tx1">
              <a:alpha val="15000"/>
            </a:schemeClr>
          </a:solidFill>
        </p:grpSpPr>
        <p:sp>
          <p:nvSpPr>
            <p:cNvPr id="4" name="Freeform 3">
              <a:extLst>
                <a:ext uri="{FF2B5EF4-FFF2-40B4-BE49-F238E27FC236}">
                  <a16:creationId xmlns:a16="http://schemas.microsoft.com/office/drawing/2014/main" id="{9B4A73FC-F19E-0BAC-F9ED-57E545BBCFFE}"/>
                </a:ext>
              </a:extLst>
            </p:cNvPr>
            <p:cNvSpPr>
              <a:spLocks/>
            </p:cNvSpPr>
            <p:nvPr/>
          </p:nvSpPr>
          <p:spPr bwMode="auto">
            <a:xfrm>
              <a:off x="6172800" y="5026253"/>
              <a:ext cx="443055" cy="443055"/>
            </a:xfrm>
            <a:custGeom>
              <a:avLst/>
              <a:gdLst>
                <a:gd name="T0" fmla="*/ 471 w 1270"/>
                <a:gd name="T1" fmla="*/ 1211 h 1267"/>
                <a:gd name="T2" fmla="*/ 527 w 1270"/>
                <a:gd name="T3" fmla="*/ 1182 h 1267"/>
                <a:gd name="T4" fmla="*/ 580 w 1270"/>
                <a:gd name="T5" fmla="*/ 1253 h 1267"/>
                <a:gd name="T6" fmla="*/ 707 w 1270"/>
                <a:gd name="T7" fmla="*/ 1250 h 1267"/>
                <a:gd name="T8" fmla="*/ 772 w 1270"/>
                <a:gd name="T9" fmla="*/ 1185 h 1267"/>
                <a:gd name="T10" fmla="*/ 772 w 1270"/>
                <a:gd name="T11" fmla="*/ 526 h 1267"/>
                <a:gd name="T12" fmla="*/ 872 w 1270"/>
                <a:gd name="T13" fmla="*/ 488 h 1267"/>
                <a:gd name="T14" fmla="*/ 872 w 1270"/>
                <a:gd name="T15" fmla="*/ 146 h 1267"/>
                <a:gd name="T16" fmla="*/ 967 w 1270"/>
                <a:gd name="T17" fmla="*/ 134 h 1267"/>
                <a:gd name="T18" fmla="*/ 1079 w 1270"/>
                <a:gd name="T19" fmla="*/ 102 h 1267"/>
                <a:gd name="T20" fmla="*/ 1132 w 1270"/>
                <a:gd name="T21" fmla="*/ 140 h 1267"/>
                <a:gd name="T22" fmla="*/ 1203 w 1270"/>
                <a:gd name="T23" fmla="*/ 96 h 1267"/>
                <a:gd name="T24" fmla="*/ 1270 w 1270"/>
                <a:gd name="T25" fmla="*/ 83 h 1267"/>
                <a:gd name="T26" fmla="*/ 1262 w 1270"/>
                <a:gd name="T27" fmla="*/ 60 h 1267"/>
                <a:gd name="T28" fmla="*/ 1052 w 1270"/>
                <a:gd name="T29" fmla="*/ 75 h 1267"/>
                <a:gd name="T30" fmla="*/ 898 w 1270"/>
                <a:gd name="T31" fmla="*/ 85 h 1267"/>
                <a:gd name="T32" fmla="*/ 678 w 1270"/>
                <a:gd name="T33" fmla="*/ 85 h 1267"/>
                <a:gd name="T34" fmla="*/ 643 w 1270"/>
                <a:gd name="T35" fmla="*/ 50 h 1267"/>
                <a:gd name="T36" fmla="*/ 299 w 1270"/>
                <a:gd name="T37" fmla="*/ 50 h 1267"/>
                <a:gd name="T38" fmla="*/ 209 w 1270"/>
                <a:gd name="T39" fmla="*/ 25 h 1267"/>
                <a:gd name="T40" fmla="*/ 114 w 1270"/>
                <a:gd name="T41" fmla="*/ 20 h 1267"/>
                <a:gd name="T42" fmla="*/ 69 w 1270"/>
                <a:gd name="T43" fmla="*/ 0 h 1267"/>
                <a:gd name="T44" fmla="*/ 34 w 1270"/>
                <a:gd name="T45" fmla="*/ 25 h 1267"/>
                <a:gd name="T46" fmla="*/ 3 w 1270"/>
                <a:gd name="T47" fmla="*/ 33 h 1267"/>
                <a:gd name="T48" fmla="*/ 59 w 1270"/>
                <a:gd name="T49" fmla="*/ 164 h 1267"/>
                <a:gd name="T50" fmla="*/ 157 w 1270"/>
                <a:gd name="T51" fmla="*/ 367 h 1267"/>
                <a:gd name="T52" fmla="*/ 259 w 1270"/>
                <a:gd name="T53" fmla="*/ 575 h 1267"/>
                <a:gd name="T54" fmla="*/ 263 w 1270"/>
                <a:gd name="T55" fmla="*/ 743 h 1267"/>
                <a:gd name="T56" fmla="*/ 298 w 1270"/>
                <a:gd name="T57" fmla="*/ 900 h 1267"/>
                <a:gd name="T58" fmla="*/ 366 w 1270"/>
                <a:gd name="T59" fmla="*/ 1142 h 1267"/>
                <a:gd name="T60" fmla="*/ 428 w 1270"/>
                <a:gd name="T61" fmla="*/ 1222 h 1267"/>
                <a:gd name="T62" fmla="*/ 471 w 1270"/>
                <a:gd name="T63" fmla="*/ 1211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0" h="1267">
                  <a:moveTo>
                    <a:pt x="471" y="1211"/>
                  </a:moveTo>
                  <a:cubicBezTo>
                    <a:pt x="471" y="1191"/>
                    <a:pt x="507" y="1152"/>
                    <a:pt x="527" y="1182"/>
                  </a:cubicBezTo>
                  <a:cubicBezTo>
                    <a:pt x="548" y="1211"/>
                    <a:pt x="539" y="1253"/>
                    <a:pt x="580" y="1253"/>
                  </a:cubicBezTo>
                  <a:cubicBezTo>
                    <a:pt x="622" y="1253"/>
                    <a:pt x="695" y="1267"/>
                    <a:pt x="707" y="1250"/>
                  </a:cubicBezTo>
                  <a:cubicBezTo>
                    <a:pt x="719" y="1232"/>
                    <a:pt x="772" y="1217"/>
                    <a:pt x="772" y="1185"/>
                  </a:cubicBezTo>
                  <a:cubicBezTo>
                    <a:pt x="772" y="1152"/>
                    <a:pt x="772" y="550"/>
                    <a:pt x="772" y="526"/>
                  </a:cubicBezTo>
                  <a:cubicBezTo>
                    <a:pt x="772" y="503"/>
                    <a:pt x="872" y="526"/>
                    <a:pt x="872" y="488"/>
                  </a:cubicBezTo>
                  <a:cubicBezTo>
                    <a:pt x="872" y="450"/>
                    <a:pt x="872" y="146"/>
                    <a:pt x="872" y="146"/>
                  </a:cubicBezTo>
                  <a:cubicBezTo>
                    <a:pt x="872" y="146"/>
                    <a:pt x="946" y="140"/>
                    <a:pt x="967" y="134"/>
                  </a:cubicBezTo>
                  <a:cubicBezTo>
                    <a:pt x="988" y="128"/>
                    <a:pt x="1061" y="90"/>
                    <a:pt x="1079" y="102"/>
                  </a:cubicBezTo>
                  <a:cubicBezTo>
                    <a:pt x="1097" y="113"/>
                    <a:pt x="1120" y="155"/>
                    <a:pt x="1132" y="140"/>
                  </a:cubicBezTo>
                  <a:cubicBezTo>
                    <a:pt x="1144" y="125"/>
                    <a:pt x="1174" y="96"/>
                    <a:pt x="1203" y="96"/>
                  </a:cubicBezTo>
                  <a:cubicBezTo>
                    <a:pt x="1219" y="96"/>
                    <a:pt x="1246" y="89"/>
                    <a:pt x="1270" y="83"/>
                  </a:cubicBezTo>
                  <a:cubicBezTo>
                    <a:pt x="1265" y="74"/>
                    <a:pt x="1262" y="66"/>
                    <a:pt x="1262" y="60"/>
                  </a:cubicBezTo>
                  <a:cubicBezTo>
                    <a:pt x="1262" y="35"/>
                    <a:pt x="1082" y="65"/>
                    <a:pt x="1052" y="75"/>
                  </a:cubicBezTo>
                  <a:cubicBezTo>
                    <a:pt x="1023" y="85"/>
                    <a:pt x="928" y="100"/>
                    <a:pt x="898" y="85"/>
                  </a:cubicBezTo>
                  <a:cubicBezTo>
                    <a:pt x="868" y="70"/>
                    <a:pt x="678" y="85"/>
                    <a:pt x="678" y="85"/>
                  </a:cubicBezTo>
                  <a:cubicBezTo>
                    <a:pt x="643" y="50"/>
                    <a:pt x="643" y="50"/>
                    <a:pt x="643" y="50"/>
                  </a:cubicBezTo>
                  <a:cubicBezTo>
                    <a:pt x="643" y="50"/>
                    <a:pt x="334" y="50"/>
                    <a:pt x="299" y="50"/>
                  </a:cubicBezTo>
                  <a:cubicBezTo>
                    <a:pt x="264" y="50"/>
                    <a:pt x="239" y="45"/>
                    <a:pt x="209" y="25"/>
                  </a:cubicBezTo>
                  <a:cubicBezTo>
                    <a:pt x="179" y="5"/>
                    <a:pt x="149" y="5"/>
                    <a:pt x="114" y="20"/>
                  </a:cubicBezTo>
                  <a:cubicBezTo>
                    <a:pt x="79" y="35"/>
                    <a:pt x="94" y="0"/>
                    <a:pt x="69" y="0"/>
                  </a:cubicBezTo>
                  <a:cubicBezTo>
                    <a:pt x="44" y="0"/>
                    <a:pt x="34" y="25"/>
                    <a:pt x="34" y="25"/>
                  </a:cubicBezTo>
                  <a:cubicBezTo>
                    <a:pt x="3" y="33"/>
                    <a:pt x="3" y="33"/>
                    <a:pt x="3" y="33"/>
                  </a:cubicBezTo>
                  <a:cubicBezTo>
                    <a:pt x="0" y="63"/>
                    <a:pt x="27" y="119"/>
                    <a:pt x="59" y="164"/>
                  </a:cubicBezTo>
                  <a:cubicBezTo>
                    <a:pt x="93" y="209"/>
                    <a:pt x="135" y="295"/>
                    <a:pt x="157" y="367"/>
                  </a:cubicBezTo>
                  <a:cubicBezTo>
                    <a:pt x="179" y="439"/>
                    <a:pt x="242" y="521"/>
                    <a:pt x="259" y="575"/>
                  </a:cubicBezTo>
                  <a:cubicBezTo>
                    <a:pt x="275" y="630"/>
                    <a:pt x="247" y="708"/>
                    <a:pt x="263" y="743"/>
                  </a:cubicBezTo>
                  <a:cubicBezTo>
                    <a:pt x="279" y="779"/>
                    <a:pt x="290" y="839"/>
                    <a:pt x="298" y="900"/>
                  </a:cubicBezTo>
                  <a:cubicBezTo>
                    <a:pt x="307" y="960"/>
                    <a:pt x="312" y="1089"/>
                    <a:pt x="366" y="1142"/>
                  </a:cubicBezTo>
                  <a:cubicBezTo>
                    <a:pt x="387" y="1162"/>
                    <a:pt x="408" y="1190"/>
                    <a:pt x="428" y="1222"/>
                  </a:cubicBezTo>
                  <a:cubicBezTo>
                    <a:pt x="453" y="1224"/>
                    <a:pt x="471" y="1227"/>
                    <a:pt x="471" y="121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 name="Freeform 4">
              <a:extLst>
                <a:ext uri="{FF2B5EF4-FFF2-40B4-BE49-F238E27FC236}">
                  <a16:creationId xmlns:a16="http://schemas.microsoft.com/office/drawing/2014/main" id="{500063F5-2DDF-4B98-9639-6BBADE0080D1}"/>
                </a:ext>
              </a:extLst>
            </p:cNvPr>
            <p:cNvSpPr>
              <a:spLocks/>
            </p:cNvSpPr>
            <p:nvPr/>
          </p:nvSpPr>
          <p:spPr bwMode="auto">
            <a:xfrm>
              <a:off x="6615855" y="4977668"/>
              <a:ext cx="278788" cy="242928"/>
            </a:xfrm>
            <a:custGeom>
              <a:avLst/>
              <a:gdLst>
                <a:gd name="T0" fmla="*/ 529 w 799"/>
                <a:gd name="T1" fmla="*/ 32 h 695"/>
                <a:gd name="T2" fmla="*/ 515 w 799"/>
                <a:gd name="T3" fmla="*/ 0 h 695"/>
                <a:gd name="T4" fmla="*/ 429 w 799"/>
                <a:gd name="T5" fmla="*/ 2 h 695"/>
                <a:gd name="T6" fmla="*/ 373 w 799"/>
                <a:gd name="T7" fmla="*/ 53 h 695"/>
                <a:gd name="T8" fmla="*/ 281 w 799"/>
                <a:gd name="T9" fmla="*/ 123 h 695"/>
                <a:gd name="T10" fmla="*/ 178 w 799"/>
                <a:gd name="T11" fmla="*/ 236 h 695"/>
                <a:gd name="T12" fmla="*/ 51 w 799"/>
                <a:gd name="T13" fmla="*/ 215 h 695"/>
                <a:gd name="T14" fmla="*/ 0 w 799"/>
                <a:gd name="T15" fmla="*/ 223 h 695"/>
                <a:gd name="T16" fmla="*/ 57 w 799"/>
                <a:gd name="T17" fmla="*/ 280 h 695"/>
                <a:gd name="T18" fmla="*/ 112 w 799"/>
                <a:gd name="T19" fmla="*/ 399 h 695"/>
                <a:gd name="T20" fmla="*/ 212 w 799"/>
                <a:gd name="T21" fmla="*/ 469 h 695"/>
                <a:gd name="T22" fmla="*/ 252 w 799"/>
                <a:gd name="T23" fmla="*/ 544 h 695"/>
                <a:gd name="T24" fmla="*/ 322 w 799"/>
                <a:gd name="T25" fmla="*/ 614 h 695"/>
                <a:gd name="T26" fmla="*/ 392 w 799"/>
                <a:gd name="T27" fmla="*/ 656 h 695"/>
                <a:gd name="T28" fmla="*/ 487 w 799"/>
                <a:gd name="T29" fmla="*/ 674 h 695"/>
                <a:gd name="T30" fmla="*/ 601 w 799"/>
                <a:gd name="T31" fmla="*/ 695 h 695"/>
                <a:gd name="T32" fmla="*/ 702 w 799"/>
                <a:gd name="T33" fmla="*/ 594 h 695"/>
                <a:gd name="T34" fmla="*/ 728 w 799"/>
                <a:gd name="T35" fmla="*/ 497 h 695"/>
                <a:gd name="T36" fmla="*/ 782 w 799"/>
                <a:gd name="T37" fmla="*/ 422 h 695"/>
                <a:gd name="T38" fmla="*/ 751 w 799"/>
                <a:gd name="T39" fmla="*/ 346 h 695"/>
                <a:gd name="T40" fmla="*/ 777 w 799"/>
                <a:gd name="T41" fmla="*/ 258 h 695"/>
                <a:gd name="T42" fmla="*/ 773 w 799"/>
                <a:gd name="T43" fmla="*/ 103 h 695"/>
                <a:gd name="T44" fmla="*/ 658 w 799"/>
                <a:gd name="T45" fmla="*/ 63 h 695"/>
                <a:gd name="T46" fmla="*/ 529 w 799"/>
                <a:gd name="T47" fmla="*/ 32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9" h="695">
                  <a:moveTo>
                    <a:pt x="529" y="32"/>
                  </a:moveTo>
                  <a:cubicBezTo>
                    <a:pt x="515" y="0"/>
                    <a:pt x="515" y="0"/>
                    <a:pt x="515" y="0"/>
                  </a:cubicBezTo>
                  <a:cubicBezTo>
                    <a:pt x="429" y="2"/>
                    <a:pt x="429" y="2"/>
                    <a:pt x="429" y="2"/>
                  </a:cubicBezTo>
                  <a:cubicBezTo>
                    <a:pt x="373" y="17"/>
                    <a:pt x="373" y="35"/>
                    <a:pt x="373" y="53"/>
                  </a:cubicBezTo>
                  <a:cubicBezTo>
                    <a:pt x="373" y="70"/>
                    <a:pt x="320" y="112"/>
                    <a:pt x="281" y="123"/>
                  </a:cubicBezTo>
                  <a:cubicBezTo>
                    <a:pt x="243" y="135"/>
                    <a:pt x="202" y="224"/>
                    <a:pt x="178" y="236"/>
                  </a:cubicBezTo>
                  <a:cubicBezTo>
                    <a:pt x="154" y="247"/>
                    <a:pt x="75" y="218"/>
                    <a:pt x="51" y="215"/>
                  </a:cubicBezTo>
                  <a:cubicBezTo>
                    <a:pt x="40" y="214"/>
                    <a:pt x="21" y="218"/>
                    <a:pt x="0" y="223"/>
                  </a:cubicBezTo>
                  <a:cubicBezTo>
                    <a:pt x="15" y="249"/>
                    <a:pt x="46" y="280"/>
                    <a:pt x="57" y="280"/>
                  </a:cubicBezTo>
                  <a:cubicBezTo>
                    <a:pt x="72" y="280"/>
                    <a:pt x="77" y="384"/>
                    <a:pt x="112" y="399"/>
                  </a:cubicBezTo>
                  <a:cubicBezTo>
                    <a:pt x="147" y="414"/>
                    <a:pt x="212" y="449"/>
                    <a:pt x="212" y="469"/>
                  </a:cubicBezTo>
                  <a:cubicBezTo>
                    <a:pt x="212" y="489"/>
                    <a:pt x="252" y="514"/>
                    <a:pt x="252" y="544"/>
                  </a:cubicBezTo>
                  <a:cubicBezTo>
                    <a:pt x="252" y="574"/>
                    <a:pt x="291" y="615"/>
                    <a:pt x="322" y="614"/>
                  </a:cubicBezTo>
                  <a:cubicBezTo>
                    <a:pt x="385" y="612"/>
                    <a:pt x="392" y="638"/>
                    <a:pt x="392" y="656"/>
                  </a:cubicBezTo>
                  <a:cubicBezTo>
                    <a:pt x="392" y="674"/>
                    <a:pt x="476" y="656"/>
                    <a:pt x="487" y="674"/>
                  </a:cubicBezTo>
                  <a:cubicBezTo>
                    <a:pt x="497" y="690"/>
                    <a:pt x="580" y="684"/>
                    <a:pt x="601" y="695"/>
                  </a:cubicBezTo>
                  <a:cubicBezTo>
                    <a:pt x="635" y="661"/>
                    <a:pt x="685" y="617"/>
                    <a:pt x="702" y="594"/>
                  </a:cubicBezTo>
                  <a:cubicBezTo>
                    <a:pt x="728" y="559"/>
                    <a:pt x="706" y="510"/>
                    <a:pt x="728" y="497"/>
                  </a:cubicBezTo>
                  <a:cubicBezTo>
                    <a:pt x="751" y="483"/>
                    <a:pt x="799" y="426"/>
                    <a:pt x="782" y="422"/>
                  </a:cubicBezTo>
                  <a:cubicBezTo>
                    <a:pt x="764" y="417"/>
                    <a:pt x="777" y="373"/>
                    <a:pt x="751" y="346"/>
                  </a:cubicBezTo>
                  <a:cubicBezTo>
                    <a:pt x="724" y="320"/>
                    <a:pt x="782" y="306"/>
                    <a:pt x="777" y="258"/>
                  </a:cubicBezTo>
                  <a:cubicBezTo>
                    <a:pt x="773" y="209"/>
                    <a:pt x="786" y="112"/>
                    <a:pt x="773" y="103"/>
                  </a:cubicBezTo>
                  <a:cubicBezTo>
                    <a:pt x="759" y="94"/>
                    <a:pt x="697" y="89"/>
                    <a:pt x="658" y="63"/>
                  </a:cubicBezTo>
                  <a:cubicBezTo>
                    <a:pt x="618" y="36"/>
                    <a:pt x="529" y="32"/>
                    <a:pt x="529" y="3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 name="Freeform 7">
              <a:extLst>
                <a:ext uri="{FF2B5EF4-FFF2-40B4-BE49-F238E27FC236}">
                  <a16:creationId xmlns:a16="http://schemas.microsoft.com/office/drawing/2014/main" id="{C49F620E-14D4-C13A-EB70-3EF10C73B609}"/>
                </a:ext>
              </a:extLst>
            </p:cNvPr>
            <p:cNvSpPr>
              <a:spLocks/>
            </p:cNvSpPr>
            <p:nvPr/>
          </p:nvSpPr>
          <p:spPr bwMode="auto">
            <a:xfrm>
              <a:off x="6442334" y="5055172"/>
              <a:ext cx="310023" cy="337785"/>
            </a:xfrm>
            <a:custGeom>
              <a:avLst/>
              <a:gdLst>
                <a:gd name="T0" fmla="*/ 820 w 890"/>
                <a:gd name="T1" fmla="*/ 391 h 966"/>
                <a:gd name="T2" fmla="*/ 750 w 890"/>
                <a:gd name="T3" fmla="*/ 321 h 966"/>
                <a:gd name="T4" fmla="*/ 710 w 890"/>
                <a:gd name="T5" fmla="*/ 246 h 966"/>
                <a:gd name="T6" fmla="*/ 610 w 890"/>
                <a:gd name="T7" fmla="*/ 176 h 966"/>
                <a:gd name="T8" fmla="*/ 555 w 890"/>
                <a:gd name="T9" fmla="*/ 57 h 966"/>
                <a:gd name="T10" fmla="*/ 498 w 890"/>
                <a:gd name="T11" fmla="*/ 0 h 966"/>
                <a:gd name="T12" fmla="*/ 431 w 890"/>
                <a:gd name="T13" fmla="*/ 13 h 966"/>
                <a:gd name="T14" fmla="*/ 360 w 890"/>
                <a:gd name="T15" fmla="*/ 57 h 966"/>
                <a:gd name="T16" fmla="*/ 307 w 890"/>
                <a:gd name="T17" fmla="*/ 19 h 966"/>
                <a:gd name="T18" fmla="*/ 195 w 890"/>
                <a:gd name="T19" fmla="*/ 51 h 966"/>
                <a:gd name="T20" fmla="*/ 100 w 890"/>
                <a:gd name="T21" fmla="*/ 63 h 966"/>
                <a:gd name="T22" fmla="*/ 100 w 890"/>
                <a:gd name="T23" fmla="*/ 405 h 966"/>
                <a:gd name="T24" fmla="*/ 0 w 890"/>
                <a:gd name="T25" fmla="*/ 443 h 966"/>
                <a:gd name="T26" fmla="*/ 0 w 890"/>
                <a:gd name="T27" fmla="*/ 737 h 966"/>
                <a:gd name="T28" fmla="*/ 47 w 890"/>
                <a:gd name="T29" fmla="*/ 768 h 966"/>
                <a:gd name="T30" fmla="*/ 80 w 890"/>
                <a:gd name="T31" fmla="*/ 880 h 966"/>
                <a:gd name="T32" fmla="*/ 59 w 890"/>
                <a:gd name="T33" fmla="*/ 904 h 966"/>
                <a:gd name="T34" fmla="*/ 77 w 890"/>
                <a:gd name="T35" fmla="*/ 948 h 966"/>
                <a:gd name="T36" fmla="*/ 177 w 890"/>
                <a:gd name="T37" fmla="*/ 942 h 966"/>
                <a:gd name="T38" fmla="*/ 269 w 890"/>
                <a:gd name="T39" fmla="*/ 839 h 966"/>
                <a:gd name="T40" fmla="*/ 337 w 890"/>
                <a:gd name="T41" fmla="*/ 786 h 966"/>
                <a:gd name="T42" fmla="*/ 455 w 890"/>
                <a:gd name="T43" fmla="*/ 824 h 966"/>
                <a:gd name="T44" fmla="*/ 549 w 890"/>
                <a:gd name="T45" fmla="*/ 780 h 966"/>
                <a:gd name="T46" fmla="*/ 587 w 890"/>
                <a:gd name="T47" fmla="*/ 706 h 966"/>
                <a:gd name="T48" fmla="*/ 673 w 890"/>
                <a:gd name="T49" fmla="*/ 644 h 966"/>
                <a:gd name="T50" fmla="*/ 714 w 890"/>
                <a:gd name="T51" fmla="*/ 576 h 966"/>
                <a:gd name="T52" fmla="*/ 794 w 890"/>
                <a:gd name="T53" fmla="*/ 517 h 966"/>
                <a:gd name="T54" fmla="*/ 856 w 890"/>
                <a:gd name="T55" fmla="*/ 482 h 966"/>
                <a:gd name="T56" fmla="*/ 890 w 890"/>
                <a:gd name="T57" fmla="*/ 434 h 966"/>
                <a:gd name="T58" fmla="*/ 890 w 890"/>
                <a:gd name="T59" fmla="*/ 433 h 966"/>
                <a:gd name="T60" fmla="*/ 820 w 890"/>
                <a:gd name="T61" fmla="*/ 39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90" h="966">
                  <a:moveTo>
                    <a:pt x="820" y="391"/>
                  </a:moveTo>
                  <a:cubicBezTo>
                    <a:pt x="789" y="392"/>
                    <a:pt x="750" y="351"/>
                    <a:pt x="750" y="321"/>
                  </a:cubicBezTo>
                  <a:cubicBezTo>
                    <a:pt x="750" y="291"/>
                    <a:pt x="710" y="266"/>
                    <a:pt x="710" y="246"/>
                  </a:cubicBezTo>
                  <a:cubicBezTo>
                    <a:pt x="710" y="226"/>
                    <a:pt x="645" y="191"/>
                    <a:pt x="610" y="176"/>
                  </a:cubicBezTo>
                  <a:cubicBezTo>
                    <a:pt x="575" y="161"/>
                    <a:pt x="570" y="57"/>
                    <a:pt x="555" y="57"/>
                  </a:cubicBezTo>
                  <a:cubicBezTo>
                    <a:pt x="544" y="57"/>
                    <a:pt x="513" y="26"/>
                    <a:pt x="498" y="0"/>
                  </a:cubicBezTo>
                  <a:cubicBezTo>
                    <a:pt x="474" y="6"/>
                    <a:pt x="447" y="13"/>
                    <a:pt x="431" y="13"/>
                  </a:cubicBezTo>
                  <a:cubicBezTo>
                    <a:pt x="402" y="13"/>
                    <a:pt x="372" y="42"/>
                    <a:pt x="360" y="57"/>
                  </a:cubicBezTo>
                  <a:cubicBezTo>
                    <a:pt x="348" y="72"/>
                    <a:pt x="325" y="30"/>
                    <a:pt x="307" y="19"/>
                  </a:cubicBezTo>
                  <a:cubicBezTo>
                    <a:pt x="289" y="7"/>
                    <a:pt x="216" y="45"/>
                    <a:pt x="195" y="51"/>
                  </a:cubicBezTo>
                  <a:cubicBezTo>
                    <a:pt x="174" y="57"/>
                    <a:pt x="100" y="63"/>
                    <a:pt x="100" y="63"/>
                  </a:cubicBezTo>
                  <a:cubicBezTo>
                    <a:pt x="100" y="63"/>
                    <a:pt x="100" y="367"/>
                    <a:pt x="100" y="405"/>
                  </a:cubicBezTo>
                  <a:cubicBezTo>
                    <a:pt x="100" y="443"/>
                    <a:pt x="0" y="420"/>
                    <a:pt x="0" y="443"/>
                  </a:cubicBezTo>
                  <a:cubicBezTo>
                    <a:pt x="0" y="455"/>
                    <a:pt x="0" y="591"/>
                    <a:pt x="0" y="737"/>
                  </a:cubicBezTo>
                  <a:cubicBezTo>
                    <a:pt x="22" y="745"/>
                    <a:pt x="42" y="755"/>
                    <a:pt x="47" y="768"/>
                  </a:cubicBezTo>
                  <a:cubicBezTo>
                    <a:pt x="59" y="798"/>
                    <a:pt x="86" y="863"/>
                    <a:pt x="80" y="880"/>
                  </a:cubicBezTo>
                  <a:cubicBezTo>
                    <a:pt x="74" y="898"/>
                    <a:pt x="59" y="886"/>
                    <a:pt x="59" y="904"/>
                  </a:cubicBezTo>
                  <a:cubicBezTo>
                    <a:pt x="59" y="922"/>
                    <a:pt x="47" y="948"/>
                    <a:pt x="77" y="948"/>
                  </a:cubicBezTo>
                  <a:cubicBezTo>
                    <a:pt x="106" y="948"/>
                    <a:pt x="157" y="966"/>
                    <a:pt x="177" y="942"/>
                  </a:cubicBezTo>
                  <a:cubicBezTo>
                    <a:pt x="198" y="919"/>
                    <a:pt x="266" y="866"/>
                    <a:pt x="269" y="839"/>
                  </a:cubicBezTo>
                  <a:cubicBezTo>
                    <a:pt x="272" y="812"/>
                    <a:pt x="286" y="753"/>
                    <a:pt x="337" y="786"/>
                  </a:cubicBezTo>
                  <a:cubicBezTo>
                    <a:pt x="387" y="818"/>
                    <a:pt x="390" y="824"/>
                    <a:pt x="455" y="824"/>
                  </a:cubicBezTo>
                  <a:cubicBezTo>
                    <a:pt x="520" y="824"/>
                    <a:pt x="537" y="821"/>
                    <a:pt x="549" y="780"/>
                  </a:cubicBezTo>
                  <a:cubicBezTo>
                    <a:pt x="561" y="739"/>
                    <a:pt x="549" y="706"/>
                    <a:pt x="587" y="706"/>
                  </a:cubicBezTo>
                  <a:cubicBezTo>
                    <a:pt x="626" y="706"/>
                    <a:pt x="673" y="671"/>
                    <a:pt x="673" y="644"/>
                  </a:cubicBezTo>
                  <a:cubicBezTo>
                    <a:pt x="673" y="618"/>
                    <a:pt x="691" y="576"/>
                    <a:pt x="714" y="576"/>
                  </a:cubicBezTo>
                  <a:cubicBezTo>
                    <a:pt x="738" y="576"/>
                    <a:pt x="788" y="547"/>
                    <a:pt x="794" y="517"/>
                  </a:cubicBezTo>
                  <a:cubicBezTo>
                    <a:pt x="800" y="488"/>
                    <a:pt x="841" y="500"/>
                    <a:pt x="856" y="482"/>
                  </a:cubicBezTo>
                  <a:cubicBezTo>
                    <a:pt x="863" y="473"/>
                    <a:pt x="878" y="453"/>
                    <a:pt x="890" y="434"/>
                  </a:cubicBezTo>
                  <a:cubicBezTo>
                    <a:pt x="890" y="433"/>
                    <a:pt x="890" y="433"/>
                    <a:pt x="890" y="433"/>
                  </a:cubicBezTo>
                  <a:cubicBezTo>
                    <a:pt x="890" y="415"/>
                    <a:pt x="883" y="389"/>
                    <a:pt x="820" y="39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 name="Freeform 8">
              <a:extLst>
                <a:ext uri="{FF2B5EF4-FFF2-40B4-BE49-F238E27FC236}">
                  <a16:creationId xmlns:a16="http://schemas.microsoft.com/office/drawing/2014/main" id="{08019B2C-24BA-98FB-BEC5-868C7B8888C8}"/>
                </a:ext>
              </a:extLst>
            </p:cNvPr>
            <p:cNvSpPr>
              <a:spLocks/>
            </p:cNvSpPr>
            <p:nvPr/>
          </p:nvSpPr>
          <p:spPr bwMode="auto">
            <a:xfrm>
              <a:off x="6807882" y="5345529"/>
              <a:ext cx="47430" cy="58997"/>
            </a:xfrm>
            <a:custGeom>
              <a:avLst/>
              <a:gdLst>
                <a:gd name="T0" fmla="*/ 68 w 134"/>
                <a:gd name="T1" fmla="*/ 0 h 167"/>
                <a:gd name="T2" fmla="*/ 0 w 134"/>
                <a:gd name="T3" fmla="*/ 72 h 167"/>
                <a:gd name="T4" fmla="*/ 62 w 134"/>
                <a:gd name="T5" fmla="*/ 165 h 167"/>
                <a:gd name="T6" fmla="*/ 117 w 134"/>
                <a:gd name="T7" fmla="*/ 142 h 167"/>
                <a:gd name="T8" fmla="*/ 134 w 134"/>
                <a:gd name="T9" fmla="*/ 115 h 167"/>
                <a:gd name="T10" fmla="*/ 125 w 134"/>
                <a:gd name="T11" fmla="*/ 29 h 167"/>
                <a:gd name="T12" fmla="*/ 68 w 134"/>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34" h="167">
                  <a:moveTo>
                    <a:pt x="68" y="0"/>
                  </a:moveTo>
                  <a:cubicBezTo>
                    <a:pt x="43" y="0"/>
                    <a:pt x="0" y="60"/>
                    <a:pt x="0" y="72"/>
                  </a:cubicBezTo>
                  <a:cubicBezTo>
                    <a:pt x="0" y="84"/>
                    <a:pt x="31" y="163"/>
                    <a:pt x="62" y="165"/>
                  </a:cubicBezTo>
                  <a:cubicBezTo>
                    <a:pt x="93" y="167"/>
                    <a:pt x="115" y="165"/>
                    <a:pt x="117" y="142"/>
                  </a:cubicBezTo>
                  <a:cubicBezTo>
                    <a:pt x="118" y="131"/>
                    <a:pt x="126" y="122"/>
                    <a:pt x="134" y="115"/>
                  </a:cubicBezTo>
                  <a:cubicBezTo>
                    <a:pt x="132" y="96"/>
                    <a:pt x="127" y="54"/>
                    <a:pt x="125" y="29"/>
                  </a:cubicBezTo>
                  <a:cubicBezTo>
                    <a:pt x="107" y="17"/>
                    <a:pt x="84" y="0"/>
                    <a:pt x="68" y="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 name="Freeform 9">
              <a:extLst>
                <a:ext uri="{FF2B5EF4-FFF2-40B4-BE49-F238E27FC236}">
                  <a16:creationId xmlns:a16="http://schemas.microsoft.com/office/drawing/2014/main" id="{41833C1B-78BF-E68D-1CF1-669CD23F18A2}"/>
                </a:ext>
              </a:extLst>
            </p:cNvPr>
            <p:cNvSpPr>
              <a:spLocks/>
            </p:cNvSpPr>
            <p:nvPr/>
          </p:nvSpPr>
          <p:spPr bwMode="auto">
            <a:xfrm>
              <a:off x="6681791" y="5445013"/>
              <a:ext cx="78662" cy="84446"/>
            </a:xfrm>
            <a:custGeom>
              <a:avLst/>
              <a:gdLst>
                <a:gd name="T0" fmla="*/ 159 w 224"/>
                <a:gd name="T1" fmla="*/ 24 h 242"/>
                <a:gd name="T2" fmla="*/ 59 w 224"/>
                <a:gd name="T3" fmla="*/ 65 h 242"/>
                <a:gd name="T4" fmla="*/ 0 w 224"/>
                <a:gd name="T5" fmla="*/ 154 h 242"/>
                <a:gd name="T6" fmla="*/ 59 w 224"/>
                <a:gd name="T7" fmla="*/ 237 h 242"/>
                <a:gd name="T8" fmla="*/ 100 w 224"/>
                <a:gd name="T9" fmla="*/ 242 h 242"/>
                <a:gd name="T10" fmla="*/ 124 w 224"/>
                <a:gd name="T11" fmla="*/ 189 h 242"/>
                <a:gd name="T12" fmla="*/ 189 w 224"/>
                <a:gd name="T13" fmla="*/ 172 h 242"/>
                <a:gd name="T14" fmla="*/ 224 w 224"/>
                <a:gd name="T15" fmla="*/ 101 h 242"/>
                <a:gd name="T16" fmla="*/ 159 w 224"/>
                <a:gd name="T17" fmla="*/ 2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42">
                  <a:moveTo>
                    <a:pt x="159" y="24"/>
                  </a:moveTo>
                  <a:cubicBezTo>
                    <a:pt x="147" y="0"/>
                    <a:pt x="71" y="42"/>
                    <a:pt x="59" y="65"/>
                  </a:cubicBezTo>
                  <a:cubicBezTo>
                    <a:pt x="47" y="89"/>
                    <a:pt x="0" y="154"/>
                    <a:pt x="0" y="154"/>
                  </a:cubicBezTo>
                  <a:cubicBezTo>
                    <a:pt x="59" y="237"/>
                    <a:pt x="59" y="237"/>
                    <a:pt x="59" y="237"/>
                  </a:cubicBezTo>
                  <a:cubicBezTo>
                    <a:pt x="100" y="242"/>
                    <a:pt x="100" y="242"/>
                    <a:pt x="100" y="242"/>
                  </a:cubicBezTo>
                  <a:cubicBezTo>
                    <a:pt x="100" y="242"/>
                    <a:pt x="112" y="213"/>
                    <a:pt x="124" y="189"/>
                  </a:cubicBezTo>
                  <a:cubicBezTo>
                    <a:pt x="136" y="166"/>
                    <a:pt x="189" y="195"/>
                    <a:pt x="189" y="172"/>
                  </a:cubicBezTo>
                  <a:cubicBezTo>
                    <a:pt x="189" y="148"/>
                    <a:pt x="224" y="124"/>
                    <a:pt x="224" y="101"/>
                  </a:cubicBezTo>
                  <a:cubicBezTo>
                    <a:pt x="224" y="77"/>
                    <a:pt x="171" y="48"/>
                    <a:pt x="159" y="2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 name="Freeform 10">
              <a:extLst>
                <a:ext uri="{FF2B5EF4-FFF2-40B4-BE49-F238E27FC236}">
                  <a16:creationId xmlns:a16="http://schemas.microsoft.com/office/drawing/2014/main" id="{7B4859D5-13F2-17D7-02AD-4C26006B1C12}"/>
                </a:ext>
              </a:extLst>
            </p:cNvPr>
            <p:cNvSpPr>
              <a:spLocks noEditPoints="1"/>
            </p:cNvSpPr>
            <p:nvPr/>
          </p:nvSpPr>
          <p:spPr bwMode="auto">
            <a:xfrm>
              <a:off x="6322028" y="5206712"/>
              <a:ext cx="558734" cy="491640"/>
            </a:xfrm>
            <a:custGeom>
              <a:avLst/>
              <a:gdLst>
                <a:gd name="T0" fmla="*/ 1528 w 1603"/>
                <a:gd name="T1" fmla="*/ 525 h 1410"/>
                <a:gd name="T2" fmla="*/ 1527 w 1603"/>
                <a:gd name="T3" fmla="*/ 514 h 1410"/>
                <a:gd name="T4" fmla="*/ 1510 w 1603"/>
                <a:gd name="T5" fmla="*/ 541 h 1410"/>
                <a:gd name="T6" fmla="*/ 1455 w 1603"/>
                <a:gd name="T7" fmla="*/ 564 h 1410"/>
                <a:gd name="T8" fmla="*/ 1393 w 1603"/>
                <a:gd name="T9" fmla="*/ 471 h 1410"/>
                <a:gd name="T10" fmla="*/ 1461 w 1603"/>
                <a:gd name="T11" fmla="*/ 399 h 1410"/>
                <a:gd name="T12" fmla="*/ 1518 w 1603"/>
                <a:gd name="T13" fmla="*/ 428 h 1410"/>
                <a:gd name="T14" fmla="*/ 1517 w 1603"/>
                <a:gd name="T15" fmla="*/ 410 h 1410"/>
                <a:gd name="T16" fmla="*/ 1508 w 1603"/>
                <a:gd name="T17" fmla="*/ 228 h 1410"/>
                <a:gd name="T18" fmla="*/ 1446 w 1603"/>
                <a:gd name="T19" fmla="*/ 42 h 1410"/>
                <a:gd name="T20" fmla="*/ 1329 w 1603"/>
                <a:gd name="T21" fmla="*/ 18 h 1410"/>
                <a:gd name="T22" fmla="*/ 1234 w 1603"/>
                <a:gd name="T23" fmla="*/ 1 h 1410"/>
                <a:gd name="T24" fmla="*/ 1200 w 1603"/>
                <a:gd name="T25" fmla="*/ 49 h 1410"/>
                <a:gd name="T26" fmla="*/ 1138 w 1603"/>
                <a:gd name="T27" fmla="*/ 84 h 1410"/>
                <a:gd name="T28" fmla="*/ 1058 w 1603"/>
                <a:gd name="T29" fmla="*/ 143 h 1410"/>
                <a:gd name="T30" fmla="*/ 1017 w 1603"/>
                <a:gd name="T31" fmla="*/ 211 h 1410"/>
                <a:gd name="T32" fmla="*/ 931 w 1603"/>
                <a:gd name="T33" fmla="*/ 273 h 1410"/>
                <a:gd name="T34" fmla="*/ 893 w 1603"/>
                <a:gd name="T35" fmla="*/ 347 h 1410"/>
                <a:gd name="T36" fmla="*/ 799 w 1603"/>
                <a:gd name="T37" fmla="*/ 391 h 1410"/>
                <a:gd name="T38" fmla="*/ 681 w 1603"/>
                <a:gd name="T39" fmla="*/ 353 h 1410"/>
                <a:gd name="T40" fmla="*/ 613 w 1603"/>
                <a:gd name="T41" fmla="*/ 406 h 1410"/>
                <a:gd name="T42" fmla="*/ 521 w 1603"/>
                <a:gd name="T43" fmla="*/ 509 h 1410"/>
                <a:gd name="T44" fmla="*/ 421 w 1603"/>
                <a:gd name="T45" fmla="*/ 515 h 1410"/>
                <a:gd name="T46" fmla="*/ 403 w 1603"/>
                <a:gd name="T47" fmla="*/ 471 h 1410"/>
                <a:gd name="T48" fmla="*/ 424 w 1603"/>
                <a:gd name="T49" fmla="*/ 447 h 1410"/>
                <a:gd name="T50" fmla="*/ 391 w 1603"/>
                <a:gd name="T51" fmla="*/ 335 h 1410"/>
                <a:gd name="T52" fmla="*/ 344 w 1603"/>
                <a:gd name="T53" fmla="*/ 304 h 1410"/>
                <a:gd name="T54" fmla="*/ 344 w 1603"/>
                <a:gd name="T55" fmla="*/ 669 h 1410"/>
                <a:gd name="T56" fmla="*/ 279 w 1603"/>
                <a:gd name="T57" fmla="*/ 734 h 1410"/>
                <a:gd name="T58" fmla="*/ 152 w 1603"/>
                <a:gd name="T59" fmla="*/ 737 h 1410"/>
                <a:gd name="T60" fmla="*/ 99 w 1603"/>
                <a:gd name="T61" fmla="*/ 666 h 1410"/>
                <a:gd name="T62" fmla="*/ 43 w 1603"/>
                <a:gd name="T63" fmla="*/ 695 h 1410"/>
                <a:gd name="T64" fmla="*/ 0 w 1603"/>
                <a:gd name="T65" fmla="*/ 706 h 1410"/>
                <a:gd name="T66" fmla="*/ 76 w 1603"/>
                <a:gd name="T67" fmla="*/ 865 h 1410"/>
                <a:gd name="T68" fmla="*/ 171 w 1603"/>
                <a:gd name="T69" fmla="*/ 1063 h 1410"/>
                <a:gd name="T70" fmla="*/ 171 w 1603"/>
                <a:gd name="T71" fmla="*/ 1156 h 1410"/>
                <a:gd name="T72" fmla="*/ 173 w 1603"/>
                <a:gd name="T73" fmla="*/ 1237 h 1410"/>
                <a:gd name="T74" fmla="*/ 205 w 1603"/>
                <a:gd name="T75" fmla="*/ 1322 h 1410"/>
                <a:gd name="T76" fmla="*/ 247 w 1603"/>
                <a:gd name="T77" fmla="*/ 1348 h 1410"/>
                <a:gd name="T78" fmla="*/ 300 w 1603"/>
                <a:gd name="T79" fmla="*/ 1390 h 1410"/>
                <a:gd name="T80" fmla="*/ 365 w 1603"/>
                <a:gd name="T81" fmla="*/ 1386 h 1410"/>
                <a:gd name="T82" fmla="*/ 483 w 1603"/>
                <a:gd name="T83" fmla="*/ 1355 h 1410"/>
                <a:gd name="T84" fmla="*/ 574 w 1603"/>
                <a:gd name="T85" fmla="*/ 1318 h 1410"/>
                <a:gd name="T86" fmla="*/ 728 w 1603"/>
                <a:gd name="T87" fmla="*/ 1317 h 1410"/>
                <a:gd name="T88" fmla="*/ 824 w 1603"/>
                <a:gd name="T89" fmla="*/ 1305 h 1410"/>
                <a:gd name="T90" fmla="*/ 887 w 1603"/>
                <a:gd name="T91" fmla="*/ 1292 h 1410"/>
                <a:gd name="T92" fmla="*/ 970 w 1603"/>
                <a:gd name="T93" fmla="*/ 1263 h 1410"/>
                <a:gd name="T94" fmla="*/ 1175 w 1603"/>
                <a:gd name="T95" fmla="*/ 1134 h 1410"/>
                <a:gd name="T96" fmla="*/ 1413 w 1603"/>
                <a:gd name="T97" fmla="*/ 843 h 1410"/>
                <a:gd name="T98" fmla="*/ 1556 w 1603"/>
                <a:gd name="T99" fmla="*/ 683 h 1410"/>
                <a:gd name="T100" fmla="*/ 1603 w 1603"/>
                <a:gd name="T101" fmla="*/ 519 h 1410"/>
                <a:gd name="T102" fmla="*/ 1528 w 1603"/>
                <a:gd name="T103" fmla="*/ 525 h 1410"/>
                <a:gd name="T104" fmla="*/ 1221 w 1603"/>
                <a:gd name="T105" fmla="*/ 855 h 1410"/>
                <a:gd name="T106" fmla="*/ 1156 w 1603"/>
                <a:gd name="T107" fmla="*/ 872 h 1410"/>
                <a:gd name="T108" fmla="*/ 1132 w 1603"/>
                <a:gd name="T109" fmla="*/ 925 h 1410"/>
                <a:gd name="T110" fmla="*/ 1091 w 1603"/>
                <a:gd name="T111" fmla="*/ 920 h 1410"/>
                <a:gd name="T112" fmla="*/ 1032 w 1603"/>
                <a:gd name="T113" fmla="*/ 837 h 1410"/>
                <a:gd name="T114" fmla="*/ 1091 w 1603"/>
                <a:gd name="T115" fmla="*/ 748 h 1410"/>
                <a:gd name="T116" fmla="*/ 1191 w 1603"/>
                <a:gd name="T117" fmla="*/ 707 h 1410"/>
                <a:gd name="T118" fmla="*/ 1256 w 1603"/>
                <a:gd name="T119" fmla="*/ 784 h 1410"/>
                <a:gd name="T120" fmla="*/ 1221 w 1603"/>
                <a:gd name="T121" fmla="*/ 85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3" h="1410">
                  <a:moveTo>
                    <a:pt x="1528" y="525"/>
                  </a:moveTo>
                  <a:cubicBezTo>
                    <a:pt x="1528" y="525"/>
                    <a:pt x="1528" y="521"/>
                    <a:pt x="1527" y="514"/>
                  </a:cubicBezTo>
                  <a:cubicBezTo>
                    <a:pt x="1519" y="521"/>
                    <a:pt x="1511" y="530"/>
                    <a:pt x="1510" y="541"/>
                  </a:cubicBezTo>
                  <a:cubicBezTo>
                    <a:pt x="1508" y="564"/>
                    <a:pt x="1486" y="566"/>
                    <a:pt x="1455" y="564"/>
                  </a:cubicBezTo>
                  <a:cubicBezTo>
                    <a:pt x="1424" y="562"/>
                    <a:pt x="1393" y="483"/>
                    <a:pt x="1393" y="471"/>
                  </a:cubicBezTo>
                  <a:cubicBezTo>
                    <a:pt x="1393" y="459"/>
                    <a:pt x="1436" y="399"/>
                    <a:pt x="1461" y="399"/>
                  </a:cubicBezTo>
                  <a:cubicBezTo>
                    <a:pt x="1477" y="399"/>
                    <a:pt x="1500" y="416"/>
                    <a:pt x="1518" y="428"/>
                  </a:cubicBezTo>
                  <a:cubicBezTo>
                    <a:pt x="1517" y="419"/>
                    <a:pt x="1517" y="412"/>
                    <a:pt x="1517" y="410"/>
                  </a:cubicBezTo>
                  <a:cubicBezTo>
                    <a:pt x="1520" y="396"/>
                    <a:pt x="1535" y="244"/>
                    <a:pt x="1508" y="228"/>
                  </a:cubicBezTo>
                  <a:cubicBezTo>
                    <a:pt x="1482" y="213"/>
                    <a:pt x="1455" y="58"/>
                    <a:pt x="1446" y="42"/>
                  </a:cubicBezTo>
                  <a:cubicBezTo>
                    <a:pt x="1438" y="27"/>
                    <a:pt x="1340" y="36"/>
                    <a:pt x="1329" y="18"/>
                  </a:cubicBezTo>
                  <a:cubicBezTo>
                    <a:pt x="1318" y="0"/>
                    <a:pt x="1236" y="17"/>
                    <a:pt x="1234" y="1"/>
                  </a:cubicBezTo>
                  <a:cubicBezTo>
                    <a:pt x="1222" y="20"/>
                    <a:pt x="1207" y="40"/>
                    <a:pt x="1200" y="49"/>
                  </a:cubicBezTo>
                  <a:cubicBezTo>
                    <a:pt x="1185" y="67"/>
                    <a:pt x="1144" y="55"/>
                    <a:pt x="1138" y="84"/>
                  </a:cubicBezTo>
                  <a:cubicBezTo>
                    <a:pt x="1132" y="114"/>
                    <a:pt x="1082" y="143"/>
                    <a:pt x="1058" y="143"/>
                  </a:cubicBezTo>
                  <a:cubicBezTo>
                    <a:pt x="1035" y="143"/>
                    <a:pt x="1017" y="185"/>
                    <a:pt x="1017" y="211"/>
                  </a:cubicBezTo>
                  <a:cubicBezTo>
                    <a:pt x="1017" y="238"/>
                    <a:pt x="970" y="273"/>
                    <a:pt x="931" y="273"/>
                  </a:cubicBezTo>
                  <a:cubicBezTo>
                    <a:pt x="893" y="273"/>
                    <a:pt x="905" y="306"/>
                    <a:pt x="893" y="347"/>
                  </a:cubicBezTo>
                  <a:cubicBezTo>
                    <a:pt x="881" y="388"/>
                    <a:pt x="864" y="391"/>
                    <a:pt x="799" y="391"/>
                  </a:cubicBezTo>
                  <a:cubicBezTo>
                    <a:pt x="734" y="391"/>
                    <a:pt x="731" y="385"/>
                    <a:pt x="681" y="353"/>
                  </a:cubicBezTo>
                  <a:cubicBezTo>
                    <a:pt x="630" y="320"/>
                    <a:pt x="616" y="379"/>
                    <a:pt x="613" y="406"/>
                  </a:cubicBezTo>
                  <a:cubicBezTo>
                    <a:pt x="610" y="433"/>
                    <a:pt x="542" y="486"/>
                    <a:pt x="521" y="509"/>
                  </a:cubicBezTo>
                  <a:cubicBezTo>
                    <a:pt x="501" y="533"/>
                    <a:pt x="450" y="515"/>
                    <a:pt x="421" y="515"/>
                  </a:cubicBezTo>
                  <a:cubicBezTo>
                    <a:pt x="391" y="515"/>
                    <a:pt x="403" y="489"/>
                    <a:pt x="403" y="471"/>
                  </a:cubicBezTo>
                  <a:cubicBezTo>
                    <a:pt x="403" y="453"/>
                    <a:pt x="418" y="465"/>
                    <a:pt x="424" y="447"/>
                  </a:cubicBezTo>
                  <a:cubicBezTo>
                    <a:pt x="430" y="430"/>
                    <a:pt x="403" y="365"/>
                    <a:pt x="391" y="335"/>
                  </a:cubicBezTo>
                  <a:cubicBezTo>
                    <a:pt x="386" y="322"/>
                    <a:pt x="366" y="312"/>
                    <a:pt x="344" y="304"/>
                  </a:cubicBezTo>
                  <a:cubicBezTo>
                    <a:pt x="344" y="471"/>
                    <a:pt x="344" y="651"/>
                    <a:pt x="344" y="669"/>
                  </a:cubicBezTo>
                  <a:cubicBezTo>
                    <a:pt x="344" y="701"/>
                    <a:pt x="291" y="716"/>
                    <a:pt x="279" y="734"/>
                  </a:cubicBezTo>
                  <a:cubicBezTo>
                    <a:pt x="267" y="751"/>
                    <a:pt x="194" y="737"/>
                    <a:pt x="152" y="737"/>
                  </a:cubicBezTo>
                  <a:cubicBezTo>
                    <a:pt x="111" y="737"/>
                    <a:pt x="120" y="695"/>
                    <a:pt x="99" y="666"/>
                  </a:cubicBezTo>
                  <a:cubicBezTo>
                    <a:pt x="79" y="636"/>
                    <a:pt x="43" y="675"/>
                    <a:pt x="43" y="695"/>
                  </a:cubicBezTo>
                  <a:cubicBezTo>
                    <a:pt x="43" y="711"/>
                    <a:pt x="25" y="708"/>
                    <a:pt x="0" y="706"/>
                  </a:cubicBezTo>
                  <a:cubicBezTo>
                    <a:pt x="33" y="757"/>
                    <a:pt x="61" y="816"/>
                    <a:pt x="76" y="865"/>
                  </a:cubicBezTo>
                  <a:cubicBezTo>
                    <a:pt x="99" y="943"/>
                    <a:pt x="157" y="1017"/>
                    <a:pt x="171" y="1063"/>
                  </a:cubicBezTo>
                  <a:cubicBezTo>
                    <a:pt x="186" y="1109"/>
                    <a:pt x="202" y="1151"/>
                    <a:pt x="171" y="1156"/>
                  </a:cubicBezTo>
                  <a:cubicBezTo>
                    <a:pt x="140" y="1160"/>
                    <a:pt x="140" y="1187"/>
                    <a:pt x="173" y="1237"/>
                  </a:cubicBezTo>
                  <a:cubicBezTo>
                    <a:pt x="205" y="1287"/>
                    <a:pt x="177" y="1317"/>
                    <a:pt x="205" y="1322"/>
                  </a:cubicBezTo>
                  <a:cubicBezTo>
                    <a:pt x="233" y="1328"/>
                    <a:pt x="225" y="1346"/>
                    <a:pt x="247" y="1348"/>
                  </a:cubicBezTo>
                  <a:cubicBezTo>
                    <a:pt x="269" y="1349"/>
                    <a:pt x="285" y="1371"/>
                    <a:pt x="300" y="1390"/>
                  </a:cubicBezTo>
                  <a:cubicBezTo>
                    <a:pt x="315" y="1410"/>
                    <a:pt x="349" y="1410"/>
                    <a:pt x="365" y="1386"/>
                  </a:cubicBezTo>
                  <a:cubicBezTo>
                    <a:pt x="381" y="1362"/>
                    <a:pt x="431" y="1355"/>
                    <a:pt x="483" y="1355"/>
                  </a:cubicBezTo>
                  <a:cubicBezTo>
                    <a:pt x="534" y="1355"/>
                    <a:pt x="524" y="1333"/>
                    <a:pt x="574" y="1318"/>
                  </a:cubicBezTo>
                  <a:cubicBezTo>
                    <a:pt x="624" y="1303"/>
                    <a:pt x="685" y="1302"/>
                    <a:pt x="728" y="1317"/>
                  </a:cubicBezTo>
                  <a:cubicBezTo>
                    <a:pt x="771" y="1331"/>
                    <a:pt x="803" y="1318"/>
                    <a:pt x="824" y="1305"/>
                  </a:cubicBezTo>
                  <a:cubicBezTo>
                    <a:pt x="844" y="1292"/>
                    <a:pt x="884" y="1325"/>
                    <a:pt x="887" y="1292"/>
                  </a:cubicBezTo>
                  <a:cubicBezTo>
                    <a:pt x="890" y="1257"/>
                    <a:pt x="931" y="1263"/>
                    <a:pt x="970" y="1263"/>
                  </a:cubicBezTo>
                  <a:cubicBezTo>
                    <a:pt x="1008" y="1263"/>
                    <a:pt x="1101" y="1203"/>
                    <a:pt x="1175" y="1134"/>
                  </a:cubicBezTo>
                  <a:cubicBezTo>
                    <a:pt x="1249" y="1064"/>
                    <a:pt x="1371" y="912"/>
                    <a:pt x="1413" y="843"/>
                  </a:cubicBezTo>
                  <a:cubicBezTo>
                    <a:pt x="1454" y="774"/>
                    <a:pt x="1522" y="714"/>
                    <a:pt x="1556" y="683"/>
                  </a:cubicBezTo>
                  <a:cubicBezTo>
                    <a:pt x="1581" y="660"/>
                    <a:pt x="1596" y="579"/>
                    <a:pt x="1603" y="519"/>
                  </a:cubicBezTo>
                  <a:cubicBezTo>
                    <a:pt x="1568" y="519"/>
                    <a:pt x="1528" y="525"/>
                    <a:pt x="1528" y="525"/>
                  </a:cubicBezTo>
                  <a:close/>
                  <a:moveTo>
                    <a:pt x="1221" y="855"/>
                  </a:moveTo>
                  <a:cubicBezTo>
                    <a:pt x="1221" y="878"/>
                    <a:pt x="1168" y="849"/>
                    <a:pt x="1156" y="872"/>
                  </a:cubicBezTo>
                  <a:cubicBezTo>
                    <a:pt x="1144" y="896"/>
                    <a:pt x="1132" y="925"/>
                    <a:pt x="1132" y="925"/>
                  </a:cubicBezTo>
                  <a:cubicBezTo>
                    <a:pt x="1091" y="920"/>
                    <a:pt x="1091" y="920"/>
                    <a:pt x="1091" y="920"/>
                  </a:cubicBezTo>
                  <a:cubicBezTo>
                    <a:pt x="1032" y="837"/>
                    <a:pt x="1032" y="837"/>
                    <a:pt x="1032" y="837"/>
                  </a:cubicBezTo>
                  <a:cubicBezTo>
                    <a:pt x="1032" y="837"/>
                    <a:pt x="1079" y="772"/>
                    <a:pt x="1091" y="748"/>
                  </a:cubicBezTo>
                  <a:cubicBezTo>
                    <a:pt x="1103" y="725"/>
                    <a:pt x="1179" y="683"/>
                    <a:pt x="1191" y="707"/>
                  </a:cubicBezTo>
                  <a:cubicBezTo>
                    <a:pt x="1203" y="731"/>
                    <a:pt x="1256" y="760"/>
                    <a:pt x="1256" y="784"/>
                  </a:cubicBezTo>
                  <a:cubicBezTo>
                    <a:pt x="1256" y="807"/>
                    <a:pt x="1221" y="831"/>
                    <a:pt x="1221" y="85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 name="Freeform 11">
              <a:extLst>
                <a:ext uri="{FF2B5EF4-FFF2-40B4-BE49-F238E27FC236}">
                  <a16:creationId xmlns:a16="http://schemas.microsoft.com/office/drawing/2014/main" id="{A5F34BEB-1A76-F23A-7DE3-4429AA61D47F}"/>
                </a:ext>
              </a:extLst>
            </p:cNvPr>
            <p:cNvSpPr>
              <a:spLocks/>
            </p:cNvSpPr>
            <p:nvPr/>
          </p:nvSpPr>
          <p:spPr bwMode="auto">
            <a:xfrm>
              <a:off x="6173957" y="4628314"/>
              <a:ext cx="407194" cy="433799"/>
            </a:xfrm>
            <a:custGeom>
              <a:avLst/>
              <a:gdLst>
                <a:gd name="T0" fmla="*/ 66 w 1168"/>
                <a:gd name="T1" fmla="*/ 1140 h 1240"/>
                <a:gd name="T2" fmla="*/ 111 w 1168"/>
                <a:gd name="T3" fmla="*/ 1160 h 1240"/>
                <a:gd name="T4" fmla="*/ 206 w 1168"/>
                <a:gd name="T5" fmla="*/ 1165 h 1240"/>
                <a:gd name="T6" fmla="*/ 296 w 1168"/>
                <a:gd name="T7" fmla="*/ 1190 h 1240"/>
                <a:gd name="T8" fmla="*/ 640 w 1168"/>
                <a:gd name="T9" fmla="*/ 1190 h 1240"/>
                <a:gd name="T10" fmla="*/ 675 w 1168"/>
                <a:gd name="T11" fmla="*/ 1225 h 1240"/>
                <a:gd name="T12" fmla="*/ 895 w 1168"/>
                <a:gd name="T13" fmla="*/ 1225 h 1240"/>
                <a:gd name="T14" fmla="*/ 1049 w 1168"/>
                <a:gd name="T15" fmla="*/ 1215 h 1240"/>
                <a:gd name="T16" fmla="*/ 1077 w 1168"/>
                <a:gd name="T17" fmla="*/ 1208 h 1240"/>
                <a:gd name="T18" fmla="*/ 963 w 1168"/>
                <a:gd name="T19" fmla="*/ 1052 h 1240"/>
                <a:gd name="T20" fmla="*/ 973 w 1168"/>
                <a:gd name="T21" fmla="*/ 720 h 1240"/>
                <a:gd name="T22" fmla="*/ 1121 w 1168"/>
                <a:gd name="T23" fmla="*/ 726 h 1240"/>
                <a:gd name="T24" fmla="*/ 1147 w 1168"/>
                <a:gd name="T25" fmla="*/ 700 h 1240"/>
                <a:gd name="T26" fmla="*/ 1168 w 1168"/>
                <a:gd name="T27" fmla="*/ 502 h 1240"/>
                <a:gd name="T28" fmla="*/ 1141 w 1168"/>
                <a:gd name="T29" fmla="*/ 501 h 1240"/>
                <a:gd name="T30" fmla="*/ 1052 w 1168"/>
                <a:gd name="T31" fmla="*/ 509 h 1240"/>
                <a:gd name="T32" fmla="*/ 999 w 1168"/>
                <a:gd name="T33" fmla="*/ 536 h 1240"/>
                <a:gd name="T34" fmla="*/ 999 w 1168"/>
                <a:gd name="T35" fmla="*/ 456 h 1240"/>
                <a:gd name="T36" fmla="*/ 951 w 1168"/>
                <a:gd name="T37" fmla="*/ 377 h 1240"/>
                <a:gd name="T38" fmla="*/ 964 w 1168"/>
                <a:gd name="T39" fmla="*/ 235 h 1240"/>
                <a:gd name="T40" fmla="*/ 946 w 1168"/>
                <a:gd name="T41" fmla="*/ 155 h 1240"/>
                <a:gd name="T42" fmla="*/ 880 w 1168"/>
                <a:gd name="T43" fmla="*/ 142 h 1240"/>
                <a:gd name="T44" fmla="*/ 831 w 1168"/>
                <a:gd name="T45" fmla="*/ 120 h 1240"/>
                <a:gd name="T46" fmla="*/ 751 w 1168"/>
                <a:gd name="T47" fmla="*/ 120 h 1240"/>
                <a:gd name="T48" fmla="*/ 712 w 1168"/>
                <a:gd name="T49" fmla="*/ 208 h 1240"/>
                <a:gd name="T50" fmla="*/ 596 w 1168"/>
                <a:gd name="T51" fmla="*/ 226 h 1240"/>
                <a:gd name="T52" fmla="*/ 512 w 1168"/>
                <a:gd name="T53" fmla="*/ 164 h 1240"/>
                <a:gd name="T54" fmla="*/ 472 w 1168"/>
                <a:gd name="T55" fmla="*/ 89 h 1240"/>
                <a:gd name="T56" fmla="*/ 455 w 1168"/>
                <a:gd name="T57" fmla="*/ 5 h 1240"/>
                <a:gd name="T58" fmla="*/ 132 w 1168"/>
                <a:gd name="T59" fmla="*/ 5 h 1240"/>
                <a:gd name="T60" fmla="*/ 75 w 1168"/>
                <a:gd name="T61" fmla="*/ 36 h 1240"/>
                <a:gd name="T62" fmla="*/ 163 w 1168"/>
                <a:gd name="T63" fmla="*/ 244 h 1240"/>
                <a:gd name="T64" fmla="*/ 146 w 1168"/>
                <a:gd name="T65" fmla="*/ 349 h 1240"/>
                <a:gd name="T66" fmla="*/ 208 w 1168"/>
                <a:gd name="T67" fmla="*/ 558 h 1240"/>
                <a:gd name="T68" fmla="*/ 137 w 1168"/>
                <a:gd name="T69" fmla="*/ 703 h 1240"/>
                <a:gd name="T70" fmla="*/ 65 w 1168"/>
                <a:gd name="T71" fmla="*/ 895 h 1240"/>
                <a:gd name="T72" fmla="*/ 14 w 1168"/>
                <a:gd name="T73" fmla="*/ 1035 h 1240"/>
                <a:gd name="T74" fmla="*/ 0 w 1168"/>
                <a:gd name="T75" fmla="*/ 1169 h 1240"/>
                <a:gd name="T76" fmla="*/ 0 w 1168"/>
                <a:gd name="T77" fmla="*/ 1173 h 1240"/>
                <a:gd name="T78" fmla="*/ 31 w 1168"/>
                <a:gd name="T79" fmla="*/ 1165 h 1240"/>
                <a:gd name="T80" fmla="*/ 66 w 1168"/>
                <a:gd name="T81" fmla="*/ 11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8" h="1240">
                  <a:moveTo>
                    <a:pt x="66" y="1140"/>
                  </a:moveTo>
                  <a:cubicBezTo>
                    <a:pt x="91" y="1140"/>
                    <a:pt x="76" y="1175"/>
                    <a:pt x="111" y="1160"/>
                  </a:cubicBezTo>
                  <a:cubicBezTo>
                    <a:pt x="146" y="1145"/>
                    <a:pt x="176" y="1145"/>
                    <a:pt x="206" y="1165"/>
                  </a:cubicBezTo>
                  <a:cubicBezTo>
                    <a:pt x="236" y="1185"/>
                    <a:pt x="261" y="1190"/>
                    <a:pt x="296" y="1190"/>
                  </a:cubicBezTo>
                  <a:cubicBezTo>
                    <a:pt x="331" y="1190"/>
                    <a:pt x="640" y="1190"/>
                    <a:pt x="640" y="1190"/>
                  </a:cubicBezTo>
                  <a:cubicBezTo>
                    <a:pt x="675" y="1225"/>
                    <a:pt x="675" y="1225"/>
                    <a:pt x="675" y="1225"/>
                  </a:cubicBezTo>
                  <a:cubicBezTo>
                    <a:pt x="675" y="1225"/>
                    <a:pt x="865" y="1210"/>
                    <a:pt x="895" y="1225"/>
                  </a:cubicBezTo>
                  <a:cubicBezTo>
                    <a:pt x="925" y="1240"/>
                    <a:pt x="1020" y="1225"/>
                    <a:pt x="1049" y="1215"/>
                  </a:cubicBezTo>
                  <a:cubicBezTo>
                    <a:pt x="1055" y="1213"/>
                    <a:pt x="1064" y="1211"/>
                    <a:pt x="1077" y="1208"/>
                  </a:cubicBezTo>
                  <a:cubicBezTo>
                    <a:pt x="963" y="1052"/>
                    <a:pt x="963" y="1052"/>
                    <a:pt x="963" y="1052"/>
                  </a:cubicBezTo>
                  <a:cubicBezTo>
                    <a:pt x="973" y="720"/>
                    <a:pt x="973" y="720"/>
                    <a:pt x="973" y="720"/>
                  </a:cubicBezTo>
                  <a:cubicBezTo>
                    <a:pt x="1121" y="726"/>
                    <a:pt x="1121" y="726"/>
                    <a:pt x="1121" y="726"/>
                  </a:cubicBezTo>
                  <a:cubicBezTo>
                    <a:pt x="1147" y="700"/>
                    <a:pt x="1147" y="700"/>
                    <a:pt x="1147" y="700"/>
                  </a:cubicBezTo>
                  <a:cubicBezTo>
                    <a:pt x="1168" y="502"/>
                    <a:pt x="1168" y="502"/>
                    <a:pt x="1168" y="502"/>
                  </a:cubicBezTo>
                  <a:cubicBezTo>
                    <a:pt x="1160" y="498"/>
                    <a:pt x="1151" y="496"/>
                    <a:pt x="1141" y="501"/>
                  </a:cubicBezTo>
                  <a:cubicBezTo>
                    <a:pt x="1110" y="514"/>
                    <a:pt x="1083" y="509"/>
                    <a:pt x="1052" y="509"/>
                  </a:cubicBezTo>
                  <a:cubicBezTo>
                    <a:pt x="1021" y="509"/>
                    <a:pt x="1017" y="541"/>
                    <a:pt x="999" y="536"/>
                  </a:cubicBezTo>
                  <a:cubicBezTo>
                    <a:pt x="982" y="532"/>
                    <a:pt x="995" y="478"/>
                    <a:pt x="999" y="456"/>
                  </a:cubicBezTo>
                  <a:cubicBezTo>
                    <a:pt x="1004" y="434"/>
                    <a:pt x="973" y="394"/>
                    <a:pt x="951" y="377"/>
                  </a:cubicBezTo>
                  <a:cubicBezTo>
                    <a:pt x="929" y="359"/>
                    <a:pt x="977" y="248"/>
                    <a:pt x="964" y="235"/>
                  </a:cubicBezTo>
                  <a:cubicBezTo>
                    <a:pt x="951" y="222"/>
                    <a:pt x="946" y="186"/>
                    <a:pt x="946" y="155"/>
                  </a:cubicBezTo>
                  <a:cubicBezTo>
                    <a:pt x="946" y="124"/>
                    <a:pt x="924" y="142"/>
                    <a:pt x="880" y="142"/>
                  </a:cubicBezTo>
                  <a:cubicBezTo>
                    <a:pt x="836" y="142"/>
                    <a:pt x="831" y="120"/>
                    <a:pt x="831" y="120"/>
                  </a:cubicBezTo>
                  <a:cubicBezTo>
                    <a:pt x="831" y="120"/>
                    <a:pt x="778" y="107"/>
                    <a:pt x="751" y="120"/>
                  </a:cubicBezTo>
                  <a:cubicBezTo>
                    <a:pt x="725" y="133"/>
                    <a:pt x="729" y="213"/>
                    <a:pt x="712" y="208"/>
                  </a:cubicBezTo>
                  <a:cubicBezTo>
                    <a:pt x="694" y="204"/>
                    <a:pt x="641" y="213"/>
                    <a:pt x="596" y="226"/>
                  </a:cubicBezTo>
                  <a:cubicBezTo>
                    <a:pt x="552" y="239"/>
                    <a:pt x="535" y="217"/>
                    <a:pt x="512" y="164"/>
                  </a:cubicBezTo>
                  <a:cubicBezTo>
                    <a:pt x="490" y="111"/>
                    <a:pt x="464" y="129"/>
                    <a:pt x="472" y="89"/>
                  </a:cubicBezTo>
                  <a:cubicBezTo>
                    <a:pt x="481" y="49"/>
                    <a:pt x="455" y="5"/>
                    <a:pt x="455" y="5"/>
                  </a:cubicBezTo>
                  <a:cubicBezTo>
                    <a:pt x="455" y="5"/>
                    <a:pt x="163" y="0"/>
                    <a:pt x="132" y="5"/>
                  </a:cubicBezTo>
                  <a:cubicBezTo>
                    <a:pt x="119" y="7"/>
                    <a:pt x="97" y="20"/>
                    <a:pt x="75" y="36"/>
                  </a:cubicBezTo>
                  <a:cubicBezTo>
                    <a:pt x="93" y="104"/>
                    <a:pt x="150" y="217"/>
                    <a:pt x="163" y="244"/>
                  </a:cubicBezTo>
                  <a:cubicBezTo>
                    <a:pt x="176" y="272"/>
                    <a:pt x="146" y="297"/>
                    <a:pt x="146" y="349"/>
                  </a:cubicBezTo>
                  <a:cubicBezTo>
                    <a:pt x="146" y="400"/>
                    <a:pt x="202" y="495"/>
                    <a:pt x="208" y="558"/>
                  </a:cubicBezTo>
                  <a:cubicBezTo>
                    <a:pt x="214" y="622"/>
                    <a:pt x="173" y="661"/>
                    <a:pt x="137" y="703"/>
                  </a:cubicBezTo>
                  <a:cubicBezTo>
                    <a:pt x="102" y="744"/>
                    <a:pt x="65" y="837"/>
                    <a:pt x="65" y="895"/>
                  </a:cubicBezTo>
                  <a:cubicBezTo>
                    <a:pt x="65" y="952"/>
                    <a:pt x="12" y="1008"/>
                    <a:pt x="14" y="1035"/>
                  </a:cubicBezTo>
                  <a:cubicBezTo>
                    <a:pt x="15" y="1061"/>
                    <a:pt x="6" y="1140"/>
                    <a:pt x="0" y="1169"/>
                  </a:cubicBezTo>
                  <a:cubicBezTo>
                    <a:pt x="0" y="1170"/>
                    <a:pt x="0" y="1172"/>
                    <a:pt x="0" y="1173"/>
                  </a:cubicBezTo>
                  <a:cubicBezTo>
                    <a:pt x="31" y="1165"/>
                    <a:pt x="31" y="1165"/>
                    <a:pt x="31" y="1165"/>
                  </a:cubicBezTo>
                  <a:cubicBezTo>
                    <a:pt x="31" y="1165"/>
                    <a:pt x="41" y="1140"/>
                    <a:pt x="66" y="114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 name="Freeform 12">
              <a:extLst>
                <a:ext uri="{FF2B5EF4-FFF2-40B4-BE49-F238E27FC236}">
                  <a16:creationId xmlns:a16="http://schemas.microsoft.com/office/drawing/2014/main" id="{6E46854B-E810-659B-6CCA-EBD82B68EBAE}"/>
                </a:ext>
              </a:extLst>
            </p:cNvPr>
            <p:cNvSpPr>
              <a:spLocks/>
            </p:cNvSpPr>
            <p:nvPr/>
          </p:nvSpPr>
          <p:spPr bwMode="auto">
            <a:xfrm>
              <a:off x="6509428" y="4710446"/>
              <a:ext cx="401410" cy="353981"/>
            </a:xfrm>
            <a:custGeom>
              <a:avLst/>
              <a:gdLst>
                <a:gd name="T0" fmla="*/ 884 w 1149"/>
                <a:gd name="T1" fmla="*/ 41 h 1012"/>
                <a:gd name="T2" fmla="*/ 812 w 1149"/>
                <a:gd name="T3" fmla="*/ 0 h 1012"/>
                <a:gd name="T4" fmla="*/ 692 w 1149"/>
                <a:gd name="T5" fmla="*/ 18 h 1012"/>
                <a:gd name="T6" fmla="*/ 665 w 1149"/>
                <a:gd name="T7" fmla="*/ 84 h 1012"/>
                <a:gd name="T8" fmla="*/ 652 w 1149"/>
                <a:gd name="T9" fmla="*/ 137 h 1012"/>
                <a:gd name="T10" fmla="*/ 647 w 1149"/>
                <a:gd name="T11" fmla="*/ 248 h 1012"/>
                <a:gd name="T12" fmla="*/ 625 w 1149"/>
                <a:gd name="T13" fmla="*/ 341 h 1012"/>
                <a:gd name="T14" fmla="*/ 692 w 1149"/>
                <a:gd name="T15" fmla="*/ 421 h 1012"/>
                <a:gd name="T16" fmla="*/ 758 w 1149"/>
                <a:gd name="T17" fmla="*/ 398 h 1012"/>
                <a:gd name="T18" fmla="*/ 771 w 1149"/>
                <a:gd name="T19" fmla="*/ 469 h 1012"/>
                <a:gd name="T20" fmla="*/ 754 w 1149"/>
                <a:gd name="T21" fmla="*/ 514 h 1012"/>
                <a:gd name="T22" fmla="*/ 683 w 1149"/>
                <a:gd name="T23" fmla="*/ 514 h 1012"/>
                <a:gd name="T24" fmla="*/ 643 w 1149"/>
                <a:gd name="T25" fmla="*/ 429 h 1012"/>
                <a:gd name="T26" fmla="*/ 568 w 1149"/>
                <a:gd name="T27" fmla="*/ 412 h 1012"/>
                <a:gd name="T28" fmla="*/ 515 w 1149"/>
                <a:gd name="T29" fmla="*/ 354 h 1012"/>
                <a:gd name="T30" fmla="*/ 479 w 1149"/>
                <a:gd name="T31" fmla="*/ 372 h 1012"/>
                <a:gd name="T32" fmla="*/ 435 w 1149"/>
                <a:gd name="T33" fmla="*/ 385 h 1012"/>
                <a:gd name="T34" fmla="*/ 351 w 1149"/>
                <a:gd name="T35" fmla="*/ 359 h 1012"/>
                <a:gd name="T36" fmla="*/ 320 w 1149"/>
                <a:gd name="T37" fmla="*/ 310 h 1012"/>
                <a:gd name="T38" fmla="*/ 258 w 1149"/>
                <a:gd name="T39" fmla="*/ 314 h 1012"/>
                <a:gd name="T40" fmla="*/ 231 w 1149"/>
                <a:gd name="T41" fmla="*/ 292 h 1012"/>
                <a:gd name="T42" fmla="*/ 205 w 1149"/>
                <a:gd name="T43" fmla="*/ 267 h 1012"/>
                <a:gd name="T44" fmla="*/ 184 w 1149"/>
                <a:gd name="T45" fmla="*/ 465 h 1012"/>
                <a:gd name="T46" fmla="*/ 158 w 1149"/>
                <a:gd name="T47" fmla="*/ 491 h 1012"/>
                <a:gd name="T48" fmla="*/ 10 w 1149"/>
                <a:gd name="T49" fmla="*/ 485 h 1012"/>
                <a:gd name="T50" fmla="*/ 0 w 1149"/>
                <a:gd name="T51" fmla="*/ 817 h 1012"/>
                <a:gd name="T52" fmla="*/ 114 w 1149"/>
                <a:gd name="T53" fmla="*/ 973 h 1012"/>
                <a:gd name="T54" fmla="*/ 296 w 1149"/>
                <a:gd name="T55" fmla="*/ 965 h 1012"/>
                <a:gd name="T56" fmla="*/ 304 w 1149"/>
                <a:gd name="T57" fmla="*/ 988 h 1012"/>
                <a:gd name="T58" fmla="*/ 355 w 1149"/>
                <a:gd name="T59" fmla="*/ 980 h 1012"/>
                <a:gd name="T60" fmla="*/ 482 w 1149"/>
                <a:gd name="T61" fmla="*/ 1001 h 1012"/>
                <a:gd name="T62" fmla="*/ 585 w 1149"/>
                <a:gd name="T63" fmla="*/ 888 h 1012"/>
                <a:gd name="T64" fmla="*/ 677 w 1149"/>
                <a:gd name="T65" fmla="*/ 818 h 1012"/>
                <a:gd name="T66" fmla="*/ 733 w 1149"/>
                <a:gd name="T67" fmla="*/ 767 h 1012"/>
                <a:gd name="T68" fmla="*/ 819 w 1149"/>
                <a:gd name="T69" fmla="*/ 765 h 1012"/>
                <a:gd name="T70" fmla="*/ 824 w 1149"/>
                <a:gd name="T71" fmla="*/ 765 h 1012"/>
                <a:gd name="T72" fmla="*/ 804 w 1149"/>
                <a:gd name="T73" fmla="*/ 691 h 1012"/>
                <a:gd name="T74" fmla="*/ 1080 w 1149"/>
                <a:gd name="T75" fmla="*/ 591 h 1012"/>
                <a:gd name="T76" fmla="*/ 1063 w 1149"/>
                <a:gd name="T77" fmla="*/ 547 h 1012"/>
                <a:gd name="T78" fmla="*/ 1078 w 1149"/>
                <a:gd name="T79" fmla="*/ 450 h 1012"/>
                <a:gd name="T80" fmla="*/ 1119 w 1149"/>
                <a:gd name="T81" fmla="*/ 424 h 1012"/>
                <a:gd name="T82" fmla="*/ 1114 w 1149"/>
                <a:gd name="T83" fmla="*/ 261 h 1012"/>
                <a:gd name="T84" fmla="*/ 1149 w 1149"/>
                <a:gd name="T85" fmla="*/ 240 h 1012"/>
                <a:gd name="T86" fmla="*/ 1103 w 1149"/>
                <a:gd name="T87" fmla="*/ 133 h 1012"/>
                <a:gd name="T88" fmla="*/ 976 w 1149"/>
                <a:gd name="T89" fmla="*/ 77 h 1012"/>
                <a:gd name="T90" fmla="*/ 884 w 1149"/>
                <a:gd name="T91" fmla="*/ 4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9" h="1012">
                  <a:moveTo>
                    <a:pt x="884" y="41"/>
                  </a:moveTo>
                  <a:cubicBezTo>
                    <a:pt x="870" y="41"/>
                    <a:pt x="839" y="20"/>
                    <a:pt x="812" y="0"/>
                  </a:cubicBezTo>
                  <a:cubicBezTo>
                    <a:pt x="792" y="21"/>
                    <a:pt x="725" y="18"/>
                    <a:pt x="692" y="18"/>
                  </a:cubicBezTo>
                  <a:cubicBezTo>
                    <a:pt x="656" y="18"/>
                    <a:pt x="687" y="66"/>
                    <a:pt x="665" y="84"/>
                  </a:cubicBezTo>
                  <a:cubicBezTo>
                    <a:pt x="643" y="102"/>
                    <a:pt x="634" y="128"/>
                    <a:pt x="652" y="137"/>
                  </a:cubicBezTo>
                  <a:cubicBezTo>
                    <a:pt x="669" y="146"/>
                    <a:pt x="647" y="221"/>
                    <a:pt x="647" y="248"/>
                  </a:cubicBezTo>
                  <a:cubicBezTo>
                    <a:pt x="647" y="274"/>
                    <a:pt x="612" y="332"/>
                    <a:pt x="625" y="341"/>
                  </a:cubicBezTo>
                  <a:cubicBezTo>
                    <a:pt x="638" y="350"/>
                    <a:pt x="661" y="412"/>
                    <a:pt x="692" y="421"/>
                  </a:cubicBezTo>
                  <a:cubicBezTo>
                    <a:pt x="723" y="429"/>
                    <a:pt x="745" y="398"/>
                    <a:pt x="758" y="398"/>
                  </a:cubicBezTo>
                  <a:cubicBezTo>
                    <a:pt x="771" y="398"/>
                    <a:pt x="771" y="438"/>
                    <a:pt x="771" y="469"/>
                  </a:cubicBezTo>
                  <a:cubicBezTo>
                    <a:pt x="771" y="500"/>
                    <a:pt x="754" y="514"/>
                    <a:pt x="754" y="514"/>
                  </a:cubicBezTo>
                  <a:cubicBezTo>
                    <a:pt x="754" y="514"/>
                    <a:pt x="705" y="531"/>
                    <a:pt x="683" y="514"/>
                  </a:cubicBezTo>
                  <a:cubicBezTo>
                    <a:pt x="661" y="496"/>
                    <a:pt x="643" y="447"/>
                    <a:pt x="643" y="429"/>
                  </a:cubicBezTo>
                  <a:cubicBezTo>
                    <a:pt x="643" y="412"/>
                    <a:pt x="590" y="412"/>
                    <a:pt x="568" y="412"/>
                  </a:cubicBezTo>
                  <a:cubicBezTo>
                    <a:pt x="546" y="412"/>
                    <a:pt x="523" y="372"/>
                    <a:pt x="515" y="354"/>
                  </a:cubicBezTo>
                  <a:cubicBezTo>
                    <a:pt x="506" y="336"/>
                    <a:pt x="479" y="359"/>
                    <a:pt x="479" y="372"/>
                  </a:cubicBezTo>
                  <a:cubicBezTo>
                    <a:pt x="479" y="385"/>
                    <a:pt x="457" y="385"/>
                    <a:pt x="435" y="385"/>
                  </a:cubicBezTo>
                  <a:cubicBezTo>
                    <a:pt x="413" y="385"/>
                    <a:pt x="368" y="350"/>
                    <a:pt x="351" y="359"/>
                  </a:cubicBezTo>
                  <a:cubicBezTo>
                    <a:pt x="333" y="367"/>
                    <a:pt x="315" y="328"/>
                    <a:pt x="320" y="310"/>
                  </a:cubicBezTo>
                  <a:cubicBezTo>
                    <a:pt x="324" y="292"/>
                    <a:pt x="275" y="306"/>
                    <a:pt x="258" y="314"/>
                  </a:cubicBezTo>
                  <a:cubicBezTo>
                    <a:pt x="240" y="323"/>
                    <a:pt x="231" y="292"/>
                    <a:pt x="231" y="292"/>
                  </a:cubicBezTo>
                  <a:cubicBezTo>
                    <a:pt x="231" y="292"/>
                    <a:pt x="221" y="274"/>
                    <a:pt x="205" y="267"/>
                  </a:cubicBezTo>
                  <a:cubicBezTo>
                    <a:pt x="184" y="465"/>
                    <a:pt x="184" y="465"/>
                    <a:pt x="184" y="465"/>
                  </a:cubicBezTo>
                  <a:cubicBezTo>
                    <a:pt x="158" y="491"/>
                    <a:pt x="158" y="491"/>
                    <a:pt x="158" y="491"/>
                  </a:cubicBezTo>
                  <a:cubicBezTo>
                    <a:pt x="10" y="485"/>
                    <a:pt x="10" y="485"/>
                    <a:pt x="10" y="485"/>
                  </a:cubicBezTo>
                  <a:cubicBezTo>
                    <a:pt x="0" y="817"/>
                    <a:pt x="0" y="817"/>
                    <a:pt x="0" y="817"/>
                  </a:cubicBezTo>
                  <a:cubicBezTo>
                    <a:pt x="114" y="973"/>
                    <a:pt x="114" y="973"/>
                    <a:pt x="114" y="973"/>
                  </a:cubicBezTo>
                  <a:cubicBezTo>
                    <a:pt x="173" y="961"/>
                    <a:pt x="296" y="944"/>
                    <a:pt x="296" y="965"/>
                  </a:cubicBezTo>
                  <a:cubicBezTo>
                    <a:pt x="296" y="971"/>
                    <a:pt x="299" y="979"/>
                    <a:pt x="304" y="988"/>
                  </a:cubicBezTo>
                  <a:cubicBezTo>
                    <a:pt x="325" y="983"/>
                    <a:pt x="344" y="979"/>
                    <a:pt x="355" y="980"/>
                  </a:cubicBezTo>
                  <a:cubicBezTo>
                    <a:pt x="379" y="983"/>
                    <a:pt x="458" y="1012"/>
                    <a:pt x="482" y="1001"/>
                  </a:cubicBezTo>
                  <a:cubicBezTo>
                    <a:pt x="506" y="989"/>
                    <a:pt x="547" y="900"/>
                    <a:pt x="585" y="888"/>
                  </a:cubicBezTo>
                  <a:cubicBezTo>
                    <a:pt x="624" y="877"/>
                    <a:pt x="677" y="835"/>
                    <a:pt x="677" y="818"/>
                  </a:cubicBezTo>
                  <a:cubicBezTo>
                    <a:pt x="677" y="800"/>
                    <a:pt x="677" y="782"/>
                    <a:pt x="733" y="767"/>
                  </a:cubicBezTo>
                  <a:cubicBezTo>
                    <a:pt x="819" y="765"/>
                    <a:pt x="819" y="765"/>
                    <a:pt x="819" y="765"/>
                  </a:cubicBezTo>
                  <a:cubicBezTo>
                    <a:pt x="824" y="765"/>
                    <a:pt x="824" y="765"/>
                    <a:pt x="824" y="765"/>
                  </a:cubicBezTo>
                  <a:cubicBezTo>
                    <a:pt x="804" y="691"/>
                    <a:pt x="804" y="691"/>
                    <a:pt x="804" y="691"/>
                  </a:cubicBezTo>
                  <a:cubicBezTo>
                    <a:pt x="804" y="691"/>
                    <a:pt x="1065" y="593"/>
                    <a:pt x="1080" y="591"/>
                  </a:cubicBezTo>
                  <a:cubicBezTo>
                    <a:pt x="1069" y="567"/>
                    <a:pt x="1057" y="549"/>
                    <a:pt x="1063" y="547"/>
                  </a:cubicBezTo>
                  <a:cubicBezTo>
                    <a:pt x="1073" y="542"/>
                    <a:pt x="1078" y="470"/>
                    <a:pt x="1078" y="450"/>
                  </a:cubicBezTo>
                  <a:cubicBezTo>
                    <a:pt x="1078" y="429"/>
                    <a:pt x="1139" y="445"/>
                    <a:pt x="1119" y="424"/>
                  </a:cubicBezTo>
                  <a:cubicBezTo>
                    <a:pt x="1098" y="404"/>
                    <a:pt x="1103" y="286"/>
                    <a:pt x="1114" y="261"/>
                  </a:cubicBezTo>
                  <a:cubicBezTo>
                    <a:pt x="1124" y="235"/>
                    <a:pt x="1149" y="261"/>
                    <a:pt x="1149" y="240"/>
                  </a:cubicBezTo>
                  <a:cubicBezTo>
                    <a:pt x="1149" y="220"/>
                    <a:pt x="1119" y="153"/>
                    <a:pt x="1103" y="133"/>
                  </a:cubicBezTo>
                  <a:cubicBezTo>
                    <a:pt x="1092" y="118"/>
                    <a:pt x="1001" y="82"/>
                    <a:pt x="976" y="77"/>
                  </a:cubicBezTo>
                  <a:cubicBezTo>
                    <a:pt x="950" y="72"/>
                    <a:pt x="909" y="41"/>
                    <a:pt x="884" y="4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8" name="Freeform 13">
              <a:extLst>
                <a:ext uri="{FF2B5EF4-FFF2-40B4-BE49-F238E27FC236}">
                  <a16:creationId xmlns:a16="http://schemas.microsoft.com/office/drawing/2014/main" id="{A53DF909-D9CC-42A2-DC91-5C5C62497071}"/>
                </a:ext>
              </a:extLst>
            </p:cNvPr>
            <p:cNvSpPr>
              <a:spLocks/>
            </p:cNvSpPr>
            <p:nvPr/>
          </p:nvSpPr>
          <p:spPr bwMode="auto">
            <a:xfrm>
              <a:off x="6747729" y="4460579"/>
              <a:ext cx="68251" cy="58997"/>
            </a:xfrm>
            <a:custGeom>
              <a:avLst/>
              <a:gdLst>
                <a:gd name="T0" fmla="*/ 159 w 196"/>
                <a:gd name="T1" fmla="*/ 0 h 171"/>
                <a:gd name="T2" fmla="*/ 104 w 196"/>
                <a:gd name="T3" fmla="*/ 18 h 171"/>
                <a:gd name="T4" fmla="*/ 54 w 196"/>
                <a:gd name="T5" fmla="*/ 27 h 171"/>
                <a:gd name="T6" fmla="*/ 42 w 196"/>
                <a:gd name="T7" fmla="*/ 36 h 171"/>
                <a:gd name="T8" fmla="*/ 22 w 196"/>
                <a:gd name="T9" fmla="*/ 100 h 171"/>
                <a:gd name="T10" fmla="*/ 0 w 196"/>
                <a:gd name="T11" fmla="*/ 129 h 171"/>
                <a:gd name="T12" fmla="*/ 20 w 196"/>
                <a:gd name="T13" fmla="*/ 158 h 171"/>
                <a:gd name="T14" fmla="*/ 53 w 196"/>
                <a:gd name="T15" fmla="*/ 161 h 171"/>
                <a:gd name="T16" fmla="*/ 104 w 196"/>
                <a:gd name="T17" fmla="*/ 131 h 171"/>
                <a:gd name="T18" fmla="*/ 191 w 196"/>
                <a:gd name="T19" fmla="*/ 110 h 171"/>
                <a:gd name="T20" fmla="*/ 175 w 196"/>
                <a:gd name="T21" fmla="*/ 44 h 171"/>
                <a:gd name="T22" fmla="*/ 159 w 196"/>
                <a:gd name="T2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1">
                  <a:moveTo>
                    <a:pt x="159" y="0"/>
                  </a:moveTo>
                  <a:cubicBezTo>
                    <a:pt x="137" y="6"/>
                    <a:pt x="113" y="13"/>
                    <a:pt x="104" y="18"/>
                  </a:cubicBezTo>
                  <a:cubicBezTo>
                    <a:pt x="90" y="25"/>
                    <a:pt x="82" y="30"/>
                    <a:pt x="54" y="27"/>
                  </a:cubicBezTo>
                  <a:cubicBezTo>
                    <a:pt x="51" y="31"/>
                    <a:pt x="47" y="35"/>
                    <a:pt x="42" y="36"/>
                  </a:cubicBezTo>
                  <a:cubicBezTo>
                    <a:pt x="17" y="45"/>
                    <a:pt x="22" y="100"/>
                    <a:pt x="22" y="100"/>
                  </a:cubicBezTo>
                  <a:cubicBezTo>
                    <a:pt x="22" y="100"/>
                    <a:pt x="0" y="103"/>
                    <a:pt x="0" y="129"/>
                  </a:cubicBezTo>
                  <a:cubicBezTo>
                    <a:pt x="0" y="147"/>
                    <a:pt x="12" y="155"/>
                    <a:pt x="20" y="158"/>
                  </a:cubicBezTo>
                  <a:cubicBezTo>
                    <a:pt x="32" y="159"/>
                    <a:pt x="44" y="160"/>
                    <a:pt x="53" y="161"/>
                  </a:cubicBezTo>
                  <a:cubicBezTo>
                    <a:pt x="109" y="171"/>
                    <a:pt x="104" y="131"/>
                    <a:pt x="104" y="131"/>
                  </a:cubicBezTo>
                  <a:cubicBezTo>
                    <a:pt x="104" y="131"/>
                    <a:pt x="186" y="136"/>
                    <a:pt x="191" y="110"/>
                  </a:cubicBezTo>
                  <a:cubicBezTo>
                    <a:pt x="196" y="85"/>
                    <a:pt x="175" y="44"/>
                    <a:pt x="175" y="44"/>
                  </a:cubicBezTo>
                  <a:lnTo>
                    <a:pt x="159" y="0"/>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9" name="Freeform 14">
              <a:extLst>
                <a:ext uri="{FF2B5EF4-FFF2-40B4-BE49-F238E27FC236}">
                  <a16:creationId xmlns:a16="http://schemas.microsoft.com/office/drawing/2014/main" id="{7364EC56-CC5E-EC36-EDC3-6EF0A4E2D6C7}"/>
                </a:ext>
              </a:extLst>
            </p:cNvPr>
            <p:cNvSpPr>
              <a:spLocks/>
            </p:cNvSpPr>
            <p:nvPr/>
          </p:nvSpPr>
          <p:spPr bwMode="auto">
            <a:xfrm>
              <a:off x="7167647" y="3992075"/>
              <a:ext cx="360921" cy="485855"/>
            </a:xfrm>
            <a:custGeom>
              <a:avLst/>
              <a:gdLst>
                <a:gd name="T0" fmla="*/ 241 w 1035"/>
                <a:gd name="T1" fmla="*/ 264 h 1392"/>
                <a:gd name="T2" fmla="*/ 307 w 1035"/>
                <a:gd name="T3" fmla="*/ 324 h 1392"/>
                <a:gd name="T4" fmla="*/ 509 w 1035"/>
                <a:gd name="T5" fmla="*/ 394 h 1392"/>
                <a:gd name="T6" fmla="*/ 646 w 1035"/>
                <a:gd name="T7" fmla="*/ 425 h 1392"/>
                <a:gd name="T8" fmla="*/ 681 w 1035"/>
                <a:gd name="T9" fmla="*/ 447 h 1392"/>
                <a:gd name="T10" fmla="*/ 416 w 1035"/>
                <a:gd name="T11" fmla="*/ 713 h 1392"/>
                <a:gd name="T12" fmla="*/ 305 w 1035"/>
                <a:gd name="T13" fmla="*/ 733 h 1392"/>
                <a:gd name="T14" fmla="*/ 175 w 1035"/>
                <a:gd name="T15" fmla="*/ 802 h 1392"/>
                <a:gd name="T16" fmla="*/ 94 w 1035"/>
                <a:gd name="T17" fmla="*/ 814 h 1392"/>
                <a:gd name="T18" fmla="*/ 46 w 1035"/>
                <a:gd name="T19" fmla="*/ 884 h 1392"/>
                <a:gd name="T20" fmla="*/ 0 w 1035"/>
                <a:gd name="T21" fmla="*/ 956 h 1392"/>
                <a:gd name="T22" fmla="*/ 5 w 1035"/>
                <a:gd name="T23" fmla="*/ 1313 h 1392"/>
                <a:gd name="T24" fmla="*/ 55 w 1035"/>
                <a:gd name="T25" fmla="*/ 1392 h 1392"/>
                <a:gd name="T26" fmla="*/ 276 w 1035"/>
                <a:gd name="T27" fmla="*/ 1157 h 1392"/>
                <a:gd name="T28" fmla="*/ 451 w 1035"/>
                <a:gd name="T29" fmla="*/ 1025 h 1392"/>
                <a:gd name="T30" fmla="*/ 699 w 1035"/>
                <a:gd name="T31" fmla="*/ 781 h 1392"/>
                <a:gd name="T32" fmla="*/ 814 w 1035"/>
                <a:gd name="T33" fmla="*/ 597 h 1392"/>
                <a:gd name="T34" fmla="*/ 904 w 1035"/>
                <a:gd name="T35" fmla="*/ 442 h 1392"/>
                <a:gd name="T36" fmla="*/ 997 w 1035"/>
                <a:gd name="T37" fmla="*/ 244 h 1392"/>
                <a:gd name="T38" fmla="*/ 1031 w 1035"/>
                <a:gd name="T39" fmla="*/ 70 h 1392"/>
                <a:gd name="T40" fmla="*/ 966 w 1035"/>
                <a:gd name="T41" fmla="*/ 36 h 1392"/>
                <a:gd name="T42" fmla="*/ 741 w 1035"/>
                <a:gd name="T43" fmla="*/ 96 h 1392"/>
                <a:gd name="T44" fmla="*/ 582 w 1035"/>
                <a:gd name="T45" fmla="*/ 133 h 1392"/>
                <a:gd name="T46" fmla="*/ 452 w 1035"/>
                <a:gd name="T47" fmla="*/ 157 h 1392"/>
                <a:gd name="T48" fmla="*/ 287 w 1035"/>
                <a:gd name="T49" fmla="*/ 143 h 1392"/>
                <a:gd name="T50" fmla="*/ 236 w 1035"/>
                <a:gd name="T51" fmla="*/ 87 h 1392"/>
                <a:gd name="T52" fmla="*/ 179 w 1035"/>
                <a:gd name="T53" fmla="*/ 173 h 1392"/>
                <a:gd name="T54" fmla="*/ 241 w 1035"/>
                <a:gd name="T55" fmla="*/ 264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5" h="1392">
                  <a:moveTo>
                    <a:pt x="241" y="264"/>
                  </a:moveTo>
                  <a:cubicBezTo>
                    <a:pt x="259" y="273"/>
                    <a:pt x="287" y="319"/>
                    <a:pt x="307" y="324"/>
                  </a:cubicBezTo>
                  <a:cubicBezTo>
                    <a:pt x="327" y="328"/>
                    <a:pt x="438" y="366"/>
                    <a:pt x="509" y="394"/>
                  </a:cubicBezTo>
                  <a:cubicBezTo>
                    <a:pt x="580" y="423"/>
                    <a:pt x="624" y="425"/>
                    <a:pt x="646" y="425"/>
                  </a:cubicBezTo>
                  <a:cubicBezTo>
                    <a:pt x="668" y="425"/>
                    <a:pt x="701" y="432"/>
                    <a:pt x="681" y="447"/>
                  </a:cubicBezTo>
                  <a:cubicBezTo>
                    <a:pt x="662" y="463"/>
                    <a:pt x="445" y="682"/>
                    <a:pt x="416" y="713"/>
                  </a:cubicBezTo>
                  <a:cubicBezTo>
                    <a:pt x="387" y="744"/>
                    <a:pt x="369" y="733"/>
                    <a:pt x="305" y="733"/>
                  </a:cubicBezTo>
                  <a:cubicBezTo>
                    <a:pt x="241" y="733"/>
                    <a:pt x="192" y="804"/>
                    <a:pt x="175" y="802"/>
                  </a:cubicBezTo>
                  <a:cubicBezTo>
                    <a:pt x="164" y="800"/>
                    <a:pt x="126" y="807"/>
                    <a:pt x="94" y="814"/>
                  </a:cubicBezTo>
                  <a:cubicBezTo>
                    <a:pt x="46" y="884"/>
                    <a:pt x="46" y="884"/>
                    <a:pt x="46" y="884"/>
                  </a:cubicBezTo>
                  <a:cubicBezTo>
                    <a:pt x="0" y="956"/>
                    <a:pt x="0" y="956"/>
                    <a:pt x="0" y="956"/>
                  </a:cubicBezTo>
                  <a:cubicBezTo>
                    <a:pt x="5" y="1313"/>
                    <a:pt x="5" y="1313"/>
                    <a:pt x="5" y="1313"/>
                  </a:cubicBezTo>
                  <a:cubicBezTo>
                    <a:pt x="55" y="1392"/>
                    <a:pt x="55" y="1392"/>
                    <a:pt x="55" y="1392"/>
                  </a:cubicBezTo>
                  <a:cubicBezTo>
                    <a:pt x="94" y="1339"/>
                    <a:pt x="199" y="1239"/>
                    <a:pt x="276" y="1157"/>
                  </a:cubicBezTo>
                  <a:cubicBezTo>
                    <a:pt x="361" y="1069"/>
                    <a:pt x="403" y="1048"/>
                    <a:pt x="451" y="1025"/>
                  </a:cubicBezTo>
                  <a:cubicBezTo>
                    <a:pt x="498" y="1001"/>
                    <a:pt x="617" y="884"/>
                    <a:pt x="699" y="781"/>
                  </a:cubicBezTo>
                  <a:cubicBezTo>
                    <a:pt x="750" y="716"/>
                    <a:pt x="806" y="644"/>
                    <a:pt x="814" y="597"/>
                  </a:cubicBezTo>
                  <a:cubicBezTo>
                    <a:pt x="821" y="549"/>
                    <a:pt x="868" y="487"/>
                    <a:pt x="904" y="442"/>
                  </a:cubicBezTo>
                  <a:cubicBezTo>
                    <a:pt x="939" y="396"/>
                    <a:pt x="998" y="279"/>
                    <a:pt x="997" y="244"/>
                  </a:cubicBezTo>
                  <a:cubicBezTo>
                    <a:pt x="995" y="208"/>
                    <a:pt x="1026" y="133"/>
                    <a:pt x="1031" y="70"/>
                  </a:cubicBezTo>
                  <a:cubicBezTo>
                    <a:pt x="1035" y="6"/>
                    <a:pt x="982" y="0"/>
                    <a:pt x="966" y="36"/>
                  </a:cubicBezTo>
                  <a:cubicBezTo>
                    <a:pt x="949" y="71"/>
                    <a:pt x="822" y="95"/>
                    <a:pt x="741" y="96"/>
                  </a:cubicBezTo>
                  <a:cubicBezTo>
                    <a:pt x="660" y="98"/>
                    <a:pt x="611" y="105"/>
                    <a:pt x="582" y="133"/>
                  </a:cubicBezTo>
                  <a:cubicBezTo>
                    <a:pt x="552" y="161"/>
                    <a:pt x="479" y="126"/>
                    <a:pt x="452" y="157"/>
                  </a:cubicBezTo>
                  <a:cubicBezTo>
                    <a:pt x="426" y="188"/>
                    <a:pt x="321" y="214"/>
                    <a:pt x="287" y="143"/>
                  </a:cubicBezTo>
                  <a:cubicBezTo>
                    <a:pt x="272" y="114"/>
                    <a:pt x="253" y="97"/>
                    <a:pt x="236" y="87"/>
                  </a:cubicBezTo>
                  <a:cubicBezTo>
                    <a:pt x="207" y="116"/>
                    <a:pt x="173" y="159"/>
                    <a:pt x="179" y="173"/>
                  </a:cubicBezTo>
                  <a:cubicBezTo>
                    <a:pt x="188" y="193"/>
                    <a:pt x="223" y="255"/>
                    <a:pt x="241" y="26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0" name="Freeform 15">
              <a:extLst>
                <a:ext uri="{FF2B5EF4-FFF2-40B4-BE49-F238E27FC236}">
                  <a16:creationId xmlns:a16="http://schemas.microsoft.com/office/drawing/2014/main" id="{F6181972-B548-C3FE-1311-8564C252933B}"/>
                </a:ext>
              </a:extLst>
            </p:cNvPr>
            <p:cNvSpPr>
              <a:spLocks/>
            </p:cNvSpPr>
            <p:nvPr/>
          </p:nvSpPr>
          <p:spPr bwMode="auto">
            <a:xfrm>
              <a:off x="5307515" y="3105968"/>
              <a:ext cx="418760" cy="334314"/>
            </a:xfrm>
            <a:custGeom>
              <a:avLst/>
              <a:gdLst>
                <a:gd name="T0" fmla="*/ 443 w 1202"/>
                <a:gd name="T1" fmla="*/ 958 h 958"/>
                <a:gd name="T2" fmla="*/ 441 w 1202"/>
                <a:gd name="T3" fmla="*/ 822 h 958"/>
                <a:gd name="T4" fmla="*/ 600 w 1202"/>
                <a:gd name="T5" fmla="*/ 717 h 958"/>
                <a:gd name="T6" fmla="*/ 665 w 1202"/>
                <a:gd name="T7" fmla="*/ 698 h 958"/>
                <a:gd name="T8" fmla="*/ 753 w 1202"/>
                <a:gd name="T9" fmla="*/ 678 h 958"/>
                <a:gd name="T10" fmla="*/ 805 w 1202"/>
                <a:gd name="T11" fmla="*/ 620 h 958"/>
                <a:gd name="T12" fmla="*/ 880 w 1202"/>
                <a:gd name="T13" fmla="*/ 594 h 958"/>
                <a:gd name="T14" fmla="*/ 926 w 1202"/>
                <a:gd name="T15" fmla="*/ 564 h 958"/>
                <a:gd name="T16" fmla="*/ 939 w 1202"/>
                <a:gd name="T17" fmla="*/ 503 h 958"/>
                <a:gd name="T18" fmla="*/ 971 w 1202"/>
                <a:gd name="T19" fmla="*/ 477 h 958"/>
                <a:gd name="T20" fmla="*/ 1030 w 1202"/>
                <a:gd name="T21" fmla="*/ 441 h 958"/>
                <a:gd name="T22" fmla="*/ 1176 w 1202"/>
                <a:gd name="T23" fmla="*/ 434 h 958"/>
                <a:gd name="T24" fmla="*/ 1199 w 1202"/>
                <a:gd name="T25" fmla="*/ 395 h 958"/>
                <a:gd name="T26" fmla="*/ 1160 w 1202"/>
                <a:gd name="T27" fmla="*/ 327 h 958"/>
                <a:gd name="T28" fmla="*/ 1153 w 1202"/>
                <a:gd name="T29" fmla="*/ 236 h 958"/>
                <a:gd name="T30" fmla="*/ 1124 w 1202"/>
                <a:gd name="T31" fmla="*/ 132 h 958"/>
                <a:gd name="T32" fmla="*/ 1108 w 1202"/>
                <a:gd name="T33" fmla="*/ 101 h 958"/>
                <a:gd name="T34" fmla="*/ 992 w 1202"/>
                <a:gd name="T35" fmla="*/ 74 h 958"/>
                <a:gd name="T36" fmla="*/ 822 w 1202"/>
                <a:gd name="T37" fmla="*/ 56 h 958"/>
                <a:gd name="T38" fmla="*/ 729 w 1202"/>
                <a:gd name="T39" fmla="*/ 13 h 958"/>
                <a:gd name="T40" fmla="*/ 620 w 1202"/>
                <a:gd name="T41" fmla="*/ 217 h 958"/>
                <a:gd name="T42" fmla="*/ 468 w 1202"/>
                <a:gd name="T43" fmla="*/ 289 h 958"/>
                <a:gd name="T44" fmla="*/ 393 w 1202"/>
                <a:gd name="T45" fmla="*/ 375 h 958"/>
                <a:gd name="T46" fmla="*/ 337 w 1202"/>
                <a:gd name="T47" fmla="*/ 469 h 958"/>
                <a:gd name="T48" fmla="*/ 337 w 1202"/>
                <a:gd name="T49" fmla="*/ 621 h 958"/>
                <a:gd name="T50" fmla="*/ 219 w 1202"/>
                <a:gd name="T51" fmla="*/ 785 h 958"/>
                <a:gd name="T52" fmla="*/ 72 w 1202"/>
                <a:gd name="T53" fmla="*/ 884 h 958"/>
                <a:gd name="T54" fmla="*/ 0 w 1202"/>
                <a:gd name="T55" fmla="*/ 919 h 958"/>
                <a:gd name="T56" fmla="*/ 371 w 1202"/>
                <a:gd name="T57" fmla="*/ 919 h 958"/>
                <a:gd name="T58" fmla="*/ 443 w 1202"/>
                <a:gd name="T59"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2" h="958">
                  <a:moveTo>
                    <a:pt x="443" y="958"/>
                  </a:moveTo>
                  <a:cubicBezTo>
                    <a:pt x="441" y="892"/>
                    <a:pt x="439" y="828"/>
                    <a:pt x="441" y="822"/>
                  </a:cubicBezTo>
                  <a:cubicBezTo>
                    <a:pt x="444" y="809"/>
                    <a:pt x="577" y="730"/>
                    <a:pt x="600" y="717"/>
                  </a:cubicBezTo>
                  <a:cubicBezTo>
                    <a:pt x="623" y="704"/>
                    <a:pt x="665" y="724"/>
                    <a:pt x="665" y="698"/>
                  </a:cubicBezTo>
                  <a:cubicBezTo>
                    <a:pt x="665" y="672"/>
                    <a:pt x="721" y="685"/>
                    <a:pt x="753" y="678"/>
                  </a:cubicBezTo>
                  <a:cubicBezTo>
                    <a:pt x="786" y="672"/>
                    <a:pt x="805" y="649"/>
                    <a:pt x="805" y="620"/>
                  </a:cubicBezTo>
                  <a:cubicBezTo>
                    <a:pt x="805" y="590"/>
                    <a:pt x="851" y="597"/>
                    <a:pt x="880" y="594"/>
                  </a:cubicBezTo>
                  <a:cubicBezTo>
                    <a:pt x="909" y="590"/>
                    <a:pt x="906" y="564"/>
                    <a:pt x="926" y="564"/>
                  </a:cubicBezTo>
                  <a:cubicBezTo>
                    <a:pt x="945" y="564"/>
                    <a:pt x="935" y="535"/>
                    <a:pt x="939" y="503"/>
                  </a:cubicBezTo>
                  <a:cubicBezTo>
                    <a:pt x="942" y="470"/>
                    <a:pt x="942" y="477"/>
                    <a:pt x="971" y="477"/>
                  </a:cubicBezTo>
                  <a:cubicBezTo>
                    <a:pt x="1000" y="477"/>
                    <a:pt x="1030" y="460"/>
                    <a:pt x="1030" y="441"/>
                  </a:cubicBezTo>
                  <a:cubicBezTo>
                    <a:pt x="1030" y="421"/>
                    <a:pt x="1157" y="434"/>
                    <a:pt x="1176" y="434"/>
                  </a:cubicBezTo>
                  <a:cubicBezTo>
                    <a:pt x="1196" y="434"/>
                    <a:pt x="1202" y="412"/>
                    <a:pt x="1199" y="395"/>
                  </a:cubicBezTo>
                  <a:cubicBezTo>
                    <a:pt x="1196" y="379"/>
                    <a:pt x="1179" y="330"/>
                    <a:pt x="1160" y="327"/>
                  </a:cubicBezTo>
                  <a:cubicBezTo>
                    <a:pt x="1140" y="324"/>
                    <a:pt x="1153" y="275"/>
                    <a:pt x="1153" y="236"/>
                  </a:cubicBezTo>
                  <a:cubicBezTo>
                    <a:pt x="1153" y="197"/>
                    <a:pt x="1147" y="161"/>
                    <a:pt x="1124" y="132"/>
                  </a:cubicBezTo>
                  <a:cubicBezTo>
                    <a:pt x="1119" y="126"/>
                    <a:pt x="1114" y="114"/>
                    <a:pt x="1108" y="101"/>
                  </a:cubicBezTo>
                  <a:cubicBezTo>
                    <a:pt x="1072" y="102"/>
                    <a:pt x="1029" y="75"/>
                    <a:pt x="992" y="74"/>
                  </a:cubicBezTo>
                  <a:cubicBezTo>
                    <a:pt x="940" y="72"/>
                    <a:pt x="860" y="99"/>
                    <a:pt x="822" y="56"/>
                  </a:cubicBezTo>
                  <a:cubicBezTo>
                    <a:pt x="784" y="13"/>
                    <a:pt x="757" y="0"/>
                    <a:pt x="729" y="13"/>
                  </a:cubicBezTo>
                  <a:cubicBezTo>
                    <a:pt x="701" y="27"/>
                    <a:pt x="649" y="174"/>
                    <a:pt x="620" y="217"/>
                  </a:cubicBezTo>
                  <a:cubicBezTo>
                    <a:pt x="590" y="260"/>
                    <a:pt x="508" y="289"/>
                    <a:pt x="468" y="289"/>
                  </a:cubicBezTo>
                  <a:cubicBezTo>
                    <a:pt x="428" y="289"/>
                    <a:pt x="424" y="350"/>
                    <a:pt x="393" y="375"/>
                  </a:cubicBezTo>
                  <a:cubicBezTo>
                    <a:pt x="362" y="400"/>
                    <a:pt x="373" y="440"/>
                    <a:pt x="337" y="469"/>
                  </a:cubicBezTo>
                  <a:cubicBezTo>
                    <a:pt x="300" y="499"/>
                    <a:pt x="317" y="589"/>
                    <a:pt x="337" y="621"/>
                  </a:cubicBezTo>
                  <a:cubicBezTo>
                    <a:pt x="356" y="654"/>
                    <a:pt x="269" y="756"/>
                    <a:pt x="219" y="785"/>
                  </a:cubicBezTo>
                  <a:cubicBezTo>
                    <a:pt x="168" y="815"/>
                    <a:pt x="152" y="871"/>
                    <a:pt x="72" y="884"/>
                  </a:cubicBezTo>
                  <a:cubicBezTo>
                    <a:pt x="41" y="889"/>
                    <a:pt x="18" y="903"/>
                    <a:pt x="0" y="919"/>
                  </a:cubicBezTo>
                  <a:cubicBezTo>
                    <a:pt x="124" y="919"/>
                    <a:pt x="308" y="919"/>
                    <a:pt x="371" y="919"/>
                  </a:cubicBezTo>
                  <a:cubicBezTo>
                    <a:pt x="448" y="919"/>
                    <a:pt x="431" y="937"/>
                    <a:pt x="443" y="95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1" name="Freeform 16">
              <a:extLst>
                <a:ext uri="{FF2B5EF4-FFF2-40B4-BE49-F238E27FC236}">
                  <a16:creationId xmlns:a16="http://schemas.microsoft.com/office/drawing/2014/main" id="{ADC8ACAC-14B6-BD50-AC0B-EB571CB4D175}"/>
                </a:ext>
              </a:extLst>
            </p:cNvPr>
            <p:cNvSpPr>
              <a:spLocks/>
            </p:cNvSpPr>
            <p:nvPr/>
          </p:nvSpPr>
          <p:spPr bwMode="auto">
            <a:xfrm>
              <a:off x="6021260" y="3045814"/>
              <a:ext cx="149227" cy="283416"/>
            </a:xfrm>
            <a:custGeom>
              <a:avLst/>
              <a:gdLst>
                <a:gd name="T0" fmla="*/ 118 w 429"/>
                <a:gd name="T1" fmla="*/ 205 h 810"/>
                <a:gd name="T2" fmla="*/ 89 w 429"/>
                <a:gd name="T3" fmla="*/ 311 h 810"/>
                <a:gd name="T4" fmla="*/ 24 w 429"/>
                <a:gd name="T5" fmla="*/ 376 h 810"/>
                <a:gd name="T6" fmla="*/ 65 w 429"/>
                <a:gd name="T7" fmla="*/ 482 h 810"/>
                <a:gd name="T8" fmla="*/ 106 w 429"/>
                <a:gd name="T9" fmla="*/ 547 h 810"/>
                <a:gd name="T10" fmla="*/ 183 w 429"/>
                <a:gd name="T11" fmla="*/ 606 h 810"/>
                <a:gd name="T12" fmla="*/ 230 w 429"/>
                <a:gd name="T13" fmla="*/ 784 h 810"/>
                <a:gd name="T14" fmla="*/ 239 w 429"/>
                <a:gd name="T15" fmla="*/ 810 h 810"/>
                <a:gd name="T16" fmla="*/ 280 w 429"/>
                <a:gd name="T17" fmla="*/ 773 h 810"/>
                <a:gd name="T18" fmla="*/ 298 w 429"/>
                <a:gd name="T19" fmla="*/ 693 h 810"/>
                <a:gd name="T20" fmla="*/ 307 w 429"/>
                <a:gd name="T21" fmla="*/ 649 h 810"/>
                <a:gd name="T22" fmla="*/ 384 w 429"/>
                <a:gd name="T23" fmla="*/ 577 h 810"/>
                <a:gd name="T24" fmla="*/ 426 w 429"/>
                <a:gd name="T25" fmla="*/ 546 h 810"/>
                <a:gd name="T26" fmla="*/ 429 w 429"/>
                <a:gd name="T27" fmla="*/ 494 h 810"/>
                <a:gd name="T28" fmla="*/ 391 w 429"/>
                <a:gd name="T29" fmla="*/ 451 h 810"/>
                <a:gd name="T30" fmla="*/ 350 w 429"/>
                <a:gd name="T31" fmla="*/ 418 h 810"/>
                <a:gd name="T32" fmla="*/ 272 w 429"/>
                <a:gd name="T33" fmla="*/ 384 h 810"/>
                <a:gd name="T34" fmla="*/ 350 w 429"/>
                <a:gd name="T35" fmla="*/ 314 h 810"/>
                <a:gd name="T36" fmla="*/ 353 w 429"/>
                <a:gd name="T37" fmla="*/ 180 h 810"/>
                <a:gd name="T38" fmla="*/ 370 w 429"/>
                <a:gd name="T39" fmla="*/ 93 h 810"/>
                <a:gd name="T40" fmla="*/ 357 w 429"/>
                <a:gd name="T41" fmla="*/ 57 h 810"/>
                <a:gd name="T42" fmla="*/ 310 w 429"/>
                <a:gd name="T43" fmla="*/ 41 h 810"/>
                <a:gd name="T44" fmla="*/ 173 w 429"/>
                <a:gd name="T45" fmla="*/ 34 h 810"/>
                <a:gd name="T46" fmla="*/ 119 w 429"/>
                <a:gd name="T47" fmla="*/ 49 h 810"/>
                <a:gd name="T48" fmla="*/ 118 w 429"/>
                <a:gd name="T49" fmla="*/ 205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9" h="810">
                  <a:moveTo>
                    <a:pt x="118" y="205"/>
                  </a:moveTo>
                  <a:cubicBezTo>
                    <a:pt x="142" y="240"/>
                    <a:pt x="112" y="299"/>
                    <a:pt x="89" y="311"/>
                  </a:cubicBezTo>
                  <a:cubicBezTo>
                    <a:pt x="65" y="323"/>
                    <a:pt x="47" y="376"/>
                    <a:pt x="24" y="376"/>
                  </a:cubicBezTo>
                  <a:cubicBezTo>
                    <a:pt x="0" y="376"/>
                    <a:pt x="24" y="465"/>
                    <a:pt x="65" y="482"/>
                  </a:cubicBezTo>
                  <a:cubicBezTo>
                    <a:pt x="106" y="500"/>
                    <a:pt x="106" y="530"/>
                    <a:pt x="106" y="547"/>
                  </a:cubicBezTo>
                  <a:cubicBezTo>
                    <a:pt x="106" y="565"/>
                    <a:pt x="165" y="583"/>
                    <a:pt x="183" y="606"/>
                  </a:cubicBezTo>
                  <a:cubicBezTo>
                    <a:pt x="201" y="630"/>
                    <a:pt x="230" y="742"/>
                    <a:pt x="230" y="784"/>
                  </a:cubicBezTo>
                  <a:cubicBezTo>
                    <a:pt x="230" y="794"/>
                    <a:pt x="234" y="803"/>
                    <a:pt x="239" y="810"/>
                  </a:cubicBezTo>
                  <a:cubicBezTo>
                    <a:pt x="254" y="799"/>
                    <a:pt x="273" y="788"/>
                    <a:pt x="280" y="773"/>
                  </a:cubicBezTo>
                  <a:cubicBezTo>
                    <a:pt x="294" y="748"/>
                    <a:pt x="304" y="705"/>
                    <a:pt x="298" y="693"/>
                  </a:cubicBezTo>
                  <a:cubicBezTo>
                    <a:pt x="292" y="682"/>
                    <a:pt x="294" y="661"/>
                    <a:pt x="307" y="649"/>
                  </a:cubicBezTo>
                  <a:cubicBezTo>
                    <a:pt x="320" y="637"/>
                    <a:pt x="373" y="581"/>
                    <a:pt x="384" y="577"/>
                  </a:cubicBezTo>
                  <a:cubicBezTo>
                    <a:pt x="394" y="572"/>
                    <a:pt x="428" y="578"/>
                    <a:pt x="426" y="546"/>
                  </a:cubicBezTo>
                  <a:cubicBezTo>
                    <a:pt x="426" y="533"/>
                    <a:pt x="427" y="513"/>
                    <a:pt x="429" y="494"/>
                  </a:cubicBezTo>
                  <a:cubicBezTo>
                    <a:pt x="405" y="479"/>
                    <a:pt x="391" y="460"/>
                    <a:pt x="391" y="451"/>
                  </a:cubicBezTo>
                  <a:cubicBezTo>
                    <a:pt x="391" y="432"/>
                    <a:pt x="364" y="400"/>
                    <a:pt x="350" y="418"/>
                  </a:cubicBezTo>
                  <a:cubicBezTo>
                    <a:pt x="335" y="435"/>
                    <a:pt x="279" y="421"/>
                    <a:pt x="272" y="384"/>
                  </a:cubicBezTo>
                  <a:cubicBezTo>
                    <a:pt x="264" y="347"/>
                    <a:pt x="308" y="348"/>
                    <a:pt x="350" y="314"/>
                  </a:cubicBezTo>
                  <a:cubicBezTo>
                    <a:pt x="391" y="280"/>
                    <a:pt x="397" y="215"/>
                    <a:pt x="353" y="180"/>
                  </a:cubicBezTo>
                  <a:cubicBezTo>
                    <a:pt x="308" y="144"/>
                    <a:pt x="339" y="125"/>
                    <a:pt x="370" y="93"/>
                  </a:cubicBezTo>
                  <a:cubicBezTo>
                    <a:pt x="401" y="60"/>
                    <a:pt x="373" y="43"/>
                    <a:pt x="357" y="57"/>
                  </a:cubicBezTo>
                  <a:cubicBezTo>
                    <a:pt x="341" y="72"/>
                    <a:pt x="314" y="77"/>
                    <a:pt x="310" y="41"/>
                  </a:cubicBezTo>
                  <a:cubicBezTo>
                    <a:pt x="306" y="6"/>
                    <a:pt x="210" y="0"/>
                    <a:pt x="173" y="34"/>
                  </a:cubicBezTo>
                  <a:cubicBezTo>
                    <a:pt x="160" y="46"/>
                    <a:pt x="140" y="49"/>
                    <a:pt x="119" y="49"/>
                  </a:cubicBezTo>
                  <a:cubicBezTo>
                    <a:pt x="110" y="108"/>
                    <a:pt x="102" y="181"/>
                    <a:pt x="118" y="20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2" name="Freeform 17">
              <a:extLst>
                <a:ext uri="{FF2B5EF4-FFF2-40B4-BE49-F238E27FC236}">
                  <a16:creationId xmlns:a16="http://schemas.microsoft.com/office/drawing/2014/main" id="{9B7F908E-EE5B-259D-347A-49B4F022BB33}"/>
                </a:ext>
              </a:extLst>
            </p:cNvPr>
            <p:cNvSpPr>
              <a:spLocks/>
            </p:cNvSpPr>
            <p:nvPr/>
          </p:nvSpPr>
          <p:spPr bwMode="auto">
            <a:xfrm>
              <a:off x="5460213" y="3055068"/>
              <a:ext cx="725312" cy="697549"/>
            </a:xfrm>
            <a:custGeom>
              <a:avLst/>
              <a:gdLst>
                <a:gd name="T0" fmla="*/ 714 w 2081"/>
                <a:gd name="T1" fmla="*/ 382 h 1999"/>
                <a:gd name="T2" fmla="*/ 721 w 2081"/>
                <a:gd name="T3" fmla="*/ 473 h 1999"/>
                <a:gd name="T4" fmla="*/ 760 w 2081"/>
                <a:gd name="T5" fmla="*/ 541 h 1999"/>
                <a:gd name="T6" fmla="*/ 737 w 2081"/>
                <a:gd name="T7" fmla="*/ 580 h 1999"/>
                <a:gd name="T8" fmla="*/ 591 w 2081"/>
                <a:gd name="T9" fmla="*/ 587 h 1999"/>
                <a:gd name="T10" fmla="*/ 532 w 2081"/>
                <a:gd name="T11" fmla="*/ 623 h 1999"/>
                <a:gd name="T12" fmla="*/ 500 w 2081"/>
                <a:gd name="T13" fmla="*/ 649 h 1999"/>
                <a:gd name="T14" fmla="*/ 487 w 2081"/>
                <a:gd name="T15" fmla="*/ 710 h 1999"/>
                <a:gd name="T16" fmla="*/ 441 w 2081"/>
                <a:gd name="T17" fmla="*/ 740 h 1999"/>
                <a:gd name="T18" fmla="*/ 366 w 2081"/>
                <a:gd name="T19" fmla="*/ 766 h 1999"/>
                <a:gd name="T20" fmla="*/ 314 w 2081"/>
                <a:gd name="T21" fmla="*/ 824 h 1999"/>
                <a:gd name="T22" fmla="*/ 226 w 2081"/>
                <a:gd name="T23" fmla="*/ 844 h 1999"/>
                <a:gd name="T24" fmla="*/ 161 w 2081"/>
                <a:gd name="T25" fmla="*/ 863 h 1999"/>
                <a:gd name="T26" fmla="*/ 2 w 2081"/>
                <a:gd name="T27" fmla="*/ 968 h 1999"/>
                <a:gd name="T28" fmla="*/ 4 w 2081"/>
                <a:gd name="T29" fmla="*/ 1104 h 1999"/>
                <a:gd name="T30" fmla="*/ 24 w 2081"/>
                <a:gd name="T31" fmla="*/ 1122 h 1999"/>
                <a:gd name="T32" fmla="*/ 992 w 2081"/>
                <a:gd name="T33" fmla="*/ 1767 h 1999"/>
                <a:gd name="T34" fmla="*/ 1055 w 2081"/>
                <a:gd name="T35" fmla="*/ 1859 h 1999"/>
                <a:gd name="T36" fmla="*/ 1167 w 2081"/>
                <a:gd name="T37" fmla="*/ 1894 h 1999"/>
                <a:gd name="T38" fmla="*/ 1217 w 2081"/>
                <a:gd name="T39" fmla="*/ 1999 h 1999"/>
                <a:gd name="T40" fmla="*/ 1315 w 2081"/>
                <a:gd name="T41" fmla="*/ 1978 h 1999"/>
                <a:gd name="T42" fmla="*/ 1469 w 2081"/>
                <a:gd name="T43" fmla="*/ 1929 h 1999"/>
                <a:gd name="T44" fmla="*/ 1652 w 2081"/>
                <a:gd name="T45" fmla="*/ 1781 h 1999"/>
                <a:gd name="T46" fmla="*/ 2080 w 2081"/>
                <a:gd name="T47" fmla="*/ 1515 h 1999"/>
                <a:gd name="T48" fmla="*/ 2081 w 2081"/>
                <a:gd name="T49" fmla="*/ 1515 h 1999"/>
                <a:gd name="T50" fmla="*/ 2031 w 2081"/>
                <a:gd name="T51" fmla="*/ 1429 h 1999"/>
                <a:gd name="T52" fmla="*/ 1957 w 2081"/>
                <a:gd name="T53" fmla="*/ 1407 h 1999"/>
                <a:gd name="T54" fmla="*/ 1887 w 2081"/>
                <a:gd name="T55" fmla="*/ 1367 h 1999"/>
                <a:gd name="T56" fmla="*/ 1876 w 2081"/>
                <a:gd name="T57" fmla="*/ 1290 h 1999"/>
                <a:gd name="T58" fmla="*/ 1832 w 2081"/>
                <a:gd name="T59" fmla="*/ 1227 h 1999"/>
                <a:gd name="T60" fmla="*/ 1875 w 2081"/>
                <a:gd name="T61" fmla="*/ 1178 h 1999"/>
                <a:gd name="T62" fmla="*/ 1860 w 2081"/>
                <a:gd name="T63" fmla="*/ 1132 h 1999"/>
                <a:gd name="T64" fmla="*/ 1860 w 2081"/>
                <a:gd name="T65" fmla="*/ 1070 h 1999"/>
                <a:gd name="T66" fmla="*/ 1868 w 2081"/>
                <a:gd name="T67" fmla="*/ 1002 h 1999"/>
                <a:gd name="T68" fmla="*/ 1871 w 2081"/>
                <a:gd name="T69" fmla="*/ 897 h 1999"/>
                <a:gd name="T70" fmla="*/ 1825 w 2081"/>
                <a:gd name="T71" fmla="*/ 806 h 1999"/>
                <a:gd name="T72" fmla="*/ 1847 w 2081"/>
                <a:gd name="T73" fmla="*/ 785 h 1999"/>
                <a:gd name="T74" fmla="*/ 1838 w 2081"/>
                <a:gd name="T75" fmla="*/ 759 h 1999"/>
                <a:gd name="T76" fmla="*/ 1791 w 2081"/>
                <a:gd name="T77" fmla="*/ 581 h 1999"/>
                <a:gd name="T78" fmla="*/ 1714 w 2081"/>
                <a:gd name="T79" fmla="*/ 522 h 1999"/>
                <a:gd name="T80" fmla="*/ 1673 w 2081"/>
                <a:gd name="T81" fmla="*/ 457 h 1999"/>
                <a:gd name="T82" fmla="*/ 1632 w 2081"/>
                <a:gd name="T83" fmla="*/ 351 h 1999"/>
                <a:gd name="T84" fmla="*/ 1697 w 2081"/>
                <a:gd name="T85" fmla="*/ 286 h 1999"/>
                <a:gd name="T86" fmla="*/ 1726 w 2081"/>
                <a:gd name="T87" fmla="*/ 180 h 1999"/>
                <a:gd name="T88" fmla="*/ 1727 w 2081"/>
                <a:gd name="T89" fmla="*/ 24 h 1999"/>
                <a:gd name="T90" fmla="*/ 1633 w 2081"/>
                <a:gd name="T91" fmla="*/ 6 h 1999"/>
                <a:gd name="T92" fmla="*/ 1531 w 2081"/>
                <a:gd name="T93" fmla="*/ 16 h 1999"/>
                <a:gd name="T94" fmla="*/ 1393 w 2081"/>
                <a:gd name="T95" fmla="*/ 44 h 1999"/>
                <a:gd name="T96" fmla="*/ 1018 w 2081"/>
                <a:gd name="T97" fmla="*/ 66 h 1999"/>
                <a:gd name="T98" fmla="*/ 863 w 2081"/>
                <a:gd name="T99" fmla="*/ 149 h 1999"/>
                <a:gd name="T100" fmla="*/ 706 w 2081"/>
                <a:gd name="T101" fmla="*/ 230 h 1999"/>
                <a:gd name="T102" fmla="*/ 669 w 2081"/>
                <a:gd name="T103" fmla="*/ 247 h 1999"/>
                <a:gd name="T104" fmla="*/ 685 w 2081"/>
                <a:gd name="T105" fmla="*/ 278 h 1999"/>
                <a:gd name="T106" fmla="*/ 714 w 2081"/>
                <a:gd name="T107" fmla="*/ 382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1" h="1999">
                  <a:moveTo>
                    <a:pt x="714" y="382"/>
                  </a:moveTo>
                  <a:cubicBezTo>
                    <a:pt x="714" y="421"/>
                    <a:pt x="701" y="470"/>
                    <a:pt x="721" y="473"/>
                  </a:cubicBezTo>
                  <a:cubicBezTo>
                    <a:pt x="740" y="476"/>
                    <a:pt x="757" y="525"/>
                    <a:pt x="760" y="541"/>
                  </a:cubicBezTo>
                  <a:cubicBezTo>
                    <a:pt x="763" y="558"/>
                    <a:pt x="757" y="580"/>
                    <a:pt x="737" y="580"/>
                  </a:cubicBezTo>
                  <a:cubicBezTo>
                    <a:pt x="718" y="580"/>
                    <a:pt x="591" y="567"/>
                    <a:pt x="591" y="587"/>
                  </a:cubicBezTo>
                  <a:cubicBezTo>
                    <a:pt x="591" y="606"/>
                    <a:pt x="561" y="623"/>
                    <a:pt x="532" y="623"/>
                  </a:cubicBezTo>
                  <a:cubicBezTo>
                    <a:pt x="503" y="623"/>
                    <a:pt x="503" y="616"/>
                    <a:pt x="500" y="649"/>
                  </a:cubicBezTo>
                  <a:cubicBezTo>
                    <a:pt x="496" y="681"/>
                    <a:pt x="506" y="710"/>
                    <a:pt x="487" y="710"/>
                  </a:cubicBezTo>
                  <a:cubicBezTo>
                    <a:pt x="467" y="710"/>
                    <a:pt x="470" y="736"/>
                    <a:pt x="441" y="740"/>
                  </a:cubicBezTo>
                  <a:cubicBezTo>
                    <a:pt x="412" y="743"/>
                    <a:pt x="366" y="736"/>
                    <a:pt x="366" y="766"/>
                  </a:cubicBezTo>
                  <a:cubicBezTo>
                    <a:pt x="366" y="795"/>
                    <a:pt x="347" y="818"/>
                    <a:pt x="314" y="824"/>
                  </a:cubicBezTo>
                  <a:cubicBezTo>
                    <a:pt x="282" y="831"/>
                    <a:pt x="226" y="818"/>
                    <a:pt x="226" y="844"/>
                  </a:cubicBezTo>
                  <a:cubicBezTo>
                    <a:pt x="226" y="870"/>
                    <a:pt x="184" y="850"/>
                    <a:pt x="161" y="863"/>
                  </a:cubicBezTo>
                  <a:cubicBezTo>
                    <a:pt x="138" y="876"/>
                    <a:pt x="5" y="955"/>
                    <a:pt x="2" y="968"/>
                  </a:cubicBezTo>
                  <a:cubicBezTo>
                    <a:pt x="0" y="974"/>
                    <a:pt x="2" y="1038"/>
                    <a:pt x="4" y="1104"/>
                  </a:cubicBezTo>
                  <a:cubicBezTo>
                    <a:pt x="7" y="1109"/>
                    <a:pt x="13" y="1115"/>
                    <a:pt x="24" y="1122"/>
                  </a:cubicBezTo>
                  <a:cubicBezTo>
                    <a:pt x="73" y="1150"/>
                    <a:pt x="964" y="1739"/>
                    <a:pt x="992" y="1767"/>
                  </a:cubicBezTo>
                  <a:cubicBezTo>
                    <a:pt x="1020" y="1795"/>
                    <a:pt x="1055" y="1859"/>
                    <a:pt x="1055" y="1859"/>
                  </a:cubicBezTo>
                  <a:cubicBezTo>
                    <a:pt x="1055" y="1859"/>
                    <a:pt x="1118" y="1866"/>
                    <a:pt x="1167" y="1894"/>
                  </a:cubicBezTo>
                  <a:cubicBezTo>
                    <a:pt x="1217" y="1922"/>
                    <a:pt x="1217" y="1999"/>
                    <a:pt x="1217" y="1999"/>
                  </a:cubicBezTo>
                  <a:cubicBezTo>
                    <a:pt x="1217" y="1999"/>
                    <a:pt x="1280" y="1985"/>
                    <a:pt x="1315" y="1978"/>
                  </a:cubicBezTo>
                  <a:cubicBezTo>
                    <a:pt x="1350" y="1971"/>
                    <a:pt x="1469" y="1929"/>
                    <a:pt x="1469" y="1929"/>
                  </a:cubicBezTo>
                  <a:cubicBezTo>
                    <a:pt x="1652" y="1781"/>
                    <a:pt x="1652" y="1781"/>
                    <a:pt x="1652" y="1781"/>
                  </a:cubicBezTo>
                  <a:cubicBezTo>
                    <a:pt x="2080" y="1515"/>
                    <a:pt x="2080" y="1515"/>
                    <a:pt x="2080" y="1515"/>
                  </a:cubicBezTo>
                  <a:cubicBezTo>
                    <a:pt x="2080" y="1515"/>
                    <a:pt x="2080" y="1515"/>
                    <a:pt x="2081" y="1515"/>
                  </a:cubicBezTo>
                  <a:cubicBezTo>
                    <a:pt x="2068" y="1467"/>
                    <a:pt x="2053" y="1429"/>
                    <a:pt x="2031" y="1429"/>
                  </a:cubicBezTo>
                  <a:cubicBezTo>
                    <a:pt x="2005" y="1429"/>
                    <a:pt x="1986" y="1407"/>
                    <a:pt x="1957" y="1407"/>
                  </a:cubicBezTo>
                  <a:cubicBezTo>
                    <a:pt x="1928" y="1407"/>
                    <a:pt x="1891" y="1393"/>
                    <a:pt x="1887" y="1367"/>
                  </a:cubicBezTo>
                  <a:cubicBezTo>
                    <a:pt x="1883" y="1341"/>
                    <a:pt x="1898" y="1323"/>
                    <a:pt x="1876" y="1290"/>
                  </a:cubicBezTo>
                  <a:cubicBezTo>
                    <a:pt x="1854" y="1256"/>
                    <a:pt x="1832" y="1242"/>
                    <a:pt x="1832" y="1227"/>
                  </a:cubicBezTo>
                  <a:cubicBezTo>
                    <a:pt x="1832" y="1212"/>
                    <a:pt x="1869" y="1184"/>
                    <a:pt x="1875" y="1178"/>
                  </a:cubicBezTo>
                  <a:cubicBezTo>
                    <a:pt x="1881" y="1172"/>
                    <a:pt x="1860" y="1148"/>
                    <a:pt x="1860" y="1132"/>
                  </a:cubicBezTo>
                  <a:cubicBezTo>
                    <a:pt x="1860" y="1116"/>
                    <a:pt x="1846" y="1088"/>
                    <a:pt x="1860" y="1070"/>
                  </a:cubicBezTo>
                  <a:cubicBezTo>
                    <a:pt x="1875" y="1052"/>
                    <a:pt x="1884" y="1034"/>
                    <a:pt x="1868" y="1002"/>
                  </a:cubicBezTo>
                  <a:cubicBezTo>
                    <a:pt x="1851" y="970"/>
                    <a:pt x="1890" y="940"/>
                    <a:pt x="1871" y="897"/>
                  </a:cubicBezTo>
                  <a:cubicBezTo>
                    <a:pt x="1851" y="854"/>
                    <a:pt x="1822" y="821"/>
                    <a:pt x="1825" y="806"/>
                  </a:cubicBezTo>
                  <a:cubicBezTo>
                    <a:pt x="1826" y="799"/>
                    <a:pt x="1836" y="793"/>
                    <a:pt x="1847" y="785"/>
                  </a:cubicBezTo>
                  <a:cubicBezTo>
                    <a:pt x="1842" y="778"/>
                    <a:pt x="1838" y="769"/>
                    <a:pt x="1838" y="759"/>
                  </a:cubicBezTo>
                  <a:cubicBezTo>
                    <a:pt x="1838" y="717"/>
                    <a:pt x="1809" y="605"/>
                    <a:pt x="1791" y="581"/>
                  </a:cubicBezTo>
                  <a:cubicBezTo>
                    <a:pt x="1773" y="558"/>
                    <a:pt x="1714" y="540"/>
                    <a:pt x="1714" y="522"/>
                  </a:cubicBezTo>
                  <a:cubicBezTo>
                    <a:pt x="1714" y="505"/>
                    <a:pt x="1714" y="475"/>
                    <a:pt x="1673" y="457"/>
                  </a:cubicBezTo>
                  <a:cubicBezTo>
                    <a:pt x="1632" y="440"/>
                    <a:pt x="1608" y="351"/>
                    <a:pt x="1632" y="351"/>
                  </a:cubicBezTo>
                  <a:cubicBezTo>
                    <a:pt x="1655" y="351"/>
                    <a:pt x="1673" y="298"/>
                    <a:pt x="1697" y="286"/>
                  </a:cubicBezTo>
                  <a:cubicBezTo>
                    <a:pt x="1720" y="274"/>
                    <a:pt x="1750" y="215"/>
                    <a:pt x="1726" y="180"/>
                  </a:cubicBezTo>
                  <a:cubicBezTo>
                    <a:pt x="1710" y="156"/>
                    <a:pt x="1718" y="83"/>
                    <a:pt x="1727" y="24"/>
                  </a:cubicBezTo>
                  <a:cubicBezTo>
                    <a:pt x="1688" y="24"/>
                    <a:pt x="1645" y="10"/>
                    <a:pt x="1633" y="6"/>
                  </a:cubicBezTo>
                  <a:cubicBezTo>
                    <a:pt x="1615" y="0"/>
                    <a:pt x="1564" y="15"/>
                    <a:pt x="1531" y="16"/>
                  </a:cubicBezTo>
                  <a:cubicBezTo>
                    <a:pt x="1499" y="18"/>
                    <a:pt x="1419" y="69"/>
                    <a:pt x="1393" y="44"/>
                  </a:cubicBezTo>
                  <a:cubicBezTo>
                    <a:pt x="1366" y="19"/>
                    <a:pt x="1094" y="63"/>
                    <a:pt x="1018" y="66"/>
                  </a:cubicBezTo>
                  <a:cubicBezTo>
                    <a:pt x="941" y="69"/>
                    <a:pt x="908" y="149"/>
                    <a:pt x="863" y="149"/>
                  </a:cubicBezTo>
                  <a:cubicBezTo>
                    <a:pt x="817" y="149"/>
                    <a:pt x="745" y="187"/>
                    <a:pt x="706" y="230"/>
                  </a:cubicBezTo>
                  <a:cubicBezTo>
                    <a:pt x="695" y="242"/>
                    <a:pt x="683" y="247"/>
                    <a:pt x="669" y="247"/>
                  </a:cubicBezTo>
                  <a:cubicBezTo>
                    <a:pt x="675" y="260"/>
                    <a:pt x="680" y="272"/>
                    <a:pt x="685" y="278"/>
                  </a:cubicBezTo>
                  <a:cubicBezTo>
                    <a:pt x="708" y="307"/>
                    <a:pt x="714" y="343"/>
                    <a:pt x="714" y="38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3" name="Freeform 18">
              <a:extLst>
                <a:ext uri="{FF2B5EF4-FFF2-40B4-BE49-F238E27FC236}">
                  <a16:creationId xmlns:a16="http://schemas.microsoft.com/office/drawing/2014/main" id="{EEF4B726-3021-3219-74F7-8D1E7A3BA8FF}"/>
                </a:ext>
              </a:extLst>
            </p:cNvPr>
            <p:cNvSpPr>
              <a:spLocks/>
            </p:cNvSpPr>
            <p:nvPr/>
          </p:nvSpPr>
          <p:spPr bwMode="auto">
            <a:xfrm>
              <a:off x="6095295" y="3218178"/>
              <a:ext cx="530970" cy="507834"/>
            </a:xfrm>
            <a:custGeom>
              <a:avLst/>
              <a:gdLst>
                <a:gd name="T0" fmla="*/ 170 w 1522"/>
                <a:gd name="T1" fmla="*/ 83 h 1455"/>
                <a:gd name="T2" fmla="*/ 93 w 1522"/>
                <a:gd name="T3" fmla="*/ 155 h 1455"/>
                <a:gd name="T4" fmla="*/ 84 w 1522"/>
                <a:gd name="T5" fmla="*/ 199 h 1455"/>
                <a:gd name="T6" fmla="*/ 66 w 1522"/>
                <a:gd name="T7" fmla="*/ 279 h 1455"/>
                <a:gd name="T8" fmla="*/ 3 w 1522"/>
                <a:gd name="T9" fmla="*/ 337 h 1455"/>
                <a:gd name="T10" fmla="*/ 49 w 1522"/>
                <a:gd name="T11" fmla="*/ 428 h 1455"/>
                <a:gd name="T12" fmla="*/ 46 w 1522"/>
                <a:gd name="T13" fmla="*/ 533 h 1455"/>
                <a:gd name="T14" fmla="*/ 38 w 1522"/>
                <a:gd name="T15" fmla="*/ 601 h 1455"/>
                <a:gd name="T16" fmla="*/ 38 w 1522"/>
                <a:gd name="T17" fmla="*/ 663 h 1455"/>
                <a:gd name="T18" fmla="*/ 53 w 1522"/>
                <a:gd name="T19" fmla="*/ 709 h 1455"/>
                <a:gd name="T20" fmla="*/ 10 w 1522"/>
                <a:gd name="T21" fmla="*/ 758 h 1455"/>
                <a:gd name="T22" fmla="*/ 54 w 1522"/>
                <a:gd name="T23" fmla="*/ 821 h 1455"/>
                <a:gd name="T24" fmla="*/ 65 w 1522"/>
                <a:gd name="T25" fmla="*/ 898 h 1455"/>
                <a:gd name="T26" fmla="*/ 135 w 1522"/>
                <a:gd name="T27" fmla="*/ 938 h 1455"/>
                <a:gd name="T28" fmla="*/ 209 w 1522"/>
                <a:gd name="T29" fmla="*/ 960 h 1455"/>
                <a:gd name="T30" fmla="*/ 259 w 1522"/>
                <a:gd name="T31" fmla="*/ 1046 h 1455"/>
                <a:gd name="T32" fmla="*/ 405 w 1522"/>
                <a:gd name="T33" fmla="*/ 1074 h 1455"/>
                <a:gd name="T34" fmla="*/ 468 w 1522"/>
                <a:gd name="T35" fmla="*/ 1137 h 1455"/>
                <a:gd name="T36" fmla="*/ 637 w 1522"/>
                <a:gd name="T37" fmla="*/ 1046 h 1455"/>
                <a:gd name="T38" fmla="*/ 1399 w 1522"/>
                <a:gd name="T39" fmla="*/ 1455 h 1455"/>
                <a:gd name="T40" fmla="*/ 1399 w 1522"/>
                <a:gd name="T41" fmla="*/ 1403 h 1455"/>
                <a:gd name="T42" fmla="*/ 1491 w 1522"/>
                <a:gd name="T43" fmla="*/ 1403 h 1455"/>
                <a:gd name="T44" fmla="*/ 1491 w 1522"/>
                <a:gd name="T45" fmla="*/ 424 h 1455"/>
                <a:gd name="T46" fmla="*/ 1491 w 1522"/>
                <a:gd name="T47" fmla="*/ 276 h 1455"/>
                <a:gd name="T48" fmla="*/ 1503 w 1522"/>
                <a:gd name="T49" fmla="*/ 153 h 1455"/>
                <a:gd name="T50" fmla="*/ 1512 w 1522"/>
                <a:gd name="T51" fmla="*/ 128 h 1455"/>
                <a:gd name="T52" fmla="*/ 1510 w 1522"/>
                <a:gd name="T53" fmla="*/ 124 h 1455"/>
                <a:gd name="T54" fmla="*/ 1375 w 1522"/>
                <a:gd name="T55" fmla="*/ 89 h 1455"/>
                <a:gd name="T56" fmla="*/ 1223 w 1522"/>
                <a:gd name="T57" fmla="*/ 11 h 1455"/>
                <a:gd name="T58" fmla="*/ 1001 w 1522"/>
                <a:gd name="T59" fmla="*/ 124 h 1455"/>
                <a:gd name="T60" fmla="*/ 1014 w 1522"/>
                <a:gd name="T61" fmla="*/ 254 h 1455"/>
                <a:gd name="T62" fmla="*/ 860 w 1522"/>
                <a:gd name="T63" fmla="*/ 256 h 1455"/>
                <a:gd name="T64" fmla="*/ 676 w 1522"/>
                <a:gd name="T65" fmla="*/ 189 h 1455"/>
                <a:gd name="T66" fmla="*/ 577 w 1522"/>
                <a:gd name="T67" fmla="*/ 118 h 1455"/>
                <a:gd name="T68" fmla="*/ 512 w 1522"/>
                <a:gd name="T69" fmla="*/ 61 h 1455"/>
                <a:gd name="T70" fmla="*/ 331 w 1522"/>
                <a:gd name="T71" fmla="*/ 24 h 1455"/>
                <a:gd name="T72" fmla="*/ 215 w 1522"/>
                <a:gd name="T73" fmla="*/ 0 h 1455"/>
                <a:gd name="T74" fmla="*/ 212 w 1522"/>
                <a:gd name="T75" fmla="*/ 52 h 1455"/>
                <a:gd name="T76" fmla="*/ 170 w 1522"/>
                <a:gd name="T77" fmla="*/ 8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2" h="1455">
                  <a:moveTo>
                    <a:pt x="170" y="83"/>
                  </a:moveTo>
                  <a:cubicBezTo>
                    <a:pt x="159" y="87"/>
                    <a:pt x="106" y="143"/>
                    <a:pt x="93" y="155"/>
                  </a:cubicBezTo>
                  <a:cubicBezTo>
                    <a:pt x="80" y="167"/>
                    <a:pt x="78" y="188"/>
                    <a:pt x="84" y="199"/>
                  </a:cubicBezTo>
                  <a:cubicBezTo>
                    <a:pt x="90" y="211"/>
                    <a:pt x="80" y="254"/>
                    <a:pt x="66" y="279"/>
                  </a:cubicBezTo>
                  <a:cubicBezTo>
                    <a:pt x="53" y="304"/>
                    <a:pt x="6" y="322"/>
                    <a:pt x="3" y="337"/>
                  </a:cubicBezTo>
                  <a:cubicBezTo>
                    <a:pt x="0" y="352"/>
                    <a:pt x="29" y="385"/>
                    <a:pt x="49" y="428"/>
                  </a:cubicBezTo>
                  <a:cubicBezTo>
                    <a:pt x="68" y="471"/>
                    <a:pt x="29" y="501"/>
                    <a:pt x="46" y="533"/>
                  </a:cubicBezTo>
                  <a:cubicBezTo>
                    <a:pt x="62" y="565"/>
                    <a:pt x="53" y="583"/>
                    <a:pt x="38" y="601"/>
                  </a:cubicBezTo>
                  <a:cubicBezTo>
                    <a:pt x="24" y="619"/>
                    <a:pt x="38" y="647"/>
                    <a:pt x="38" y="663"/>
                  </a:cubicBezTo>
                  <a:cubicBezTo>
                    <a:pt x="38" y="679"/>
                    <a:pt x="59" y="703"/>
                    <a:pt x="53" y="709"/>
                  </a:cubicBezTo>
                  <a:cubicBezTo>
                    <a:pt x="47" y="715"/>
                    <a:pt x="10" y="743"/>
                    <a:pt x="10" y="758"/>
                  </a:cubicBezTo>
                  <a:cubicBezTo>
                    <a:pt x="10" y="773"/>
                    <a:pt x="32" y="787"/>
                    <a:pt x="54" y="821"/>
                  </a:cubicBezTo>
                  <a:cubicBezTo>
                    <a:pt x="76" y="854"/>
                    <a:pt x="61" y="872"/>
                    <a:pt x="65" y="898"/>
                  </a:cubicBezTo>
                  <a:cubicBezTo>
                    <a:pt x="69" y="924"/>
                    <a:pt x="106" y="938"/>
                    <a:pt x="135" y="938"/>
                  </a:cubicBezTo>
                  <a:cubicBezTo>
                    <a:pt x="164" y="938"/>
                    <a:pt x="183" y="960"/>
                    <a:pt x="209" y="960"/>
                  </a:cubicBezTo>
                  <a:cubicBezTo>
                    <a:pt x="231" y="960"/>
                    <a:pt x="246" y="998"/>
                    <a:pt x="259" y="1046"/>
                  </a:cubicBezTo>
                  <a:cubicBezTo>
                    <a:pt x="270" y="1046"/>
                    <a:pt x="366" y="1047"/>
                    <a:pt x="405" y="1074"/>
                  </a:cubicBezTo>
                  <a:cubicBezTo>
                    <a:pt x="447" y="1102"/>
                    <a:pt x="468" y="1137"/>
                    <a:pt x="468" y="1137"/>
                  </a:cubicBezTo>
                  <a:cubicBezTo>
                    <a:pt x="637" y="1046"/>
                    <a:pt x="637" y="1046"/>
                    <a:pt x="637" y="1046"/>
                  </a:cubicBezTo>
                  <a:cubicBezTo>
                    <a:pt x="1399" y="1455"/>
                    <a:pt x="1399" y="1455"/>
                    <a:pt x="1399" y="1455"/>
                  </a:cubicBezTo>
                  <a:cubicBezTo>
                    <a:pt x="1399" y="1403"/>
                    <a:pt x="1399" y="1403"/>
                    <a:pt x="1399" y="1403"/>
                  </a:cubicBezTo>
                  <a:cubicBezTo>
                    <a:pt x="1491" y="1403"/>
                    <a:pt x="1491" y="1403"/>
                    <a:pt x="1491" y="1403"/>
                  </a:cubicBezTo>
                  <a:cubicBezTo>
                    <a:pt x="1491" y="1403"/>
                    <a:pt x="1491" y="492"/>
                    <a:pt x="1491" y="424"/>
                  </a:cubicBezTo>
                  <a:cubicBezTo>
                    <a:pt x="1491" y="356"/>
                    <a:pt x="1460" y="313"/>
                    <a:pt x="1491" y="276"/>
                  </a:cubicBezTo>
                  <a:cubicBezTo>
                    <a:pt x="1522" y="239"/>
                    <a:pt x="1479" y="221"/>
                    <a:pt x="1503" y="153"/>
                  </a:cubicBezTo>
                  <a:cubicBezTo>
                    <a:pt x="1506" y="145"/>
                    <a:pt x="1509" y="137"/>
                    <a:pt x="1512" y="128"/>
                  </a:cubicBezTo>
                  <a:cubicBezTo>
                    <a:pt x="1512" y="127"/>
                    <a:pt x="1510" y="126"/>
                    <a:pt x="1510" y="124"/>
                  </a:cubicBezTo>
                  <a:cubicBezTo>
                    <a:pt x="1502" y="104"/>
                    <a:pt x="1462" y="102"/>
                    <a:pt x="1375" y="89"/>
                  </a:cubicBezTo>
                  <a:cubicBezTo>
                    <a:pt x="1288" y="76"/>
                    <a:pt x="1321" y="16"/>
                    <a:pt x="1223" y="11"/>
                  </a:cubicBezTo>
                  <a:cubicBezTo>
                    <a:pt x="1126" y="5"/>
                    <a:pt x="1002" y="83"/>
                    <a:pt x="1001" y="124"/>
                  </a:cubicBezTo>
                  <a:cubicBezTo>
                    <a:pt x="999" y="166"/>
                    <a:pt x="1046" y="211"/>
                    <a:pt x="1014" y="254"/>
                  </a:cubicBezTo>
                  <a:cubicBezTo>
                    <a:pt x="981" y="297"/>
                    <a:pt x="911" y="301"/>
                    <a:pt x="860" y="256"/>
                  </a:cubicBezTo>
                  <a:cubicBezTo>
                    <a:pt x="810" y="210"/>
                    <a:pt x="736" y="189"/>
                    <a:pt x="676" y="189"/>
                  </a:cubicBezTo>
                  <a:cubicBezTo>
                    <a:pt x="615" y="189"/>
                    <a:pt x="573" y="151"/>
                    <a:pt x="577" y="118"/>
                  </a:cubicBezTo>
                  <a:cubicBezTo>
                    <a:pt x="581" y="86"/>
                    <a:pt x="562" y="71"/>
                    <a:pt x="512" y="61"/>
                  </a:cubicBezTo>
                  <a:cubicBezTo>
                    <a:pt x="462" y="50"/>
                    <a:pt x="419" y="9"/>
                    <a:pt x="331" y="24"/>
                  </a:cubicBezTo>
                  <a:cubicBezTo>
                    <a:pt x="283" y="32"/>
                    <a:pt x="243" y="18"/>
                    <a:pt x="215" y="0"/>
                  </a:cubicBezTo>
                  <a:cubicBezTo>
                    <a:pt x="213" y="19"/>
                    <a:pt x="212" y="39"/>
                    <a:pt x="212" y="52"/>
                  </a:cubicBezTo>
                  <a:cubicBezTo>
                    <a:pt x="214" y="84"/>
                    <a:pt x="180" y="78"/>
                    <a:pt x="170" y="8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4" name="Freeform 19">
              <a:extLst>
                <a:ext uri="{FF2B5EF4-FFF2-40B4-BE49-F238E27FC236}">
                  <a16:creationId xmlns:a16="http://schemas.microsoft.com/office/drawing/2014/main" id="{AAAD2138-7192-42A6-8388-6CFA274DED78}"/>
                </a:ext>
              </a:extLst>
            </p:cNvPr>
            <p:cNvSpPr>
              <a:spLocks/>
            </p:cNvSpPr>
            <p:nvPr/>
          </p:nvSpPr>
          <p:spPr bwMode="auto">
            <a:xfrm>
              <a:off x="5182582" y="3927294"/>
              <a:ext cx="100642" cy="35860"/>
            </a:xfrm>
            <a:custGeom>
              <a:avLst/>
              <a:gdLst>
                <a:gd name="T0" fmla="*/ 143 w 289"/>
                <a:gd name="T1" fmla="*/ 64 h 102"/>
                <a:gd name="T2" fmla="*/ 227 w 289"/>
                <a:gd name="T3" fmla="*/ 86 h 102"/>
                <a:gd name="T4" fmla="*/ 289 w 289"/>
                <a:gd name="T5" fmla="*/ 69 h 102"/>
                <a:gd name="T6" fmla="*/ 235 w 289"/>
                <a:gd name="T7" fmla="*/ 62 h 102"/>
                <a:gd name="T8" fmla="*/ 140 w 289"/>
                <a:gd name="T9" fmla="*/ 21 h 102"/>
                <a:gd name="T10" fmla="*/ 13 w 289"/>
                <a:gd name="T11" fmla="*/ 41 h 102"/>
                <a:gd name="T12" fmla="*/ 0 w 289"/>
                <a:gd name="T13" fmla="*/ 102 h 102"/>
                <a:gd name="T14" fmla="*/ 30 w 289"/>
                <a:gd name="T15" fmla="*/ 95 h 102"/>
                <a:gd name="T16" fmla="*/ 143 w 289"/>
                <a:gd name="T17"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02">
                  <a:moveTo>
                    <a:pt x="143" y="64"/>
                  </a:moveTo>
                  <a:cubicBezTo>
                    <a:pt x="164" y="45"/>
                    <a:pt x="198" y="82"/>
                    <a:pt x="227" y="86"/>
                  </a:cubicBezTo>
                  <a:cubicBezTo>
                    <a:pt x="257" y="90"/>
                    <a:pt x="289" y="69"/>
                    <a:pt x="289" y="69"/>
                  </a:cubicBezTo>
                  <a:cubicBezTo>
                    <a:pt x="289" y="69"/>
                    <a:pt x="283" y="65"/>
                    <a:pt x="235" y="62"/>
                  </a:cubicBezTo>
                  <a:cubicBezTo>
                    <a:pt x="186" y="58"/>
                    <a:pt x="183" y="0"/>
                    <a:pt x="140" y="21"/>
                  </a:cubicBezTo>
                  <a:cubicBezTo>
                    <a:pt x="97" y="41"/>
                    <a:pt x="67" y="47"/>
                    <a:pt x="13" y="41"/>
                  </a:cubicBezTo>
                  <a:cubicBezTo>
                    <a:pt x="13" y="58"/>
                    <a:pt x="3" y="80"/>
                    <a:pt x="0" y="102"/>
                  </a:cubicBezTo>
                  <a:cubicBezTo>
                    <a:pt x="14" y="98"/>
                    <a:pt x="25" y="96"/>
                    <a:pt x="30" y="95"/>
                  </a:cubicBezTo>
                  <a:cubicBezTo>
                    <a:pt x="59" y="94"/>
                    <a:pt x="123" y="82"/>
                    <a:pt x="143" y="6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5" name="Freeform 20">
              <a:extLst>
                <a:ext uri="{FF2B5EF4-FFF2-40B4-BE49-F238E27FC236}">
                  <a16:creationId xmlns:a16="http://schemas.microsoft.com/office/drawing/2014/main" id="{104BD152-A231-30A7-06B8-F38B912E1D78}"/>
                </a:ext>
              </a:extLst>
            </p:cNvPr>
            <p:cNvSpPr>
              <a:spLocks/>
            </p:cNvSpPr>
            <p:nvPr/>
          </p:nvSpPr>
          <p:spPr bwMode="auto">
            <a:xfrm>
              <a:off x="5160602" y="3832436"/>
              <a:ext cx="205910" cy="161953"/>
            </a:xfrm>
            <a:custGeom>
              <a:avLst/>
              <a:gdLst>
                <a:gd name="T0" fmla="*/ 134 w 591"/>
                <a:gd name="T1" fmla="*/ 445 h 464"/>
                <a:gd name="T2" fmla="*/ 191 w 591"/>
                <a:gd name="T3" fmla="*/ 422 h 464"/>
                <a:gd name="T4" fmla="*/ 336 w 591"/>
                <a:gd name="T5" fmla="*/ 411 h 464"/>
                <a:gd name="T6" fmla="*/ 361 w 591"/>
                <a:gd name="T7" fmla="*/ 418 h 464"/>
                <a:gd name="T8" fmla="*/ 362 w 591"/>
                <a:gd name="T9" fmla="*/ 409 h 464"/>
                <a:gd name="T10" fmla="*/ 432 w 591"/>
                <a:gd name="T11" fmla="*/ 437 h 464"/>
                <a:gd name="T12" fmla="*/ 578 w 591"/>
                <a:gd name="T13" fmla="*/ 446 h 464"/>
                <a:gd name="T14" fmla="*/ 589 w 591"/>
                <a:gd name="T15" fmla="*/ 442 h 464"/>
                <a:gd name="T16" fmla="*/ 589 w 591"/>
                <a:gd name="T17" fmla="*/ 379 h 464"/>
                <a:gd name="T18" fmla="*/ 536 w 591"/>
                <a:gd name="T19" fmla="*/ 314 h 464"/>
                <a:gd name="T20" fmla="*/ 521 w 591"/>
                <a:gd name="T21" fmla="*/ 252 h 464"/>
                <a:gd name="T22" fmla="*/ 503 w 591"/>
                <a:gd name="T23" fmla="*/ 225 h 464"/>
                <a:gd name="T24" fmla="*/ 446 w 591"/>
                <a:gd name="T25" fmla="*/ 155 h 464"/>
                <a:gd name="T26" fmla="*/ 376 w 591"/>
                <a:gd name="T27" fmla="*/ 64 h 464"/>
                <a:gd name="T28" fmla="*/ 341 w 591"/>
                <a:gd name="T29" fmla="*/ 64 h 464"/>
                <a:gd name="T30" fmla="*/ 285 w 591"/>
                <a:gd name="T31" fmla="*/ 14 h 464"/>
                <a:gd name="T32" fmla="*/ 208 w 591"/>
                <a:gd name="T33" fmla="*/ 21 h 464"/>
                <a:gd name="T34" fmla="*/ 117 w 591"/>
                <a:gd name="T35" fmla="*/ 21 h 464"/>
                <a:gd name="T36" fmla="*/ 60 w 591"/>
                <a:gd name="T37" fmla="*/ 71 h 464"/>
                <a:gd name="T38" fmla="*/ 55 w 591"/>
                <a:gd name="T39" fmla="*/ 72 h 464"/>
                <a:gd name="T40" fmla="*/ 32 w 591"/>
                <a:gd name="T41" fmla="*/ 152 h 464"/>
                <a:gd name="T42" fmla="*/ 69 w 591"/>
                <a:gd name="T43" fmla="*/ 293 h 464"/>
                <a:gd name="T44" fmla="*/ 75 w 591"/>
                <a:gd name="T45" fmla="*/ 312 h 464"/>
                <a:gd name="T46" fmla="*/ 202 w 591"/>
                <a:gd name="T47" fmla="*/ 292 h 464"/>
                <a:gd name="T48" fmla="*/ 297 w 591"/>
                <a:gd name="T49" fmla="*/ 333 h 464"/>
                <a:gd name="T50" fmla="*/ 351 w 591"/>
                <a:gd name="T51" fmla="*/ 340 h 464"/>
                <a:gd name="T52" fmla="*/ 289 w 591"/>
                <a:gd name="T53" fmla="*/ 357 h 464"/>
                <a:gd name="T54" fmla="*/ 205 w 591"/>
                <a:gd name="T55" fmla="*/ 335 h 464"/>
                <a:gd name="T56" fmla="*/ 92 w 591"/>
                <a:gd name="T57" fmla="*/ 366 h 464"/>
                <a:gd name="T58" fmla="*/ 62 w 591"/>
                <a:gd name="T59" fmla="*/ 373 h 464"/>
                <a:gd name="T60" fmla="*/ 74 w 591"/>
                <a:gd name="T61" fmla="*/ 419 h 464"/>
                <a:gd name="T62" fmla="*/ 84 w 591"/>
                <a:gd name="T63" fmla="*/ 431 h 464"/>
                <a:gd name="T64" fmla="*/ 134 w 591"/>
                <a:gd name="T65" fmla="*/ 44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1" h="464">
                  <a:moveTo>
                    <a:pt x="134" y="445"/>
                  </a:moveTo>
                  <a:cubicBezTo>
                    <a:pt x="153" y="447"/>
                    <a:pt x="191" y="422"/>
                    <a:pt x="191" y="422"/>
                  </a:cubicBezTo>
                  <a:cubicBezTo>
                    <a:pt x="191" y="422"/>
                    <a:pt x="316" y="413"/>
                    <a:pt x="336" y="411"/>
                  </a:cubicBezTo>
                  <a:cubicBezTo>
                    <a:pt x="343" y="410"/>
                    <a:pt x="353" y="414"/>
                    <a:pt x="361" y="418"/>
                  </a:cubicBezTo>
                  <a:cubicBezTo>
                    <a:pt x="362" y="413"/>
                    <a:pt x="362" y="409"/>
                    <a:pt x="362" y="409"/>
                  </a:cubicBezTo>
                  <a:cubicBezTo>
                    <a:pt x="362" y="409"/>
                    <a:pt x="428" y="422"/>
                    <a:pt x="432" y="437"/>
                  </a:cubicBezTo>
                  <a:cubicBezTo>
                    <a:pt x="437" y="453"/>
                    <a:pt x="528" y="464"/>
                    <a:pt x="578" y="446"/>
                  </a:cubicBezTo>
                  <a:cubicBezTo>
                    <a:pt x="582" y="445"/>
                    <a:pt x="586" y="444"/>
                    <a:pt x="589" y="442"/>
                  </a:cubicBezTo>
                  <a:cubicBezTo>
                    <a:pt x="590" y="422"/>
                    <a:pt x="591" y="389"/>
                    <a:pt x="589" y="379"/>
                  </a:cubicBezTo>
                  <a:cubicBezTo>
                    <a:pt x="586" y="364"/>
                    <a:pt x="553" y="332"/>
                    <a:pt x="536" y="314"/>
                  </a:cubicBezTo>
                  <a:cubicBezTo>
                    <a:pt x="518" y="296"/>
                    <a:pt x="521" y="252"/>
                    <a:pt x="521" y="252"/>
                  </a:cubicBezTo>
                  <a:cubicBezTo>
                    <a:pt x="503" y="225"/>
                    <a:pt x="503" y="225"/>
                    <a:pt x="503" y="225"/>
                  </a:cubicBezTo>
                  <a:cubicBezTo>
                    <a:pt x="503" y="225"/>
                    <a:pt x="489" y="169"/>
                    <a:pt x="446" y="155"/>
                  </a:cubicBezTo>
                  <a:cubicBezTo>
                    <a:pt x="404" y="141"/>
                    <a:pt x="376" y="64"/>
                    <a:pt x="376" y="64"/>
                  </a:cubicBezTo>
                  <a:cubicBezTo>
                    <a:pt x="341" y="64"/>
                    <a:pt x="341" y="64"/>
                    <a:pt x="341" y="64"/>
                  </a:cubicBezTo>
                  <a:cubicBezTo>
                    <a:pt x="341" y="64"/>
                    <a:pt x="313" y="29"/>
                    <a:pt x="285" y="14"/>
                  </a:cubicBezTo>
                  <a:cubicBezTo>
                    <a:pt x="257" y="0"/>
                    <a:pt x="208" y="21"/>
                    <a:pt x="208" y="21"/>
                  </a:cubicBezTo>
                  <a:cubicBezTo>
                    <a:pt x="208" y="21"/>
                    <a:pt x="152" y="29"/>
                    <a:pt x="117" y="21"/>
                  </a:cubicBezTo>
                  <a:cubicBezTo>
                    <a:pt x="82" y="14"/>
                    <a:pt x="89" y="64"/>
                    <a:pt x="60" y="71"/>
                  </a:cubicBezTo>
                  <a:cubicBezTo>
                    <a:pt x="59" y="71"/>
                    <a:pt x="57" y="72"/>
                    <a:pt x="55" y="72"/>
                  </a:cubicBezTo>
                  <a:cubicBezTo>
                    <a:pt x="52" y="100"/>
                    <a:pt x="47" y="130"/>
                    <a:pt x="32" y="152"/>
                  </a:cubicBezTo>
                  <a:cubicBezTo>
                    <a:pt x="0" y="201"/>
                    <a:pt x="46" y="271"/>
                    <a:pt x="69" y="293"/>
                  </a:cubicBezTo>
                  <a:cubicBezTo>
                    <a:pt x="74" y="298"/>
                    <a:pt x="76" y="305"/>
                    <a:pt x="75" y="312"/>
                  </a:cubicBezTo>
                  <a:cubicBezTo>
                    <a:pt x="129" y="318"/>
                    <a:pt x="159" y="312"/>
                    <a:pt x="202" y="292"/>
                  </a:cubicBezTo>
                  <a:cubicBezTo>
                    <a:pt x="245" y="271"/>
                    <a:pt x="248" y="329"/>
                    <a:pt x="297" y="333"/>
                  </a:cubicBezTo>
                  <a:cubicBezTo>
                    <a:pt x="345" y="336"/>
                    <a:pt x="351" y="340"/>
                    <a:pt x="351" y="340"/>
                  </a:cubicBezTo>
                  <a:cubicBezTo>
                    <a:pt x="351" y="340"/>
                    <a:pt x="319" y="361"/>
                    <a:pt x="289" y="357"/>
                  </a:cubicBezTo>
                  <a:cubicBezTo>
                    <a:pt x="260" y="353"/>
                    <a:pt x="226" y="316"/>
                    <a:pt x="205" y="335"/>
                  </a:cubicBezTo>
                  <a:cubicBezTo>
                    <a:pt x="185" y="353"/>
                    <a:pt x="121" y="365"/>
                    <a:pt x="92" y="366"/>
                  </a:cubicBezTo>
                  <a:cubicBezTo>
                    <a:pt x="87" y="367"/>
                    <a:pt x="76" y="369"/>
                    <a:pt x="62" y="373"/>
                  </a:cubicBezTo>
                  <a:cubicBezTo>
                    <a:pt x="60" y="389"/>
                    <a:pt x="62" y="405"/>
                    <a:pt x="74" y="419"/>
                  </a:cubicBezTo>
                  <a:cubicBezTo>
                    <a:pt x="78" y="423"/>
                    <a:pt x="81" y="427"/>
                    <a:pt x="84" y="431"/>
                  </a:cubicBezTo>
                  <a:cubicBezTo>
                    <a:pt x="134" y="418"/>
                    <a:pt x="119" y="443"/>
                    <a:pt x="134" y="44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6" name="Freeform 21">
              <a:extLst>
                <a:ext uri="{FF2B5EF4-FFF2-40B4-BE49-F238E27FC236}">
                  <a16:creationId xmlns:a16="http://schemas.microsoft.com/office/drawing/2014/main" id="{B35CF1B7-9888-C778-87E2-38BA89F56F50}"/>
                </a:ext>
              </a:extLst>
            </p:cNvPr>
            <p:cNvSpPr>
              <a:spLocks/>
            </p:cNvSpPr>
            <p:nvPr/>
          </p:nvSpPr>
          <p:spPr bwMode="auto">
            <a:xfrm>
              <a:off x="5190679" y="3975880"/>
              <a:ext cx="96015" cy="57841"/>
            </a:xfrm>
            <a:custGeom>
              <a:avLst/>
              <a:gdLst>
                <a:gd name="T0" fmla="*/ 145 w 277"/>
                <a:gd name="T1" fmla="*/ 156 h 166"/>
                <a:gd name="T2" fmla="*/ 227 w 277"/>
                <a:gd name="T3" fmla="*/ 107 h 166"/>
                <a:gd name="T4" fmla="*/ 262 w 277"/>
                <a:gd name="T5" fmla="*/ 92 h 166"/>
                <a:gd name="T6" fmla="*/ 255 w 277"/>
                <a:gd name="T7" fmla="*/ 45 h 166"/>
                <a:gd name="T8" fmla="*/ 277 w 277"/>
                <a:gd name="T9" fmla="*/ 8 h 166"/>
                <a:gd name="T10" fmla="*/ 252 w 277"/>
                <a:gd name="T11" fmla="*/ 1 h 166"/>
                <a:gd name="T12" fmla="*/ 107 w 277"/>
                <a:gd name="T13" fmla="*/ 12 h 166"/>
                <a:gd name="T14" fmla="*/ 50 w 277"/>
                <a:gd name="T15" fmla="*/ 35 h 166"/>
                <a:gd name="T16" fmla="*/ 0 w 277"/>
                <a:gd name="T17" fmla="*/ 21 h 166"/>
                <a:gd name="T18" fmla="*/ 80 w 277"/>
                <a:gd name="T19" fmla="*/ 83 h 166"/>
                <a:gd name="T20" fmla="*/ 123 w 277"/>
                <a:gd name="T21" fmla="*/ 158 h 166"/>
                <a:gd name="T22" fmla="*/ 134 w 277"/>
                <a:gd name="T23" fmla="*/ 166 h 166"/>
                <a:gd name="T24" fmla="*/ 145 w 277"/>
                <a:gd name="T25"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166">
                  <a:moveTo>
                    <a:pt x="145" y="156"/>
                  </a:moveTo>
                  <a:cubicBezTo>
                    <a:pt x="167" y="140"/>
                    <a:pt x="211" y="100"/>
                    <a:pt x="227" y="107"/>
                  </a:cubicBezTo>
                  <a:cubicBezTo>
                    <a:pt x="242" y="114"/>
                    <a:pt x="262" y="100"/>
                    <a:pt x="262" y="92"/>
                  </a:cubicBezTo>
                  <a:cubicBezTo>
                    <a:pt x="262" y="83"/>
                    <a:pt x="231" y="54"/>
                    <a:pt x="255" y="45"/>
                  </a:cubicBezTo>
                  <a:cubicBezTo>
                    <a:pt x="272" y="39"/>
                    <a:pt x="276" y="20"/>
                    <a:pt x="277" y="8"/>
                  </a:cubicBezTo>
                  <a:cubicBezTo>
                    <a:pt x="269" y="4"/>
                    <a:pt x="259" y="0"/>
                    <a:pt x="252" y="1"/>
                  </a:cubicBezTo>
                  <a:cubicBezTo>
                    <a:pt x="232" y="3"/>
                    <a:pt x="107" y="12"/>
                    <a:pt x="107" y="12"/>
                  </a:cubicBezTo>
                  <a:cubicBezTo>
                    <a:pt x="107" y="12"/>
                    <a:pt x="69" y="37"/>
                    <a:pt x="50" y="35"/>
                  </a:cubicBezTo>
                  <a:cubicBezTo>
                    <a:pt x="35" y="33"/>
                    <a:pt x="50" y="8"/>
                    <a:pt x="0" y="21"/>
                  </a:cubicBezTo>
                  <a:cubicBezTo>
                    <a:pt x="25" y="52"/>
                    <a:pt x="28" y="68"/>
                    <a:pt x="80" y="83"/>
                  </a:cubicBezTo>
                  <a:cubicBezTo>
                    <a:pt x="137" y="99"/>
                    <a:pt x="75" y="129"/>
                    <a:pt x="123" y="158"/>
                  </a:cubicBezTo>
                  <a:cubicBezTo>
                    <a:pt x="127" y="161"/>
                    <a:pt x="130" y="164"/>
                    <a:pt x="134" y="166"/>
                  </a:cubicBezTo>
                  <a:cubicBezTo>
                    <a:pt x="138" y="161"/>
                    <a:pt x="142" y="158"/>
                    <a:pt x="145" y="15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7" name="Freeform 22">
              <a:extLst>
                <a:ext uri="{FF2B5EF4-FFF2-40B4-BE49-F238E27FC236}">
                  <a16:creationId xmlns:a16="http://schemas.microsoft.com/office/drawing/2014/main" id="{D335DF97-89D0-2A2E-0673-8EA930002704}"/>
                </a:ext>
              </a:extLst>
            </p:cNvPr>
            <p:cNvSpPr>
              <a:spLocks/>
            </p:cNvSpPr>
            <p:nvPr/>
          </p:nvSpPr>
          <p:spPr bwMode="auto">
            <a:xfrm>
              <a:off x="6267659" y="4027936"/>
              <a:ext cx="428016" cy="301925"/>
            </a:xfrm>
            <a:custGeom>
              <a:avLst/>
              <a:gdLst>
                <a:gd name="T0" fmla="*/ 1133 w 1226"/>
                <a:gd name="T1" fmla="*/ 492 h 865"/>
                <a:gd name="T2" fmla="*/ 1097 w 1226"/>
                <a:gd name="T3" fmla="*/ 425 h 865"/>
                <a:gd name="T4" fmla="*/ 1035 w 1226"/>
                <a:gd name="T5" fmla="*/ 369 h 865"/>
                <a:gd name="T6" fmla="*/ 992 w 1226"/>
                <a:gd name="T7" fmla="*/ 308 h 865"/>
                <a:gd name="T8" fmla="*/ 912 w 1226"/>
                <a:gd name="T9" fmla="*/ 271 h 865"/>
                <a:gd name="T10" fmla="*/ 899 w 1226"/>
                <a:gd name="T11" fmla="*/ 240 h 865"/>
                <a:gd name="T12" fmla="*/ 856 w 1226"/>
                <a:gd name="T13" fmla="*/ 234 h 865"/>
                <a:gd name="T14" fmla="*/ 869 w 1226"/>
                <a:gd name="T15" fmla="*/ 197 h 865"/>
                <a:gd name="T16" fmla="*/ 863 w 1226"/>
                <a:gd name="T17" fmla="*/ 111 h 865"/>
                <a:gd name="T18" fmla="*/ 792 w 1226"/>
                <a:gd name="T19" fmla="*/ 16 h 865"/>
                <a:gd name="T20" fmla="*/ 775 w 1226"/>
                <a:gd name="T21" fmla="*/ 12 h 865"/>
                <a:gd name="T22" fmla="*/ 692 w 1226"/>
                <a:gd name="T23" fmla="*/ 44 h 865"/>
                <a:gd name="T24" fmla="*/ 671 w 1226"/>
                <a:gd name="T25" fmla="*/ 92 h 865"/>
                <a:gd name="T26" fmla="*/ 574 w 1226"/>
                <a:gd name="T27" fmla="*/ 192 h 865"/>
                <a:gd name="T28" fmla="*/ 432 w 1226"/>
                <a:gd name="T29" fmla="*/ 222 h 865"/>
                <a:gd name="T30" fmla="*/ 426 w 1226"/>
                <a:gd name="T31" fmla="*/ 275 h 865"/>
                <a:gd name="T32" fmla="*/ 338 w 1226"/>
                <a:gd name="T33" fmla="*/ 322 h 865"/>
                <a:gd name="T34" fmla="*/ 229 w 1226"/>
                <a:gd name="T35" fmla="*/ 354 h 865"/>
                <a:gd name="T36" fmla="*/ 164 w 1226"/>
                <a:gd name="T37" fmla="*/ 354 h 865"/>
                <a:gd name="T38" fmla="*/ 108 w 1226"/>
                <a:gd name="T39" fmla="*/ 378 h 865"/>
                <a:gd name="T40" fmla="*/ 99 w 1226"/>
                <a:gd name="T41" fmla="*/ 367 h 865"/>
                <a:gd name="T42" fmla="*/ 49 w 1226"/>
                <a:gd name="T43" fmla="*/ 430 h 865"/>
                <a:gd name="T44" fmla="*/ 0 w 1226"/>
                <a:gd name="T45" fmla="*/ 529 h 865"/>
                <a:gd name="T46" fmla="*/ 13 w 1226"/>
                <a:gd name="T47" fmla="*/ 611 h 865"/>
                <a:gd name="T48" fmla="*/ 42 w 1226"/>
                <a:gd name="T49" fmla="*/ 691 h 865"/>
                <a:gd name="T50" fmla="*/ 57 w 1226"/>
                <a:gd name="T51" fmla="*/ 751 h 865"/>
                <a:gd name="T52" fmla="*/ 80 w 1226"/>
                <a:gd name="T53" fmla="*/ 784 h 865"/>
                <a:gd name="T54" fmla="*/ 144 w 1226"/>
                <a:gd name="T55" fmla="*/ 848 h 865"/>
                <a:gd name="T56" fmla="*/ 161 w 1226"/>
                <a:gd name="T57" fmla="*/ 865 h 865"/>
                <a:gd name="T58" fmla="*/ 167 w 1226"/>
                <a:gd name="T59" fmla="*/ 855 h 865"/>
                <a:gd name="T60" fmla="*/ 185 w 1226"/>
                <a:gd name="T61" fmla="*/ 781 h 865"/>
                <a:gd name="T62" fmla="*/ 241 w 1226"/>
                <a:gd name="T63" fmla="*/ 769 h 865"/>
                <a:gd name="T64" fmla="*/ 284 w 1226"/>
                <a:gd name="T65" fmla="*/ 757 h 865"/>
                <a:gd name="T66" fmla="*/ 370 w 1226"/>
                <a:gd name="T67" fmla="*/ 769 h 865"/>
                <a:gd name="T68" fmla="*/ 370 w 1226"/>
                <a:gd name="T69" fmla="*/ 702 h 865"/>
                <a:gd name="T70" fmla="*/ 475 w 1226"/>
                <a:gd name="T71" fmla="*/ 621 h 865"/>
                <a:gd name="T72" fmla="*/ 555 w 1226"/>
                <a:gd name="T73" fmla="*/ 677 h 865"/>
                <a:gd name="T74" fmla="*/ 746 w 1226"/>
                <a:gd name="T75" fmla="*/ 714 h 865"/>
                <a:gd name="T76" fmla="*/ 776 w 1226"/>
                <a:gd name="T77" fmla="*/ 646 h 865"/>
                <a:gd name="T78" fmla="*/ 856 w 1226"/>
                <a:gd name="T79" fmla="*/ 646 h 865"/>
                <a:gd name="T80" fmla="*/ 961 w 1226"/>
                <a:gd name="T81" fmla="*/ 615 h 865"/>
                <a:gd name="T82" fmla="*/ 1041 w 1226"/>
                <a:gd name="T83" fmla="*/ 603 h 865"/>
                <a:gd name="T84" fmla="*/ 1152 w 1226"/>
                <a:gd name="T85" fmla="*/ 615 h 865"/>
                <a:gd name="T86" fmla="*/ 1226 w 1226"/>
                <a:gd name="T87" fmla="*/ 603 h 865"/>
                <a:gd name="T88" fmla="*/ 1201 w 1226"/>
                <a:gd name="T89" fmla="*/ 541 h 865"/>
                <a:gd name="T90" fmla="*/ 1133 w 1226"/>
                <a:gd name="T91" fmla="*/ 492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6" h="865">
                  <a:moveTo>
                    <a:pt x="1133" y="492"/>
                  </a:moveTo>
                  <a:cubicBezTo>
                    <a:pt x="1133" y="474"/>
                    <a:pt x="1133" y="455"/>
                    <a:pt x="1097" y="425"/>
                  </a:cubicBezTo>
                  <a:cubicBezTo>
                    <a:pt x="1060" y="394"/>
                    <a:pt x="1035" y="388"/>
                    <a:pt x="1035" y="369"/>
                  </a:cubicBezTo>
                  <a:cubicBezTo>
                    <a:pt x="1035" y="351"/>
                    <a:pt x="1023" y="344"/>
                    <a:pt x="992" y="308"/>
                  </a:cubicBezTo>
                  <a:cubicBezTo>
                    <a:pt x="961" y="271"/>
                    <a:pt x="912" y="271"/>
                    <a:pt x="912" y="271"/>
                  </a:cubicBezTo>
                  <a:cubicBezTo>
                    <a:pt x="899" y="240"/>
                    <a:pt x="899" y="240"/>
                    <a:pt x="899" y="240"/>
                  </a:cubicBezTo>
                  <a:cubicBezTo>
                    <a:pt x="856" y="234"/>
                    <a:pt x="856" y="234"/>
                    <a:pt x="856" y="234"/>
                  </a:cubicBezTo>
                  <a:cubicBezTo>
                    <a:pt x="856" y="234"/>
                    <a:pt x="832" y="215"/>
                    <a:pt x="869" y="197"/>
                  </a:cubicBezTo>
                  <a:cubicBezTo>
                    <a:pt x="906" y="178"/>
                    <a:pt x="869" y="129"/>
                    <a:pt x="863" y="111"/>
                  </a:cubicBezTo>
                  <a:cubicBezTo>
                    <a:pt x="857" y="95"/>
                    <a:pt x="805" y="32"/>
                    <a:pt x="792" y="16"/>
                  </a:cubicBezTo>
                  <a:cubicBezTo>
                    <a:pt x="785" y="16"/>
                    <a:pt x="779" y="15"/>
                    <a:pt x="775" y="12"/>
                  </a:cubicBezTo>
                  <a:cubicBezTo>
                    <a:pt x="754" y="0"/>
                    <a:pt x="713" y="24"/>
                    <a:pt x="692" y="44"/>
                  </a:cubicBezTo>
                  <a:cubicBezTo>
                    <a:pt x="671" y="65"/>
                    <a:pt x="686" y="77"/>
                    <a:pt x="671" y="92"/>
                  </a:cubicBezTo>
                  <a:cubicBezTo>
                    <a:pt x="657" y="106"/>
                    <a:pt x="606" y="151"/>
                    <a:pt x="574" y="192"/>
                  </a:cubicBezTo>
                  <a:cubicBezTo>
                    <a:pt x="541" y="233"/>
                    <a:pt x="459" y="207"/>
                    <a:pt x="432" y="222"/>
                  </a:cubicBezTo>
                  <a:cubicBezTo>
                    <a:pt x="406" y="236"/>
                    <a:pt x="444" y="260"/>
                    <a:pt x="426" y="275"/>
                  </a:cubicBezTo>
                  <a:cubicBezTo>
                    <a:pt x="409" y="289"/>
                    <a:pt x="356" y="313"/>
                    <a:pt x="338" y="322"/>
                  </a:cubicBezTo>
                  <a:cubicBezTo>
                    <a:pt x="320" y="331"/>
                    <a:pt x="249" y="328"/>
                    <a:pt x="229" y="354"/>
                  </a:cubicBezTo>
                  <a:cubicBezTo>
                    <a:pt x="208" y="381"/>
                    <a:pt x="184" y="325"/>
                    <a:pt x="164" y="354"/>
                  </a:cubicBezTo>
                  <a:cubicBezTo>
                    <a:pt x="143" y="384"/>
                    <a:pt x="119" y="387"/>
                    <a:pt x="108" y="378"/>
                  </a:cubicBezTo>
                  <a:cubicBezTo>
                    <a:pt x="105" y="376"/>
                    <a:pt x="102" y="372"/>
                    <a:pt x="99" y="367"/>
                  </a:cubicBezTo>
                  <a:cubicBezTo>
                    <a:pt x="80" y="385"/>
                    <a:pt x="56" y="405"/>
                    <a:pt x="49" y="430"/>
                  </a:cubicBezTo>
                  <a:cubicBezTo>
                    <a:pt x="35" y="472"/>
                    <a:pt x="0" y="509"/>
                    <a:pt x="0" y="529"/>
                  </a:cubicBezTo>
                  <a:cubicBezTo>
                    <a:pt x="0" y="549"/>
                    <a:pt x="13" y="576"/>
                    <a:pt x="13" y="611"/>
                  </a:cubicBezTo>
                  <a:cubicBezTo>
                    <a:pt x="13" y="647"/>
                    <a:pt x="22" y="664"/>
                    <a:pt x="42" y="691"/>
                  </a:cubicBezTo>
                  <a:cubicBezTo>
                    <a:pt x="62" y="717"/>
                    <a:pt x="57" y="751"/>
                    <a:pt x="57" y="751"/>
                  </a:cubicBezTo>
                  <a:cubicBezTo>
                    <a:pt x="57" y="751"/>
                    <a:pt x="64" y="764"/>
                    <a:pt x="80" y="784"/>
                  </a:cubicBezTo>
                  <a:cubicBezTo>
                    <a:pt x="95" y="804"/>
                    <a:pt x="139" y="832"/>
                    <a:pt x="144" y="848"/>
                  </a:cubicBezTo>
                  <a:cubicBezTo>
                    <a:pt x="146" y="855"/>
                    <a:pt x="153" y="861"/>
                    <a:pt x="161" y="865"/>
                  </a:cubicBezTo>
                  <a:cubicBezTo>
                    <a:pt x="163" y="862"/>
                    <a:pt x="165" y="858"/>
                    <a:pt x="167" y="855"/>
                  </a:cubicBezTo>
                  <a:cubicBezTo>
                    <a:pt x="192" y="825"/>
                    <a:pt x="185" y="781"/>
                    <a:pt x="185" y="781"/>
                  </a:cubicBezTo>
                  <a:cubicBezTo>
                    <a:pt x="241" y="769"/>
                    <a:pt x="241" y="769"/>
                    <a:pt x="241" y="769"/>
                  </a:cubicBezTo>
                  <a:cubicBezTo>
                    <a:pt x="284" y="757"/>
                    <a:pt x="284" y="757"/>
                    <a:pt x="284" y="757"/>
                  </a:cubicBezTo>
                  <a:cubicBezTo>
                    <a:pt x="370" y="769"/>
                    <a:pt x="370" y="769"/>
                    <a:pt x="370" y="769"/>
                  </a:cubicBezTo>
                  <a:cubicBezTo>
                    <a:pt x="370" y="702"/>
                    <a:pt x="370" y="702"/>
                    <a:pt x="370" y="702"/>
                  </a:cubicBezTo>
                  <a:cubicBezTo>
                    <a:pt x="370" y="702"/>
                    <a:pt x="432" y="621"/>
                    <a:pt x="475" y="621"/>
                  </a:cubicBezTo>
                  <a:cubicBezTo>
                    <a:pt x="518" y="621"/>
                    <a:pt x="555" y="677"/>
                    <a:pt x="555" y="677"/>
                  </a:cubicBezTo>
                  <a:cubicBezTo>
                    <a:pt x="746" y="714"/>
                    <a:pt x="746" y="714"/>
                    <a:pt x="746" y="714"/>
                  </a:cubicBezTo>
                  <a:cubicBezTo>
                    <a:pt x="746" y="714"/>
                    <a:pt x="758" y="659"/>
                    <a:pt x="776" y="646"/>
                  </a:cubicBezTo>
                  <a:cubicBezTo>
                    <a:pt x="795" y="634"/>
                    <a:pt x="832" y="659"/>
                    <a:pt x="856" y="646"/>
                  </a:cubicBezTo>
                  <a:cubicBezTo>
                    <a:pt x="881" y="634"/>
                    <a:pt x="918" y="615"/>
                    <a:pt x="961" y="615"/>
                  </a:cubicBezTo>
                  <a:cubicBezTo>
                    <a:pt x="1004" y="615"/>
                    <a:pt x="1023" y="640"/>
                    <a:pt x="1041" y="603"/>
                  </a:cubicBezTo>
                  <a:cubicBezTo>
                    <a:pt x="1060" y="566"/>
                    <a:pt x="1152" y="615"/>
                    <a:pt x="1152" y="615"/>
                  </a:cubicBezTo>
                  <a:cubicBezTo>
                    <a:pt x="1226" y="603"/>
                    <a:pt x="1226" y="603"/>
                    <a:pt x="1226" y="603"/>
                  </a:cubicBezTo>
                  <a:cubicBezTo>
                    <a:pt x="1201" y="541"/>
                    <a:pt x="1201" y="541"/>
                    <a:pt x="1201" y="541"/>
                  </a:cubicBezTo>
                  <a:cubicBezTo>
                    <a:pt x="1201" y="541"/>
                    <a:pt x="1133" y="511"/>
                    <a:pt x="1133" y="49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8" name="Freeform 23">
              <a:extLst>
                <a:ext uri="{FF2B5EF4-FFF2-40B4-BE49-F238E27FC236}">
                  <a16:creationId xmlns:a16="http://schemas.microsoft.com/office/drawing/2014/main" id="{BD91450C-5113-6487-F3C5-D64ADCA7D0DF}"/>
                </a:ext>
              </a:extLst>
            </p:cNvPr>
            <p:cNvSpPr>
              <a:spLocks/>
            </p:cNvSpPr>
            <p:nvPr/>
          </p:nvSpPr>
          <p:spPr bwMode="auto">
            <a:xfrm>
              <a:off x="5860465" y="3929607"/>
              <a:ext cx="415292" cy="343569"/>
            </a:xfrm>
            <a:custGeom>
              <a:avLst/>
              <a:gdLst>
                <a:gd name="T0" fmla="*/ 732 w 1189"/>
                <a:gd name="T1" fmla="*/ 720 h 986"/>
                <a:gd name="T2" fmla="*/ 791 w 1189"/>
                <a:gd name="T3" fmla="*/ 711 h 986"/>
                <a:gd name="T4" fmla="*/ 861 w 1189"/>
                <a:gd name="T5" fmla="*/ 761 h 986"/>
                <a:gd name="T6" fmla="*/ 903 w 1189"/>
                <a:gd name="T7" fmla="*/ 717 h 986"/>
                <a:gd name="T8" fmla="*/ 976 w 1189"/>
                <a:gd name="T9" fmla="*/ 564 h 986"/>
                <a:gd name="T10" fmla="*/ 1024 w 1189"/>
                <a:gd name="T11" fmla="*/ 505 h 986"/>
                <a:gd name="T12" fmla="*/ 1036 w 1189"/>
                <a:gd name="T13" fmla="*/ 451 h 986"/>
                <a:gd name="T14" fmla="*/ 1059 w 1189"/>
                <a:gd name="T15" fmla="*/ 386 h 986"/>
                <a:gd name="T16" fmla="*/ 1118 w 1189"/>
                <a:gd name="T17" fmla="*/ 277 h 986"/>
                <a:gd name="T18" fmla="*/ 1177 w 1189"/>
                <a:gd name="T19" fmla="*/ 245 h 986"/>
                <a:gd name="T20" fmla="*/ 1171 w 1189"/>
                <a:gd name="T21" fmla="*/ 183 h 986"/>
                <a:gd name="T22" fmla="*/ 1130 w 1189"/>
                <a:gd name="T23" fmla="*/ 142 h 986"/>
                <a:gd name="T24" fmla="*/ 1136 w 1189"/>
                <a:gd name="T25" fmla="*/ 88 h 986"/>
                <a:gd name="T26" fmla="*/ 1097 w 1189"/>
                <a:gd name="T27" fmla="*/ 47 h 986"/>
                <a:gd name="T28" fmla="*/ 1062 w 1189"/>
                <a:gd name="T29" fmla="*/ 26 h 986"/>
                <a:gd name="T30" fmla="*/ 991 w 1189"/>
                <a:gd name="T31" fmla="*/ 91 h 986"/>
                <a:gd name="T32" fmla="*/ 909 w 1189"/>
                <a:gd name="T33" fmla="*/ 71 h 986"/>
                <a:gd name="T34" fmla="*/ 782 w 1189"/>
                <a:gd name="T35" fmla="*/ 68 h 986"/>
                <a:gd name="T36" fmla="*/ 708 w 1189"/>
                <a:gd name="T37" fmla="*/ 115 h 986"/>
                <a:gd name="T38" fmla="*/ 611 w 1189"/>
                <a:gd name="T39" fmla="*/ 115 h 986"/>
                <a:gd name="T40" fmla="*/ 534 w 1189"/>
                <a:gd name="T41" fmla="*/ 74 h 986"/>
                <a:gd name="T42" fmla="*/ 451 w 1189"/>
                <a:gd name="T43" fmla="*/ 97 h 986"/>
                <a:gd name="T44" fmla="*/ 395 w 1189"/>
                <a:gd name="T45" fmla="*/ 44 h 986"/>
                <a:gd name="T46" fmla="*/ 315 w 1189"/>
                <a:gd name="T47" fmla="*/ 20 h 986"/>
                <a:gd name="T48" fmla="*/ 256 w 1189"/>
                <a:gd name="T49" fmla="*/ 41 h 986"/>
                <a:gd name="T50" fmla="*/ 165 w 1189"/>
                <a:gd name="T51" fmla="*/ 41 h 986"/>
                <a:gd name="T52" fmla="*/ 141 w 1189"/>
                <a:gd name="T53" fmla="*/ 121 h 986"/>
                <a:gd name="T54" fmla="*/ 97 w 1189"/>
                <a:gd name="T55" fmla="*/ 192 h 986"/>
                <a:gd name="T56" fmla="*/ 88 w 1189"/>
                <a:gd name="T57" fmla="*/ 211 h 986"/>
                <a:gd name="T58" fmla="*/ 98 w 1189"/>
                <a:gd name="T59" fmla="*/ 279 h 986"/>
                <a:gd name="T60" fmla="*/ 87 w 1189"/>
                <a:gd name="T61" fmla="*/ 420 h 986"/>
                <a:gd name="T62" fmla="*/ 49 w 1189"/>
                <a:gd name="T63" fmla="*/ 478 h 986"/>
                <a:gd name="T64" fmla="*/ 7 w 1189"/>
                <a:gd name="T65" fmla="*/ 551 h 986"/>
                <a:gd name="T66" fmla="*/ 9 w 1189"/>
                <a:gd name="T67" fmla="*/ 668 h 986"/>
                <a:gd name="T68" fmla="*/ 40 w 1189"/>
                <a:gd name="T69" fmla="*/ 747 h 986"/>
                <a:gd name="T70" fmla="*/ 41 w 1189"/>
                <a:gd name="T71" fmla="*/ 748 h 986"/>
                <a:gd name="T72" fmla="*/ 190 w 1189"/>
                <a:gd name="T73" fmla="*/ 786 h 986"/>
                <a:gd name="T74" fmla="*/ 284 w 1189"/>
                <a:gd name="T75" fmla="*/ 888 h 986"/>
                <a:gd name="T76" fmla="*/ 338 w 1189"/>
                <a:gd name="T77" fmla="*/ 974 h 986"/>
                <a:gd name="T78" fmla="*/ 439 w 1189"/>
                <a:gd name="T79" fmla="*/ 952 h 986"/>
                <a:gd name="T80" fmla="*/ 572 w 1189"/>
                <a:gd name="T81" fmla="*/ 937 h 986"/>
                <a:gd name="T82" fmla="*/ 588 w 1189"/>
                <a:gd name="T83" fmla="*/ 936 h 986"/>
                <a:gd name="T84" fmla="*/ 617 w 1189"/>
                <a:gd name="T85" fmla="*/ 829 h 986"/>
                <a:gd name="T86" fmla="*/ 732 w 1189"/>
                <a:gd name="T87" fmla="*/ 72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86">
                  <a:moveTo>
                    <a:pt x="732" y="720"/>
                  </a:moveTo>
                  <a:cubicBezTo>
                    <a:pt x="743" y="717"/>
                    <a:pt x="770" y="726"/>
                    <a:pt x="791" y="711"/>
                  </a:cubicBezTo>
                  <a:cubicBezTo>
                    <a:pt x="811" y="696"/>
                    <a:pt x="856" y="732"/>
                    <a:pt x="861" y="761"/>
                  </a:cubicBezTo>
                  <a:cubicBezTo>
                    <a:pt x="867" y="791"/>
                    <a:pt x="885" y="750"/>
                    <a:pt x="903" y="717"/>
                  </a:cubicBezTo>
                  <a:cubicBezTo>
                    <a:pt x="920" y="684"/>
                    <a:pt x="976" y="587"/>
                    <a:pt x="976" y="564"/>
                  </a:cubicBezTo>
                  <a:cubicBezTo>
                    <a:pt x="976" y="540"/>
                    <a:pt x="1024" y="519"/>
                    <a:pt x="1024" y="505"/>
                  </a:cubicBezTo>
                  <a:cubicBezTo>
                    <a:pt x="1024" y="490"/>
                    <a:pt x="1021" y="457"/>
                    <a:pt x="1036" y="451"/>
                  </a:cubicBezTo>
                  <a:cubicBezTo>
                    <a:pt x="1050" y="446"/>
                    <a:pt x="1062" y="401"/>
                    <a:pt x="1059" y="386"/>
                  </a:cubicBezTo>
                  <a:cubicBezTo>
                    <a:pt x="1056" y="372"/>
                    <a:pt x="1109" y="289"/>
                    <a:pt x="1118" y="277"/>
                  </a:cubicBezTo>
                  <a:cubicBezTo>
                    <a:pt x="1127" y="265"/>
                    <a:pt x="1174" y="271"/>
                    <a:pt x="1177" y="245"/>
                  </a:cubicBezTo>
                  <a:cubicBezTo>
                    <a:pt x="1180" y="218"/>
                    <a:pt x="1189" y="189"/>
                    <a:pt x="1171" y="183"/>
                  </a:cubicBezTo>
                  <a:cubicBezTo>
                    <a:pt x="1154" y="177"/>
                    <a:pt x="1130" y="156"/>
                    <a:pt x="1130" y="142"/>
                  </a:cubicBezTo>
                  <a:cubicBezTo>
                    <a:pt x="1130" y="133"/>
                    <a:pt x="1131" y="109"/>
                    <a:pt x="1136" y="88"/>
                  </a:cubicBezTo>
                  <a:cubicBezTo>
                    <a:pt x="1113" y="84"/>
                    <a:pt x="1111" y="61"/>
                    <a:pt x="1097" y="47"/>
                  </a:cubicBezTo>
                  <a:cubicBezTo>
                    <a:pt x="1083" y="32"/>
                    <a:pt x="1083" y="20"/>
                    <a:pt x="1062" y="26"/>
                  </a:cubicBezTo>
                  <a:cubicBezTo>
                    <a:pt x="1041" y="32"/>
                    <a:pt x="1018" y="82"/>
                    <a:pt x="991" y="91"/>
                  </a:cubicBezTo>
                  <a:cubicBezTo>
                    <a:pt x="965" y="100"/>
                    <a:pt x="926" y="79"/>
                    <a:pt x="909" y="71"/>
                  </a:cubicBezTo>
                  <a:cubicBezTo>
                    <a:pt x="891" y="62"/>
                    <a:pt x="808" y="71"/>
                    <a:pt x="782" y="68"/>
                  </a:cubicBezTo>
                  <a:cubicBezTo>
                    <a:pt x="755" y="65"/>
                    <a:pt x="729" y="103"/>
                    <a:pt x="708" y="115"/>
                  </a:cubicBezTo>
                  <a:cubicBezTo>
                    <a:pt x="687" y="127"/>
                    <a:pt x="628" y="121"/>
                    <a:pt x="611" y="115"/>
                  </a:cubicBezTo>
                  <a:cubicBezTo>
                    <a:pt x="593" y="109"/>
                    <a:pt x="551" y="74"/>
                    <a:pt x="534" y="74"/>
                  </a:cubicBezTo>
                  <a:cubicBezTo>
                    <a:pt x="516" y="74"/>
                    <a:pt x="481" y="79"/>
                    <a:pt x="451" y="97"/>
                  </a:cubicBezTo>
                  <a:cubicBezTo>
                    <a:pt x="422" y="115"/>
                    <a:pt x="413" y="65"/>
                    <a:pt x="395" y="44"/>
                  </a:cubicBezTo>
                  <a:cubicBezTo>
                    <a:pt x="377" y="23"/>
                    <a:pt x="339" y="41"/>
                    <a:pt x="315" y="20"/>
                  </a:cubicBezTo>
                  <a:cubicBezTo>
                    <a:pt x="292" y="0"/>
                    <a:pt x="277" y="44"/>
                    <a:pt x="256" y="41"/>
                  </a:cubicBezTo>
                  <a:cubicBezTo>
                    <a:pt x="236" y="38"/>
                    <a:pt x="183" y="26"/>
                    <a:pt x="165" y="41"/>
                  </a:cubicBezTo>
                  <a:cubicBezTo>
                    <a:pt x="147" y="56"/>
                    <a:pt x="150" y="112"/>
                    <a:pt x="141" y="121"/>
                  </a:cubicBezTo>
                  <a:cubicBezTo>
                    <a:pt x="132" y="130"/>
                    <a:pt x="97" y="171"/>
                    <a:pt x="97" y="192"/>
                  </a:cubicBezTo>
                  <a:cubicBezTo>
                    <a:pt x="97" y="201"/>
                    <a:pt x="93" y="208"/>
                    <a:pt x="88" y="211"/>
                  </a:cubicBezTo>
                  <a:cubicBezTo>
                    <a:pt x="91" y="236"/>
                    <a:pt x="96" y="267"/>
                    <a:pt x="98" y="279"/>
                  </a:cubicBezTo>
                  <a:cubicBezTo>
                    <a:pt x="100" y="299"/>
                    <a:pt x="109" y="398"/>
                    <a:pt x="87" y="420"/>
                  </a:cubicBezTo>
                  <a:cubicBezTo>
                    <a:pt x="64" y="442"/>
                    <a:pt x="49" y="478"/>
                    <a:pt x="49" y="478"/>
                  </a:cubicBezTo>
                  <a:cubicBezTo>
                    <a:pt x="49" y="478"/>
                    <a:pt x="14" y="502"/>
                    <a:pt x="7" y="551"/>
                  </a:cubicBezTo>
                  <a:cubicBezTo>
                    <a:pt x="0" y="600"/>
                    <a:pt x="9" y="631"/>
                    <a:pt x="9" y="668"/>
                  </a:cubicBezTo>
                  <a:cubicBezTo>
                    <a:pt x="9" y="695"/>
                    <a:pt x="29" y="714"/>
                    <a:pt x="40" y="747"/>
                  </a:cubicBezTo>
                  <a:cubicBezTo>
                    <a:pt x="40" y="747"/>
                    <a:pt x="41" y="748"/>
                    <a:pt x="41" y="748"/>
                  </a:cubicBezTo>
                  <a:cubicBezTo>
                    <a:pt x="59" y="772"/>
                    <a:pt x="143" y="776"/>
                    <a:pt x="190" y="786"/>
                  </a:cubicBezTo>
                  <a:cubicBezTo>
                    <a:pt x="237" y="797"/>
                    <a:pt x="286" y="863"/>
                    <a:pt x="284" y="888"/>
                  </a:cubicBezTo>
                  <a:cubicBezTo>
                    <a:pt x="283" y="913"/>
                    <a:pt x="315" y="962"/>
                    <a:pt x="338" y="974"/>
                  </a:cubicBezTo>
                  <a:cubicBezTo>
                    <a:pt x="360" y="986"/>
                    <a:pt x="414" y="952"/>
                    <a:pt x="439" y="952"/>
                  </a:cubicBezTo>
                  <a:cubicBezTo>
                    <a:pt x="464" y="952"/>
                    <a:pt x="554" y="953"/>
                    <a:pt x="572" y="937"/>
                  </a:cubicBezTo>
                  <a:cubicBezTo>
                    <a:pt x="577" y="932"/>
                    <a:pt x="583" y="933"/>
                    <a:pt x="588" y="936"/>
                  </a:cubicBezTo>
                  <a:cubicBezTo>
                    <a:pt x="609" y="879"/>
                    <a:pt x="617" y="829"/>
                    <a:pt x="617" y="829"/>
                  </a:cubicBezTo>
                  <a:cubicBezTo>
                    <a:pt x="617" y="829"/>
                    <a:pt x="720" y="723"/>
                    <a:pt x="732" y="72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29" name="Freeform 24">
              <a:extLst>
                <a:ext uri="{FF2B5EF4-FFF2-40B4-BE49-F238E27FC236}">
                  <a16:creationId xmlns:a16="http://schemas.microsoft.com/office/drawing/2014/main" id="{CB6FA29C-A249-18D9-D1F1-158E3A33FACB}"/>
                </a:ext>
              </a:extLst>
            </p:cNvPr>
            <p:cNvSpPr>
              <a:spLocks/>
            </p:cNvSpPr>
            <p:nvPr/>
          </p:nvSpPr>
          <p:spPr bwMode="auto">
            <a:xfrm>
              <a:off x="5793370" y="3982820"/>
              <a:ext cx="105270" cy="216322"/>
            </a:xfrm>
            <a:custGeom>
              <a:avLst/>
              <a:gdLst>
                <a:gd name="T0" fmla="*/ 200 w 302"/>
                <a:gd name="T1" fmla="*/ 398 h 622"/>
                <a:gd name="T2" fmla="*/ 242 w 302"/>
                <a:gd name="T3" fmla="*/ 325 h 622"/>
                <a:gd name="T4" fmla="*/ 280 w 302"/>
                <a:gd name="T5" fmla="*/ 267 h 622"/>
                <a:gd name="T6" fmla="*/ 291 w 302"/>
                <a:gd name="T7" fmla="*/ 126 h 622"/>
                <a:gd name="T8" fmla="*/ 281 w 302"/>
                <a:gd name="T9" fmla="*/ 58 h 622"/>
                <a:gd name="T10" fmla="*/ 249 w 302"/>
                <a:gd name="T11" fmla="*/ 56 h 622"/>
                <a:gd name="T12" fmla="*/ 216 w 302"/>
                <a:gd name="T13" fmla="*/ 9 h 622"/>
                <a:gd name="T14" fmla="*/ 181 w 302"/>
                <a:gd name="T15" fmla="*/ 56 h 622"/>
                <a:gd name="T16" fmla="*/ 154 w 302"/>
                <a:gd name="T17" fmla="*/ 95 h 622"/>
                <a:gd name="T18" fmla="*/ 72 w 302"/>
                <a:gd name="T19" fmla="*/ 112 h 622"/>
                <a:gd name="T20" fmla="*/ 16 w 302"/>
                <a:gd name="T21" fmla="*/ 151 h 622"/>
                <a:gd name="T22" fmla="*/ 0 w 302"/>
                <a:gd name="T23" fmla="*/ 152 h 622"/>
                <a:gd name="T24" fmla="*/ 54 w 302"/>
                <a:gd name="T25" fmla="*/ 245 h 622"/>
                <a:gd name="T26" fmla="*/ 74 w 302"/>
                <a:gd name="T27" fmla="*/ 320 h 622"/>
                <a:gd name="T28" fmla="*/ 89 w 302"/>
                <a:gd name="T29" fmla="*/ 438 h 622"/>
                <a:gd name="T30" fmla="*/ 98 w 302"/>
                <a:gd name="T31" fmla="*/ 622 h 622"/>
                <a:gd name="T32" fmla="*/ 165 w 302"/>
                <a:gd name="T33" fmla="*/ 616 h 622"/>
                <a:gd name="T34" fmla="*/ 233 w 302"/>
                <a:gd name="T35" fmla="*/ 594 h 622"/>
                <a:gd name="T36" fmla="*/ 202 w 302"/>
                <a:gd name="T37" fmla="*/ 515 h 622"/>
                <a:gd name="T38" fmla="*/ 200 w 302"/>
                <a:gd name="T39" fmla="*/ 398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2" h="622">
                  <a:moveTo>
                    <a:pt x="200" y="398"/>
                  </a:moveTo>
                  <a:cubicBezTo>
                    <a:pt x="207" y="349"/>
                    <a:pt x="242" y="325"/>
                    <a:pt x="242" y="325"/>
                  </a:cubicBezTo>
                  <a:cubicBezTo>
                    <a:pt x="242" y="325"/>
                    <a:pt x="257" y="289"/>
                    <a:pt x="280" y="267"/>
                  </a:cubicBezTo>
                  <a:cubicBezTo>
                    <a:pt x="302" y="245"/>
                    <a:pt x="293" y="146"/>
                    <a:pt x="291" y="126"/>
                  </a:cubicBezTo>
                  <a:cubicBezTo>
                    <a:pt x="289" y="114"/>
                    <a:pt x="284" y="83"/>
                    <a:pt x="281" y="58"/>
                  </a:cubicBezTo>
                  <a:cubicBezTo>
                    <a:pt x="274" y="63"/>
                    <a:pt x="263" y="63"/>
                    <a:pt x="249" y="56"/>
                  </a:cubicBezTo>
                  <a:cubicBezTo>
                    <a:pt x="222" y="45"/>
                    <a:pt x="246" y="18"/>
                    <a:pt x="216" y="9"/>
                  </a:cubicBezTo>
                  <a:cubicBezTo>
                    <a:pt x="187" y="0"/>
                    <a:pt x="175" y="33"/>
                    <a:pt x="181" y="56"/>
                  </a:cubicBezTo>
                  <a:cubicBezTo>
                    <a:pt x="187" y="80"/>
                    <a:pt x="166" y="80"/>
                    <a:pt x="154" y="95"/>
                  </a:cubicBezTo>
                  <a:cubicBezTo>
                    <a:pt x="142" y="110"/>
                    <a:pt x="89" y="112"/>
                    <a:pt x="72" y="112"/>
                  </a:cubicBezTo>
                  <a:cubicBezTo>
                    <a:pt x="54" y="112"/>
                    <a:pt x="33" y="145"/>
                    <a:pt x="16" y="151"/>
                  </a:cubicBezTo>
                  <a:cubicBezTo>
                    <a:pt x="12" y="152"/>
                    <a:pt x="6" y="152"/>
                    <a:pt x="0" y="152"/>
                  </a:cubicBezTo>
                  <a:cubicBezTo>
                    <a:pt x="4" y="230"/>
                    <a:pt x="17" y="224"/>
                    <a:pt x="54" y="245"/>
                  </a:cubicBezTo>
                  <a:cubicBezTo>
                    <a:pt x="96" y="270"/>
                    <a:pt x="56" y="303"/>
                    <a:pt x="74" y="320"/>
                  </a:cubicBezTo>
                  <a:cubicBezTo>
                    <a:pt x="91" y="338"/>
                    <a:pt x="85" y="382"/>
                    <a:pt x="89" y="438"/>
                  </a:cubicBezTo>
                  <a:cubicBezTo>
                    <a:pt x="92" y="471"/>
                    <a:pt x="95" y="558"/>
                    <a:pt x="98" y="622"/>
                  </a:cubicBezTo>
                  <a:cubicBezTo>
                    <a:pt x="122" y="617"/>
                    <a:pt x="147" y="616"/>
                    <a:pt x="165" y="616"/>
                  </a:cubicBezTo>
                  <a:cubicBezTo>
                    <a:pt x="196" y="616"/>
                    <a:pt x="215" y="574"/>
                    <a:pt x="233" y="594"/>
                  </a:cubicBezTo>
                  <a:cubicBezTo>
                    <a:pt x="222" y="561"/>
                    <a:pt x="202" y="542"/>
                    <a:pt x="202" y="515"/>
                  </a:cubicBezTo>
                  <a:cubicBezTo>
                    <a:pt x="202" y="478"/>
                    <a:pt x="193" y="447"/>
                    <a:pt x="200" y="39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0" name="Freeform 25">
              <a:extLst>
                <a:ext uri="{FF2B5EF4-FFF2-40B4-BE49-F238E27FC236}">
                  <a16:creationId xmlns:a16="http://schemas.microsoft.com/office/drawing/2014/main" id="{1503DB20-F895-C3E1-424E-3D7E6F6675F1}"/>
                </a:ext>
              </a:extLst>
            </p:cNvPr>
            <p:cNvSpPr>
              <a:spLocks/>
            </p:cNvSpPr>
            <p:nvPr/>
          </p:nvSpPr>
          <p:spPr bwMode="auto">
            <a:xfrm>
              <a:off x="5762138" y="4030249"/>
              <a:ext cx="64781" cy="181617"/>
            </a:xfrm>
            <a:custGeom>
              <a:avLst/>
              <a:gdLst>
                <a:gd name="T0" fmla="*/ 162 w 186"/>
                <a:gd name="T1" fmla="*/ 182 h 519"/>
                <a:gd name="T2" fmla="*/ 142 w 186"/>
                <a:gd name="T3" fmla="*/ 107 h 519"/>
                <a:gd name="T4" fmla="*/ 88 w 186"/>
                <a:gd name="T5" fmla="*/ 14 h 519"/>
                <a:gd name="T6" fmla="*/ 12 w 186"/>
                <a:gd name="T7" fmla="*/ 1 h 519"/>
                <a:gd name="T8" fmla="*/ 0 w 186"/>
                <a:gd name="T9" fmla="*/ 3 h 519"/>
                <a:gd name="T10" fmla="*/ 20 w 186"/>
                <a:gd name="T11" fmla="*/ 67 h 519"/>
                <a:gd name="T12" fmla="*/ 44 w 186"/>
                <a:gd name="T13" fmla="*/ 127 h 519"/>
                <a:gd name="T14" fmla="*/ 47 w 186"/>
                <a:gd name="T15" fmla="*/ 267 h 519"/>
                <a:gd name="T16" fmla="*/ 73 w 186"/>
                <a:gd name="T17" fmla="*/ 404 h 519"/>
                <a:gd name="T18" fmla="*/ 110 w 186"/>
                <a:gd name="T19" fmla="*/ 519 h 519"/>
                <a:gd name="T20" fmla="*/ 130 w 186"/>
                <a:gd name="T21" fmla="*/ 506 h 519"/>
                <a:gd name="T22" fmla="*/ 186 w 186"/>
                <a:gd name="T23" fmla="*/ 484 h 519"/>
                <a:gd name="T24" fmla="*/ 177 w 186"/>
                <a:gd name="T25" fmla="*/ 300 h 519"/>
                <a:gd name="T26" fmla="*/ 162 w 186"/>
                <a:gd name="T27" fmla="*/ 182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519">
                  <a:moveTo>
                    <a:pt x="162" y="182"/>
                  </a:moveTo>
                  <a:cubicBezTo>
                    <a:pt x="144" y="165"/>
                    <a:pt x="184" y="132"/>
                    <a:pt x="142" y="107"/>
                  </a:cubicBezTo>
                  <a:cubicBezTo>
                    <a:pt x="105" y="86"/>
                    <a:pt x="92" y="92"/>
                    <a:pt x="88" y="14"/>
                  </a:cubicBezTo>
                  <a:cubicBezTo>
                    <a:pt x="66" y="13"/>
                    <a:pt x="35" y="3"/>
                    <a:pt x="12" y="1"/>
                  </a:cubicBezTo>
                  <a:cubicBezTo>
                    <a:pt x="7" y="0"/>
                    <a:pt x="3" y="2"/>
                    <a:pt x="0" y="3"/>
                  </a:cubicBezTo>
                  <a:cubicBezTo>
                    <a:pt x="5" y="31"/>
                    <a:pt x="12" y="63"/>
                    <a:pt x="20" y="67"/>
                  </a:cubicBezTo>
                  <a:cubicBezTo>
                    <a:pt x="36" y="76"/>
                    <a:pt x="47" y="94"/>
                    <a:pt x="44" y="127"/>
                  </a:cubicBezTo>
                  <a:cubicBezTo>
                    <a:pt x="42" y="160"/>
                    <a:pt x="33" y="233"/>
                    <a:pt x="47" y="267"/>
                  </a:cubicBezTo>
                  <a:cubicBezTo>
                    <a:pt x="60" y="300"/>
                    <a:pt x="73" y="353"/>
                    <a:pt x="73" y="404"/>
                  </a:cubicBezTo>
                  <a:cubicBezTo>
                    <a:pt x="73" y="436"/>
                    <a:pt x="91" y="483"/>
                    <a:pt x="110" y="519"/>
                  </a:cubicBezTo>
                  <a:cubicBezTo>
                    <a:pt x="117" y="515"/>
                    <a:pt x="124" y="510"/>
                    <a:pt x="130" y="506"/>
                  </a:cubicBezTo>
                  <a:cubicBezTo>
                    <a:pt x="143" y="495"/>
                    <a:pt x="164" y="488"/>
                    <a:pt x="186" y="484"/>
                  </a:cubicBezTo>
                  <a:cubicBezTo>
                    <a:pt x="183" y="420"/>
                    <a:pt x="180" y="333"/>
                    <a:pt x="177" y="300"/>
                  </a:cubicBezTo>
                  <a:cubicBezTo>
                    <a:pt x="173" y="244"/>
                    <a:pt x="179" y="200"/>
                    <a:pt x="162" y="18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1" name="Freeform 26">
              <a:extLst>
                <a:ext uri="{FF2B5EF4-FFF2-40B4-BE49-F238E27FC236}">
                  <a16:creationId xmlns:a16="http://schemas.microsoft.com/office/drawing/2014/main" id="{18970FDD-6168-A9FF-4E55-512832576254}"/>
                </a:ext>
              </a:extLst>
            </p:cNvPr>
            <p:cNvSpPr>
              <a:spLocks/>
            </p:cNvSpPr>
            <p:nvPr/>
          </p:nvSpPr>
          <p:spPr bwMode="auto">
            <a:xfrm>
              <a:off x="6065218" y="3959685"/>
              <a:ext cx="259123" cy="401410"/>
            </a:xfrm>
            <a:custGeom>
              <a:avLst/>
              <a:gdLst>
                <a:gd name="T0" fmla="*/ 309 w 740"/>
                <a:gd name="T1" fmla="*/ 1093 h 1149"/>
                <a:gd name="T2" fmla="*/ 574 w 740"/>
                <a:gd name="T3" fmla="*/ 1100 h 1149"/>
                <a:gd name="T4" fmla="*/ 715 w 740"/>
                <a:gd name="T5" fmla="*/ 1149 h 1149"/>
                <a:gd name="T6" fmla="*/ 740 w 740"/>
                <a:gd name="T7" fmla="*/ 1060 h 1149"/>
                <a:gd name="T8" fmla="*/ 723 w 740"/>
                <a:gd name="T9" fmla="*/ 1043 h 1149"/>
                <a:gd name="T10" fmla="*/ 659 w 740"/>
                <a:gd name="T11" fmla="*/ 979 h 1149"/>
                <a:gd name="T12" fmla="*/ 636 w 740"/>
                <a:gd name="T13" fmla="*/ 946 h 1149"/>
                <a:gd name="T14" fmla="*/ 621 w 740"/>
                <a:gd name="T15" fmla="*/ 886 h 1149"/>
                <a:gd name="T16" fmla="*/ 592 w 740"/>
                <a:gd name="T17" fmla="*/ 806 h 1149"/>
                <a:gd name="T18" fmla="*/ 579 w 740"/>
                <a:gd name="T19" fmla="*/ 724 h 1149"/>
                <a:gd name="T20" fmla="*/ 628 w 740"/>
                <a:gd name="T21" fmla="*/ 625 h 1149"/>
                <a:gd name="T22" fmla="*/ 678 w 740"/>
                <a:gd name="T23" fmla="*/ 562 h 1149"/>
                <a:gd name="T24" fmla="*/ 648 w 740"/>
                <a:gd name="T25" fmla="*/ 490 h 1149"/>
                <a:gd name="T26" fmla="*/ 566 w 740"/>
                <a:gd name="T27" fmla="*/ 405 h 1149"/>
                <a:gd name="T28" fmla="*/ 542 w 740"/>
                <a:gd name="T29" fmla="*/ 334 h 1149"/>
                <a:gd name="T30" fmla="*/ 628 w 740"/>
                <a:gd name="T31" fmla="*/ 322 h 1149"/>
                <a:gd name="T32" fmla="*/ 669 w 740"/>
                <a:gd name="T33" fmla="*/ 307 h 1149"/>
                <a:gd name="T34" fmla="*/ 628 w 740"/>
                <a:gd name="T35" fmla="*/ 183 h 1149"/>
                <a:gd name="T36" fmla="*/ 616 w 740"/>
                <a:gd name="T37" fmla="*/ 95 h 1149"/>
                <a:gd name="T38" fmla="*/ 554 w 740"/>
                <a:gd name="T39" fmla="*/ 0 h 1149"/>
                <a:gd name="T40" fmla="*/ 548 w 740"/>
                <a:gd name="T41" fmla="*/ 0 h 1149"/>
                <a:gd name="T42" fmla="*/ 542 w 740"/>
                <a:gd name="T43" fmla="*/ 54 h 1149"/>
                <a:gd name="T44" fmla="*/ 583 w 740"/>
                <a:gd name="T45" fmla="*/ 95 h 1149"/>
                <a:gd name="T46" fmla="*/ 589 w 740"/>
                <a:gd name="T47" fmla="*/ 157 h 1149"/>
                <a:gd name="T48" fmla="*/ 530 w 740"/>
                <a:gd name="T49" fmla="*/ 189 h 1149"/>
                <a:gd name="T50" fmla="*/ 471 w 740"/>
                <a:gd name="T51" fmla="*/ 298 h 1149"/>
                <a:gd name="T52" fmla="*/ 448 w 740"/>
                <a:gd name="T53" fmla="*/ 363 h 1149"/>
                <a:gd name="T54" fmla="*/ 436 w 740"/>
                <a:gd name="T55" fmla="*/ 417 h 1149"/>
                <a:gd name="T56" fmla="*/ 388 w 740"/>
                <a:gd name="T57" fmla="*/ 476 h 1149"/>
                <a:gd name="T58" fmla="*/ 315 w 740"/>
                <a:gd name="T59" fmla="*/ 629 h 1149"/>
                <a:gd name="T60" fmla="*/ 273 w 740"/>
                <a:gd name="T61" fmla="*/ 673 h 1149"/>
                <a:gd name="T62" fmla="*/ 203 w 740"/>
                <a:gd name="T63" fmla="*/ 623 h 1149"/>
                <a:gd name="T64" fmla="*/ 144 w 740"/>
                <a:gd name="T65" fmla="*/ 632 h 1149"/>
                <a:gd name="T66" fmla="*/ 29 w 740"/>
                <a:gd name="T67" fmla="*/ 741 h 1149"/>
                <a:gd name="T68" fmla="*/ 0 w 740"/>
                <a:gd name="T69" fmla="*/ 848 h 1149"/>
                <a:gd name="T70" fmla="*/ 42 w 740"/>
                <a:gd name="T71" fmla="*/ 904 h 1149"/>
                <a:gd name="T72" fmla="*/ 118 w 740"/>
                <a:gd name="T73" fmla="*/ 920 h 1149"/>
                <a:gd name="T74" fmla="*/ 146 w 740"/>
                <a:gd name="T75" fmla="*/ 1017 h 1149"/>
                <a:gd name="T76" fmla="*/ 128 w 740"/>
                <a:gd name="T77" fmla="*/ 1106 h 1149"/>
                <a:gd name="T78" fmla="*/ 266 w 740"/>
                <a:gd name="T79" fmla="*/ 1106 h 1149"/>
                <a:gd name="T80" fmla="*/ 309 w 740"/>
                <a:gd name="T81" fmla="*/ 1093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0" h="1149">
                  <a:moveTo>
                    <a:pt x="309" y="1093"/>
                  </a:moveTo>
                  <a:cubicBezTo>
                    <a:pt x="309" y="1093"/>
                    <a:pt x="543" y="1106"/>
                    <a:pt x="574" y="1100"/>
                  </a:cubicBezTo>
                  <a:cubicBezTo>
                    <a:pt x="604" y="1093"/>
                    <a:pt x="715" y="1149"/>
                    <a:pt x="715" y="1149"/>
                  </a:cubicBezTo>
                  <a:cubicBezTo>
                    <a:pt x="715" y="1149"/>
                    <a:pt x="720" y="1093"/>
                    <a:pt x="740" y="1060"/>
                  </a:cubicBezTo>
                  <a:cubicBezTo>
                    <a:pt x="732" y="1056"/>
                    <a:pt x="725" y="1050"/>
                    <a:pt x="723" y="1043"/>
                  </a:cubicBezTo>
                  <a:cubicBezTo>
                    <a:pt x="718" y="1027"/>
                    <a:pt x="674" y="999"/>
                    <a:pt x="659" y="979"/>
                  </a:cubicBezTo>
                  <a:cubicBezTo>
                    <a:pt x="643" y="959"/>
                    <a:pt x="636" y="946"/>
                    <a:pt x="636" y="946"/>
                  </a:cubicBezTo>
                  <a:cubicBezTo>
                    <a:pt x="636" y="946"/>
                    <a:pt x="641" y="912"/>
                    <a:pt x="621" y="886"/>
                  </a:cubicBezTo>
                  <a:cubicBezTo>
                    <a:pt x="601" y="859"/>
                    <a:pt x="592" y="842"/>
                    <a:pt x="592" y="806"/>
                  </a:cubicBezTo>
                  <a:cubicBezTo>
                    <a:pt x="592" y="771"/>
                    <a:pt x="579" y="744"/>
                    <a:pt x="579" y="724"/>
                  </a:cubicBezTo>
                  <a:cubicBezTo>
                    <a:pt x="579" y="704"/>
                    <a:pt x="614" y="667"/>
                    <a:pt x="628" y="625"/>
                  </a:cubicBezTo>
                  <a:cubicBezTo>
                    <a:pt x="635" y="600"/>
                    <a:pt x="659" y="580"/>
                    <a:pt x="678" y="562"/>
                  </a:cubicBezTo>
                  <a:cubicBezTo>
                    <a:pt x="668" y="547"/>
                    <a:pt x="657" y="520"/>
                    <a:pt x="648" y="490"/>
                  </a:cubicBezTo>
                  <a:cubicBezTo>
                    <a:pt x="636" y="452"/>
                    <a:pt x="604" y="440"/>
                    <a:pt x="566" y="405"/>
                  </a:cubicBezTo>
                  <a:cubicBezTo>
                    <a:pt x="527" y="369"/>
                    <a:pt x="542" y="349"/>
                    <a:pt x="542" y="334"/>
                  </a:cubicBezTo>
                  <a:cubicBezTo>
                    <a:pt x="542" y="319"/>
                    <a:pt x="592" y="319"/>
                    <a:pt x="628" y="322"/>
                  </a:cubicBezTo>
                  <a:cubicBezTo>
                    <a:pt x="663" y="325"/>
                    <a:pt x="684" y="316"/>
                    <a:pt x="669" y="307"/>
                  </a:cubicBezTo>
                  <a:cubicBezTo>
                    <a:pt x="654" y="298"/>
                    <a:pt x="625" y="231"/>
                    <a:pt x="628" y="183"/>
                  </a:cubicBezTo>
                  <a:cubicBezTo>
                    <a:pt x="631" y="136"/>
                    <a:pt x="613" y="121"/>
                    <a:pt x="616" y="95"/>
                  </a:cubicBezTo>
                  <a:cubicBezTo>
                    <a:pt x="619" y="68"/>
                    <a:pt x="583" y="0"/>
                    <a:pt x="554" y="0"/>
                  </a:cubicBezTo>
                  <a:cubicBezTo>
                    <a:pt x="552" y="0"/>
                    <a:pt x="550" y="0"/>
                    <a:pt x="548" y="0"/>
                  </a:cubicBezTo>
                  <a:cubicBezTo>
                    <a:pt x="543" y="21"/>
                    <a:pt x="542" y="45"/>
                    <a:pt x="542" y="54"/>
                  </a:cubicBezTo>
                  <a:cubicBezTo>
                    <a:pt x="542" y="68"/>
                    <a:pt x="566" y="89"/>
                    <a:pt x="583" y="95"/>
                  </a:cubicBezTo>
                  <a:cubicBezTo>
                    <a:pt x="601" y="101"/>
                    <a:pt x="592" y="130"/>
                    <a:pt x="589" y="157"/>
                  </a:cubicBezTo>
                  <a:cubicBezTo>
                    <a:pt x="586" y="183"/>
                    <a:pt x="539" y="177"/>
                    <a:pt x="530" y="189"/>
                  </a:cubicBezTo>
                  <a:cubicBezTo>
                    <a:pt x="521" y="201"/>
                    <a:pt x="468" y="284"/>
                    <a:pt x="471" y="298"/>
                  </a:cubicBezTo>
                  <a:cubicBezTo>
                    <a:pt x="474" y="313"/>
                    <a:pt x="462" y="358"/>
                    <a:pt x="448" y="363"/>
                  </a:cubicBezTo>
                  <a:cubicBezTo>
                    <a:pt x="433" y="369"/>
                    <a:pt x="436" y="402"/>
                    <a:pt x="436" y="417"/>
                  </a:cubicBezTo>
                  <a:cubicBezTo>
                    <a:pt x="436" y="431"/>
                    <a:pt x="388" y="452"/>
                    <a:pt x="388" y="476"/>
                  </a:cubicBezTo>
                  <a:cubicBezTo>
                    <a:pt x="388" y="499"/>
                    <a:pt x="332" y="596"/>
                    <a:pt x="315" y="629"/>
                  </a:cubicBezTo>
                  <a:cubicBezTo>
                    <a:pt x="297" y="662"/>
                    <a:pt x="279" y="703"/>
                    <a:pt x="273" y="673"/>
                  </a:cubicBezTo>
                  <a:cubicBezTo>
                    <a:pt x="268" y="644"/>
                    <a:pt x="223" y="608"/>
                    <a:pt x="203" y="623"/>
                  </a:cubicBezTo>
                  <a:cubicBezTo>
                    <a:pt x="182" y="638"/>
                    <a:pt x="155" y="629"/>
                    <a:pt x="144" y="632"/>
                  </a:cubicBezTo>
                  <a:cubicBezTo>
                    <a:pt x="132" y="635"/>
                    <a:pt x="29" y="741"/>
                    <a:pt x="29" y="741"/>
                  </a:cubicBezTo>
                  <a:cubicBezTo>
                    <a:pt x="29" y="741"/>
                    <a:pt x="21" y="791"/>
                    <a:pt x="0" y="848"/>
                  </a:cubicBezTo>
                  <a:cubicBezTo>
                    <a:pt x="13" y="856"/>
                    <a:pt x="27" y="883"/>
                    <a:pt x="42" y="904"/>
                  </a:cubicBezTo>
                  <a:cubicBezTo>
                    <a:pt x="62" y="933"/>
                    <a:pt x="102" y="911"/>
                    <a:pt x="118" y="920"/>
                  </a:cubicBezTo>
                  <a:cubicBezTo>
                    <a:pt x="135" y="929"/>
                    <a:pt x="152" y="998"/>
                    <a:pt x="146" y="1017"/>
                  </a:cubicBezTo>
                  <a:cubicBezTo>
                    <a:pt x="141" y="1036"/>
                    <a:pt x="116" y="1083"/>
                    <a:pt x="128" y="1106"/>
                  </a:cubicBezTo>
                  <a:cubicBezTo>
                    <a:pt x="266" y="1106"/>
                    <a:pt x="266" y="1106"/>
                    <a:pt x="266" y="1106"/>
                  </a:cubicBezTo>
                  <a:lnTo>
                    <a:pt x="309" y="1093"/>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2" name="Freeform 27">
              <a:extLst>
                <a:ext uri="{FF2B5EF4-FFF2-40B4-BE49-F238E27FC236}">
                  <a16:creationId xmlns:a16="http://schemas.microsoft.com/office/drawing/2014/main" id="{7608334B-F8E7-58DB-7378-11A1AF8E4EBD}"/>
                </a:ext>
              </a:extLst>
            </p:cNvPr>
            <p:cNvSpPr>
              <a:spLocks/>
            </p:cNvSpPr>
            <p:nvPr/>
          </p:nvSpPr>
          <p:spPr bwMode="auto">
            <a:xfrm>
              <a:off x="5463683" y="4044132"/>
              <a:ext cx="215165" cy="220948"/>
            </a:xfrm>
            <a:custGeom>
              <a:avLst/>
              <a:gdLst>
                <a:gd name="T0" fmla="*/ 585 w 618"/>
                <a:gd name="T1" fmla="*/ 531 h 634"/>
                <a:gd name="T2" fmla="*/ 543 w 618"/>
                <a:gd name="T3" fmla="*/ 420 h 634"/>
                <a:gd name="T4" fmla="*/ 580 w 618"/>
                <a:gd name="T5" fmla="*/ 323 h 634"/>
                <a:gd name="T6" fmla="*/ 618 w 618"/>
                <a:gd name="T7" fmla="*/ 256 h 634"/>
                <a:gd name="T8" fmla="*/ 583 w 618"/>
                <a:gd name="T9" fmla="*/ 101 h 634"/>
                <a:gd name="T10" fmla="*/ 565 w 618"/>
                <a:gd name="T11" fmla="*/ 92 h 634"/>
                <a:gd name="T12" fmla="*/ 447 w 618"/>
                <a:gd name="T13" fmla="*/ 107 h 634"/>
                <a:gd name="T14" fmla="*/ 358 w 618"/>
                <a:gd name="T15" fmla="*/ 65 h 634"/>
                <a:gd name="T16" fmla="*/ 282 w 618"/>
                <a:gd name="T17" fmla="*/ 39 h 634"/>
                <a:gd name="T18" fmla="*/ 246 w 618"/>
                <a:gd name="T19" fmla="*/ 27 h 634"/>
                <a:gd name="T20" fmla="*/ 196 w 618"/>
                <a:gd name="T21" fmla="*/ 33 h 634"/>
                <a:gd name="T22" fmla="*/ 140 w 618"/>
                <a:gd name="T23" fmla="*/ 59 h 634"/>
                <a:gd name="T24" fmla="*/ 90 w 618"/>
                <a:gd name="T25" fmla="*/ 45 h 634"/>
                <a:gd name="T26" fmla="*/ 56 w 618"/>
                <a:gd name="T27" fmla="*/ 53 h 634"/>
                <a:gd name="T28" fmla="*/ 56 w 618"/>
                <a:gd name="T29" fmla="*/ 132 h 634"/>
                <a:gd name="T30" fmla="*/ 74 w 618"/>
                <a:gd name="T31" fmla="*/ 179 h 634"/>
                <a:gd name="T32" fmla="*/ 91 w 618"/>
                <a:gd name="T33" fmla="*/ 241 h 634"/>
                <a:gd name="T34" fmla="*/ 45 w 618"/>
                <a:gd name="T35" fmla="*/ 248 h 634"/>
                <a:gd name="T36" fmla="*/ 54 w 618"/>
                <a:gd name="T37" fmla="*/ 307 h 634"/>
                <a:gd name="T38" fmla="*/ 25 w 618"/>
                <a:gd name="T39" fmla="*/ 363 h 634"/>
                <a:gd name="T40" fmla="*/ 14 w 618"/>
                <a:gd name="T41" fmla="*/ 434 h 634"/>
                <a:gd name="T42" fmla="*/ 47 w 618"/>
                <a:gd name="T43" fmla="*/ 465 h 634"/>
                <a:gd name="T44" fmla="*/ 124 w 618"/>
                <a:gd name="T45" fmla="*/ 540 h 634"/>
                <a:gd name="T46" fmla="*/ 95 w 618"/>
                <a:gd name="T47" fmla="*/ 633 h 634"/>
                <a:gd name="T48" fmla="*/ 389 w 618"/>
                <a:gd name="T49" fmla="*/ 569 h 634"/>
                <a:gd name="T50" fmla="*/ 583 w 618"/>
                <a:gd name="T51" fmla="*/ 580 h 634"/>
                <a:gd name="T52" fmla="*/ 585 w 618"/>
                <a:gd name="T53" fmla="*/ 53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8" h="634">
                  <a:moveTo>
                    <a:pt x="585" y="531"/>
                  </a:moveTo>
                  <a:cubicBezTo>
                    <a:pt x="572" y="513"/>
                    <a:pt x="541" y="438"/>
                    <a:pt x="543" y="420"/>
                  </a:cubicBezTo>
                  <a:cubicBezTo>
                    <a:pt x="545" y="403"/>
                    <a:pt x="583" y="349"/>
                    <a:pt x="580" y="323"/>
                  </a:cubicBezTo>
                  <a:cubicBezTo>
                    <a:pt x="578" y="296"/>
                    <a:pt x="618" y="279"/>
                    <a:pt x="618" y="256"/>
                  </a:cubicBezTo>
                  <a:cubicBezTo>
                    <a:pt x="618" y="240"/>
                    <a:pt x="608" y="156"/>
                    <a:pt x="583" y="101"/>
                  </a:cubicBezTo>
                  <a:cubicBezTo>
                    <a:pt x="578" y="102"/>
                    <a:pt x="572" y="99"/>
                    <a:pt x="565" y="92"/>
                  </a:cubicBezTo>
                  <a:cubicBezTo>
                    <a:pt x="547" y="74"/>
                    <a:pt x="474" y="77"/>
                    <a:pt x="447" y="107"/>
                  </a:cubicBezTo>
                  <a:cubicBezTo>
                    <a:pt x="420" y="136"/>
                    <a:pt x="367" y="80"/>
                    <a:pt x="358" y="65"/>
                  </a:cubicBezTo>
                  <a:cubicBezTo>
                    <a:pt x="350" y="51"/>
                    <a:pt x="311" y="18"/>
                    <a:pt x="282" y="39"/>
                  </a:cubicBezTo>
                  <a:cubicBezTo>
                    <a:pt x="252" y="59"/>
                    <a:pt x="243" y="54"/>
                    <a:pt x="246" y="27"/>
                  </a:cubicBezTo>
                  <a:cubicBezTo>
                    <a:pt x="249" y="0"/>
                    <a:pt x="202" y="9"/>
                    <a:pt x="196" y="33"/>
                  </a:cubicBezTo>
                  <a:cubicBezTo>
                    <a:pt x="190" y="56"/>
                    <a:pt x="152" y="77"/>
                    <a:pt x="140" y="59"/>
                  </a:cubicBezTo>
                  <a:cubicBezTo>
                    <a:pt x="128" y="42"/>
                    <a:pt x="102" y="18"/>
                    <a:pt x="90" y="45"/>
                  </a:cubicBezTo>
                  <a:cubicBezTo>
                    <a:pt x="82" y="63"/>
                    <a:pt x="68" y="62"/>
                    <a:pt x="56" y="53"/>
                  </a:cubicBezTo>
                  <a:cubicBezTo>
                    <a:pt x="49" y="86"/>
                    <a:pt x="39" y="123"/>
                    <a:pt x="56" y="132"/>
                  </a:cubicBezTo>
                  <a:cubicBezTo>
                    <a:pt x="76" y="143"/>
                    <a:pt x="78" y="166"/>
                    <a:pt x="74" y="179"/>
                  </a:cubicBezTo>
                  <a:cubicBezTo>
                    <a:pt x="69" y="192"/>
                    <a:pt x="107" y="225"/>
                    <a:pt x="91" y="241"/>
                  </a:cubicBezTo>
                  <a:cubicBezTo>
                    <a:pt x="76" y="256"/>
                    <a:pt x="56" y="225"/>
                    <a:pt x="45" y="248"/>
                  </a:cubicBezTo>
                  <a:cubicBezTo>
                    <a:pt x="34" y="270"/>
                    <a:pt x="67" y="290"/>
                    <a:pt x="54" y="307"/>
                  </a:cubicBezTo>
                  <a:cubicBezTo>
                    <a:pt x="40" y="325"/>
                    <a:pt x="20" y="327"/>
                    <a:pt x="25" y="363"/>
                  </a:cubicBezTo>
                  <a:cubicBezTo>
                    <a:pt x="29" y="398"/>
                    <a:pt x="27" y="422"/>
                    <a:pt x="14" y="434"/>
                  </a:cubicBezTo>
                  <a:cubicBezTo>
                    <a:pt x="0" y="445"/>
                    <a:pt x="16" y="445"/>
                    <a:pt x="47" y="465"/>
                  </a:cubicBezTo>
                  <a:cubicBezTo>
                    <a:pt x="78" y="484"/>
                    <a:pt x="129" y="507"/>
                    <a:pt x="124" y="540"/>
                  </a:cubicBezTo>
                  <a:cubicBezTo>
                    <a:pt x="120" y="570"/>
                    <a:pt x="107" y="577"/>
                    <a:pt x="95" y="633"/>
                  </a:cubicBezTo>
                  <a:cubicBezTo>
                    <a:pt x="155" y="634"/>
                    <a:pt x="263" y="590"/>
                    <a:pt x="389" y="569"/>
                  </a:cubicBezTo>
                  <a:cubicBezTo>
                    <a:pt x="469" y="555"/>
                    <a:pt x="536" y="566"/>
                    <a:pt x="583" y="580"/>
                  </a:cubicBezTo>
                  <a:cubicBezTo>
                    <a:pt x="588" y="561"/>
                    <a:pt x="592" y="540"/>
                    <a:pt x="585" y="53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3" name="Freeform 28">
              <a:extLst>
                <a:ext uri="{FF2B5EF4-FFF2-40B4-BE49-F238E27FC236}">
                  <a16:creationId xmlns:a16="http://schemas.microsoft.com/office/drawing/2014/main" id="{9108D66C-F30A-FD1C-ADE1-517619FC6D6E}"/>
                </a:ext>
              </a:extLst>
            </p:cNvPr>
            <p:cNvSpPr>
              <a:spLocks/>
            </p:cNvSpPr>
            <p:nvPr/>
          </p:nvSpPr>
          <p:spPr bwMode="auto">
            <a:xfrm>
              <a:off x="5652241" y="4031407"/>
              <a:ext cx="148071" cy="226733"/>
            </a:xfrm>
            <a:custGeom>
              <a:avLst/>
              <a:gdLst>
                <a:gd name="T0" fmla="*/ 363 w 426"/>
                <a:gd name="T1" fmla="*/ 264 h 647"/>
                <a:gd name="T2" fmla="*/ 360 w 426"/>
                <a:gd name="T3" fmla="*/ 124 h 647"/>
                <a:gd name="T4" fmla="*/ 336 w 426"/>
                <a:gd name="T5" fmla="*/ 64 h 647"/>
                <a:gd name="T6" fmla="*/ 316 w 426"/>
                <a:gd name="T7" fmla="*/ 0 h 647"/>
                <a:gd name="T8" fmla="*/ 290 w 426"/>
                <a:gd name="T9" fmla="*/ 25 h 647"/>
                <a:gd name="T10" fmla="*/ 39 w 426"/>
                <a:gd name="T11" fmla="*/ 19 h 647"/>
                <a:gd name="T12" fmla="*/ 56 w 426"/>
                <a:gd name="T13" fmla="*/ 119 h 647"/>
                <a:gd name="T14" fmla="*/ 42 w 426"/>
                <a:gd name="T15" fmla="*/ 137 h 647"/>
                <a:gd name="T16" fmla="*/ 77 w 426"/>
                <a:gd name="T17" fmla="*/ 292 h 647"/>
                <a:gd name="T18" fmla="*/ 39 w 426"/>
                <a:gd name="T19" fmla="*/ 359 h 647"/>
                <a:gd name="T20" fmla="*/ 2 w 426"/>
                <a:gd name="T21" fmla="*/ 456 h 647"/>
                <a:gd name="T22" fmla="*/ 44 w 426"/>
                <a:gd name="T23" fmla="*/ 567 h 647"/>
                <a:gd name="T24" fmla="*/ 42 w 426"/>
                <a:gd name="T25" fmla="*/ 616 h 647"/>
                <a:gd name="T26" fmla="*/ 117 w 426"/>
                <a:gd name="T27" fmla="*/ 643 h 647"/>
                <a:gd name="T28" fmla="*/ 310 w 426"/>
                <a:gd name="T29" fmla="*/ 565 h 647"/>
                <a:gd name="T30" fmla="*/ 426 w 426"/>
                <a:gd name="T31" fmla="*/ 516 h 647"/>
                <a:gd name="T32" fmla="*/ 389 w 426"/>
                <a:gd name="T33" fmla="*/ 401 h 647"/>
                <a:gd name="T34" fmla="*/ 363 w 426"/>
                <a:gd name="T35" fmla="*/ 26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6" h="647">
                  <a:moveTo>
                    <a:pt x="363" y="264"/>
                  </a:moveTo>
                  <a:cubicBezTo>
                    <a:pt x="349" y="230"/>
                    <a:pt x="358" y="157"/>
                    <a:pt x="360" y="124"/>
                  </a:cubicBezTo>
                  <a:cubicBezTo>
                    <a:pt x="363" y="91"/>
                    <a:pt x="352" y="73"/>
                    <a:pt x="336" y="64"/>
                  </a:cubicBezTo>
                  <a:cubicBezTo>
                    <a:pt x="328" y="60"/>
                    <a:pt x="321" y="28"/>
                    <a:pt x="316" y="0"/>
                  </a:cubicBezTo>
                  <a:cubicBezTo>
                    <a:pt x="298" y="8"/>
                    <a:pt x="297" y="37"/>
                    <a:pt x="290" y="25"/>
                  </a:cubicBezTo>
                  <a:cubicBezTo>
                    <a:pt x="281" y="10"/>
                    <a:pt x="51" y="1"/>
                    <a:pt x="39" y="19"/>
                  </a:cubicBezTo>
                  <a:cubicBezTo>
                    <a:pt x="27" y="36"/>
                    <a:pt x="59" y="101"/>
                    <a:pt x="56" y="119"/>
                  </a:cubicBezTo>
                  <a:cubicBezTo>
                    <a:pt x="55" y="130"/>
                    <a:pt x="50" y="137"/>
                    <a:pt x="42" y="137"/>
                  </a:cubicBezTo>
                  <a:cubicBezTo>
                    <a:pt x="67" y="192"/>
                    <a:pt x="77" y="276"/>
                    <a:pt x="77" y="292"/>
                  </a:cubicBezTo>
                  <a:cubicBezTo>
                    <a:pt x="77" y="315"/>
                    <a:pt x="37" y="332"/>
                    <a:pt x="39" y="359"/>
                  </a:cubicBezTo>
                  <a:cubicBezTo>
                    <a:pt x="42" y="385"/>
                    <a:pt x="4" y="439"/>
                    <a:pt x="2" y="456"/>
                  </a:cubicBezTo>
                  <a:cubicBezTo>
                    <a:pt x="0" y="474"/>
                    <a:pt x="31" y="549"/>
                    <a:pt x="44" y="567"/>
                  </a:cubicBezTo>
                  <a:cubicBezTo>
                    <a:pt x="51" y="576"/>
                    <a:pt x="47" y="597"/>
                    <a:pt x="42" y="616"/>
                  </a:cubicBezTo>
                  <a:cubicBezTo>
                    <a:pt x="82" y="627"/>
                    <a:pt x="109" y="641"/>
                    <a:pt x="117" y="643"/>
                  </a:cubicBezTo>
                  <a:cubicBezTo>
                    <a:pt x="135" y="647"/>
                    <a:pt x="260" y="590"/>
                    <a:pt x="310" y="565"/>
                  </a:cubicBezTo>
                  <a:cubicBezTo>
                    <a:pt x="350" y="545"/>
                    <a:pt x="395" y="532"/>
                    <a:pt x="426" y="516"/>
                  </a:cubicBezTo>
                  <a:cubicBezTo>
                    <a:pt x="407" y="480"/>
                    <a:pt x="389" y="433"/>
                    <a:pt x="389" y="401"/>
                  </a:cubicBezTo>
                  <a:cubicBezTo>
                    <a:pt x="389" y="350"/>
                    <a:pt x="376" y="297"/>
                    <a:pt x="363" y="26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4" name="Freeform 29">
              <a:extLst>
                <a:ext uri="{FF2B5EF4-FFF2-40B4-BE49-F238E27FC236}">
                  <a16:creationId xmlns:a16="http://schemas.microsoft.com/office/drawing/2014/main" id="{6EDCBBAF-552C-1F9C-7502-29BE7C97AB8B}"/>
                </a:ext>
              </a:extLst>
            </p:cNvPr>
            <p:cNvSpPr>
              <a:spLocks/>
            </p:cNvSpPr>
            <p:nvPr/>
          </p:nvSpPr>
          <p:spPr bwMode="auto">
            <a:xfrm>
              <a:off x="5236951" y="3975880"/>
              <a:ext cx="263750" cy="198970"/>
            </a:xfrm>
            <a:custGeom>
              <a:avLst/>
              <a:gdLst>
                <a:gd name="T0" fmla="*/ 252 w 757"/>
                <a:gd name="T1" fmla="*/ 303 h 572"/>
                <a:gd name="T2" fmla="*/ 299 w 757"/>
                <a:gd name="T3" fmla="*/ 292 h 572"/>
                <a:gd name="T4" fmla="*/ 374 w 757"/>
                <a:gd name="T5" fmla="*/ 276 h 572"/>
                <a:gd name="T6" fmla="*/ 453 w 757"/>
                <a:gd name="T7" fmla="*/ 376 h 572"/>
                <a:gd name="T8" fmla="*/ 467 w 757"/>
                <a:gd name="T9" fmla="*/ 436 h 572"/>
                <a:gd name="T10" fmla="*/ 470 w 757"/>
                <a:gd name="T11" fmla="*/ 443 h 572"/>
                <a:gd name="T12" fmla="*/ 542 w 757"/>
                <a:gd name="T13" fmla="*/ 430 h 572"/>
                <a:gd name="T14" fmla="*/ 570 w 757"/>
                <a:gd name="T15" fmla="*/ 515 h 572"/>
                <a:gd name="T16" fmla="*/ 618 w 757"/>
                <a:gd name="T17" fmla="*/ 550 h 572"/>
                <a:gd name="T18" fmla="*/ 657 w 757"/>
                <a:gd name="T19" fmla="*/ 519 h 572"/>
                <a:gd name="T20" fmla="*/ 677 w 757"/>
                <a:gd name="T21" fmla="*/ 534 h 572"/>
                <a:gd name="T22" fmla="*/ 704 w 757"/>
                <a:gd name="T23" fmla="*/ 504 h 572"/>
                <a:gd name="T24" fmla="*/ 695 w 757"/>
                <a:gd name="T25" fmla="*/ 445 h 572"/>
                <a:gd name="T26" fmla="*/ 741 w 757"/>
                <a:gd name="T27" fmla="*/ 438 h 572"/>
                <a:gd name="T28" fmla="*/ 724 w 757"/>
                <a:gd name="T29" fmla="*/ 376 h 572"/>
                <a:gd name="T30" fmla="*/ 706 w 757"/>
                <a:gd name="T31" fmla="*/ 329 h 572"/>
                <a:gd name="T32" fmla="*/ 706 w 757"/>
                <a:gd name="T33" fmla="*/ 250 h 572"/>
                <a:gd name="T34" fmla="*/ 693 w 757"/>
                <a:gd name="T35" fmla="*/ 236 h 572"/>
                <a:gd name="T36" fmla="*/ 669 w 757"/>
                <a:gd name="T37" fmla="*/ 180 h 572"/>
                <a:gd name="T38" fmla="*/ 669 w 757"/>
                <a:gd name="T39" fmla="*/ 144 h 572"/>
                <a:gd name="T40" fmla="*/ 634 w 757"/>
                <a:gd name="T41" fmla="*/ 97 h 572"/>
                <a:gd name="T42" fmla="*/ 595 w 757"/>
                <a:gd name="T43" fmla="*/ 23 h 572"/>
                <a:gd name="T44" fmla="*/ 524 w 757"/>
                <a:gd name="T45" fmla="*/ 73 h 572"/>
                <a:gd name="T46" fmla="*/ 456 w 757"/>
                <a:gd name="T47" fmla="*/ 68 h 572"/>
                <a:gd name="T48" fmla="*/ 400 w 757"/>
                <a:gd name="T49" fmla="*/ 76 h 572"/>
                <a:gd name="T50" fmla="*/ 371 w 757"/>
                <a:gd name="T51" fmla="*/ 50 h 572"/>
                <a:gd name="T52" fmla="*/ 371 w 757"/>
                <a:gd name="T53" fmla="*/ 33 h 572"/>
                <a:gd name="T54" fmla="*/ 360 w 757"/>
                <a:gd name="T55" fmla="*/ 37 h 572"/>
                <a:gd name="T56" fmla="*/ 214 w 757"/>
                <a:gd name="T57" fmla="*/ 28 h 572"/>
                <a:gd name="T58" fmla="*/ 144 w 757"/>
                <a:gd name="T59" fmla="*/ 0 h 572"/>
                <a:gd name="T60" fmla="*/ 121 w 757"/>
                <a:gd name="T61" fmla="*/ 46 h 572"/>
                <a:gd name="T62" fmla="*/ 128 w 757"/>
                <a:gd name="T63" fmla="*/ 93 h 572"/>
                <a:gd name="T64" fmla="*/ 93 w 757"/>
                <a:gd name="T65" fmla="*/ 108 h 572"/>
                <a:gd name="T66" fmla="*/ 11 w 757"/>
                <a:gd name="T67" fmla="*/ 157 h 572"/>
                <a:gd name="T68" fmla="*/ 0 w 757"/>
                <a:gd name="T69" fmla="*/ 167 h 572"/>
                <a:gd name="T70" fmla="*/ 71 w 757"/>
                <a:gd name="T71" fmla="*/ 255 h 572"/>
                <a:gd name="T72" fmla="*/ 184 w 757"/>
                <a:gd name="T73" fmla="*/ 378 h 572"/>
                <a:gd name="T74" fmla="*/ 252 w 757"/>
                <a:gd name="T75" fmla="*/ 303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572">
                  <a:moveTo>
                    <a:pt x="252" y="303"/>
                  </a:moveTo>
                  <a:cubicBezTo>
                    <a:pt x="254" y="279"/>
                    <a:pt x="274" y="287"/>
                    <a:pt x="299" y="292"/>
                  </a:cubicBezTo>
                  <a:cubicBezTo>
                    <a:pt x="323" y="296"/>
                    <a:pt x="352" y="276"/>
                    <a:pt x="374" y="276"/>
                  </a:cubicBezTo>
                  <a:cubicBezTo>
                    <a:pt x="396" y="276"/>
                    <a:pt x="453" y="354"/>
                    <a:pt x="453" y="376"/>
                  </a:cubicBezTo>
                  <a:cubicBezTo>
                    <a:pt x="453" y="398"/>
                    <a:pt x="456" y="418"/>
                    <a:pt x="467" y="436"/>
                  </a:cubicBezTo>
                  <a:cubicBezTo>
                    <a:pt x="468" y="438"/>
                    <a:pt x="469" y="440"/>
                    <a:pt x="470" y="443"/>
                  </a:cubicBezTo>
                  <a:cubicBezTo>
                    <a:pt x="506" y="435"/>
                    <a:pt x="535" y="430"/>
                    <a:pt x="542" y="430"/>
                  </a:cubicBezTo>
                  <a:cubicBezTo>
                    <a:pt x="553" y="430"/>
                    <a:pt x="575" y="482"/>
                    <a:pt x="570" y="515"/>
                  </a:cubicBezTo>
                  <a:cubicBezTo>
                    <a:pt x="566" y="548"/>
                    <a:pt x="603" y="572"/>
                    <a:pt x="618" y="550"/>
                  </a:cubicBezTo>
                  <a:cubicBezTo>
                    <a:pt x="633" y="528"/>
                    <a:pt x="653" y="500"/>
                    <a:pt x="657" y="519"/>
                  </a:cubicBezTo>
                  <a:cubicBezTo>
                    <a:pt x="659" y="525"/>
                    <a:pt x="667" y="530"/>
                    <a:pt x="677" y="534"/>
                  </a:cubicBezTo>
                  <a:cubicBezTo>
                    <a:pt x="683" y="521"/>
                    <a:pt x="695" y="516"/>
                    <a:pt x="704" y="504"/>
                  </a:cubicBezTo>
                  <a:cubicBezTo>
                    <a:pt x="717" y="487"/>
                    <a:pt x="684" y="467"/>
                    <a:pt x="695" y="445"/>
                  </a:cubicBezTo>
                  <a:cubicBezTo>
                    <a:pt x="706" y="422"/>
                    <a:pt x="726" y="453"/>
                    <a:pt x="741" y="438"/>
                  </a:cubicBezTo>
                  <a:cubicBezTo>
                    <a:pt x="757" y="422"/>
                    <a:pt x="719" y="389"/>
                    <a:pt x="724" y="376"/>
                  </a:cubicBezTo>
                  <a:cubicBezTo>
                    <a:pt x="728" y="363"/>
                    <a:pt x="726" y="340"/>
                    <a:pt x="706" y="329"/>
                  </a:cubicBezTo>
                  <a:cubicBezTo>
                    <a:pt x="689" y="320"/>
                    <a:pt x="699" y="283"/>
                    <a:pt x="706" y="250"/>
                  </a:cubicBezTo>
                  <a:cubicBezTo>
                    <a:pt x="701" y="246"/>
                    <a:pt x="696" y="241"/>
                    <a:pt x="693" y="236"/>
                  </a:cubicBezTo>
                  <a:cubicBezTo>
                    <a:pt x="681" y="218"/>
                    <a:pt x="690" y="180"/>
                    <a:pt x="669" y="180"/>
                  </a:cubicBezTo>
                  <a:cubicBezTo>
                    <a:pt x="648" y="180"/>
                    <a:pt x="651" y="150"/>
                    <a:pt x="669" y="144"/>
                  </a:cubicBezTo>
                  <a:cubicBezTo>
                    <a:pt x="687" y="138"/>
                    <a:pt x="634" y="118"/>
                    <a:pt x="634" y="97"/>
                  </a:cubicBezTo>
                  <a:cubicBezTo>
                    <a:pt x="634" y="76"/>
                    <a:pt x="607" y="26"/>
                    <a:pt x="595" y="23"/>
                  </a:cubicBezTo>
                  <a:cubicBezTo>
                    <a:pt x="583" y="20"/>
                    <a:pt x="542" y="73"/>
                    <a:pt x="524" y="73"/>
                  </a:cubicBezTo>
                  <a:cubicBezTo>
                    <a:pt x="507" y="73"/>
                    <a:pt x="468" y="38"/>
                    <a:pt x="456" y="68"/>
                  </a:cubicBezTo>
                  <a:cubicBezTo>
                    <a:pt x="445" y="97"/>
                    <a:pt x="418" y="53"/>
                    <a:pt x="400" y="76"/>
                  </a:cubicBezTo>
                  <a:cubicBezTo>
                    <a:pt x="383" y="100"/>
                    <a:pt x="371" y="50"/>
                    <a:pt x="371" y="50"/>
                  </a:cubicBezTo>
                  <a:cubicBezTo>
                    <a:pt x="371" y="50"/>
                    <a:pt x="371" y="43"/>
                    <a:pt x="371" y="33"/>
                  </a:cubicBezTo>
                  <a:cubicBezTo>
                    <a:pt x="368" y="35"/>
                    <a:pt x="364" y="36"/>
                    <a:pt x="360" y="37"/>
                  </a:cubicBezTo>
                  <a:cubicBezTo>
                    <a:pt x="310" y="55"/>
                    <a:pt x="219" y="44"/>
                    <a:pt x="214" y="28"/>
                  </a:cubicBezTo>
                  <a:cubicBezTo>
                    <a:pt x="210" y="13"/>
                    <a:pt x="144" y="0"/>
                    <a:pt x="144" y="0"/>
                  </a:cubicBezTo>
                  <a:cubicBezTo>
                    <a:pt x="144" y="0"/>
                    <a:pt x="146" y="37"/>
                    <a:pt x="121" y="46"/>
                  </a:cubicBezTo>
                  <a:cubicBezTo>
                    <a:pt x="97" y="55"/>
                    <a:pt x="128" y="84"/>
                    <a:pt x="128" y="93"/>
                  </a:cubicBezTo>
                  <a:cubicBezTo>
                    <a:pt x="128" y="101"/>
                    <a:pt x="108" y="115"/>
                    <a:pt x="93" y="108"/>
                  </a:cubicBezTo>
                  <a:cubicBezTo>
                    <a:pt x="77" y="101"/>
                    <a:pt x="33" y="141"/>
                    <a:pt x="11" y="157"/>
                  </a:cubicBezTo>
                  <a:cubicBezTo>
                    <a:pt x="8" y="159"/>
                    <a:pt x="4" y="162"/>
                    <a:pt x="0" y="167"/>
                  </a:cubicBezTo>
                  <a:cubicBezTo>
                    <a:pt x="34" y="195"/>
                    <a:pt x="31" y="226"/>
                    <a:pt x="71" y="255"/>
                  </a:cubicBezTo>
                  <a:cubicBezTo>
                    <a:pt x="108" y="282"/>
                    <a:pt x="155" y="319"/>
                    <a:pt x="184" y="378"/>
                  </a:cubicBezTo>
                  <a:cubicBezTo>
                    <a:pt x="212" y="353"/>
                    <a:pt x="251" y="319"/>
                    <a:pt x="252" y="30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5" name="Freeform 30">
              <a:extLst>
                <a:ext uri="{FF2B5EF4-FFF2-40B4-BE49-F238E27FC236}">
                  <a16:creationId xmlns:a16="http://schemas.microsoft.com/office/drawing/2014/main" id="{22968811-5195-F187-FFB8-A395F334B48A}"/>
                </a:ext>
              </a:extLst>
            </p:cNvPr>
            <p:cNvSpPr>
              <a:spLocks/>
            </p:cNvSpPr>
            <p:nvPr/>
          </p:nvSpPr>
          <p:spPr bwMode="auto">
            <a:xfrm>
              <a:off x="5361884" y="4126263"/>
              <a:ext cx="146915" cy="138816"/>
            </a:xfrm>
            <a:custGeom>
              <a:avLst/>
              <a:gdLst>
                <a:gd name="T0" fmla="*/ 339 w 421"/>
                <a:gd name="T1" fmla="*/ 232 h 400"/>
                <a:gd name="T2" fmla="*/ 306 w 421"/>
                <a:gd name="T3" fmla="*/ 201 h 400"/>
                <a:gd name="T4" fmla="*/ 317 w 421"/>
                <a:gd name="T5" fmla="*/ 130 h 400"/>
                <a:gd name="T6" fmla="*/ 319 w 421"/>
                <a:gd name="T7" fmla="*/ 104 h 400"/>
                <a:gd name="T8" fmla="*/ 299 w 421"/>
                <a:gd name="T9" fmla="*/ 89 h 400"/>
                <a:gd name="T10" fmla="*/ 260 w 421"/>
                <a:gd name="T11" fmla="*/ 120 h 400"/>
                <a:gd name="T12" fmla="*/ 212 w 421"/>
                <a:gd name="T13" fmla="*/ 85 h 400"/>
                <a:gd name="T14" fmla="*/ 184 w 421"/>
                <a:gd name="T15" fmla="*/ 0 h 400"/>
                <a:gd name="T16" fmla="*/ 112 w 421"/>
                <a:gd name="T17" fmla="*/ 13 h 400"/>
                <a:gd name="T18" fmla="*/ 102 w 421"/>
                <a:gd name="T19" fmla="*/ 63 h 400"/>
                <a:gd name="T20" fmla="*/ 22 w 421"/>
                <a:gd name="T21" fmla="*/ 130 h 400"/>
                <a:gd name="T22" fmla="*/ 0 w 421"/>
                <a:gd name="T23" fmla="*/ 163 h 400"/>
                <a:gd name="T24" fmla="*/ 129 w 421"/>
                <a:gd name="T25" fmla="*/ 250 h 400"/>
                <a:gd name="T26" fmla="*/ 363 w 421"/>
                <a:gd name="T27" fmla="*/ 396 h 400"/>
                <a:gd name="T28" fmla="*/ 387 w 421"/>
                <a:gd name="T29" fmla="*/ 400 h 400"/>
                <a:gd name="T30" fmla="*/ 416 w 421"/>
                <a:gd name="T31" fmla="*/ 307 h 400"/>
                <a:gd name="T32" fmla="*/ 339 w 421"/>
                <a:gd name="T33" fmla="*/ 23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1" h="400">
                  <a:moveTo>
                    <a:pt x="339" y="232"/>
                  </a:moveTo>
                  <a:cubicBezTo>
                    <a:pt x="308" y="212"/>
                    <a:pt x="292" y="212"/>
                    <a:pt x="306" y="201"/>
                  </a:cubicBezTo>
                  <a:cubicBezTo>
                    <a:pt x="319" y="189"/>
                    <a:pt x="321" y="165"/>
                    <a:pt x="317" y="130"/>
                  </a:cubicBezTo>
                  <a:cubicBezTo>
                    <a:pt x="315" y="118"/>
                    <a:pt x="317" y="111"/>
                    <a:pt x="319" y="104"/>
                  </a:cubicBezTo>
                  <a:cubicBezTo>
                    <a:pt x="309" y="100"/>
                    <a:pt x="301" y="95"/>
                    <a:pt x="299" y="89"/>
                  </a:cubicBezTo>
                  <a:cubicBezTo>
                    <a:pt x="295" y="70"/>
                    <a:pt x="275" y="98"/>
                    <a:pt x="260" y="120"/>
                  </a:cubicBezTo>
                  <a:cubicBezTo>
                    <a:pt x="245" y="142"/>
                    <a:pt x="208" y="118"/>
                    <a:pt x="212" y="85"/>
                  </a:cubicBezTo>
                  <a:cubicBezTo>
                    <a:pt x="217" y="52"/>
                    <a:pt x="195" y="0"/>
                    <a:pt x="184" y="0"/>
                  </a:cubicBezTo>
                  <a:cubicBezTo>
                    <a:pt x="177" y="0"/>
                    <a:pt x="148" y="5"/>
                    <a:pt x="112" y="13"/>
                  </a:cubicBezTo>
                  <a:cubicBezTo>
                    <a:pt x="117" y="28"/>
                    <a:pt x="106" y="46"/>
                    <a:pt x="102" y="63"/>
                  </a:cubicBezTo>
                  <a:cubicBezTo>
                    <a:pt x="98" y="83"/>
                    <a:pt x="45" y="112"/>
                    <a:pt x="22" y="130"/>
                  </a:cubicBezTo>
                  <a:cubicBezTo>
                    <a:pt x="16" y="135"/>
                    <a:pt x="8" y="147"/>
                    <a:pt x="0" y="163"/>
                  </a:cubicBezTo>
                  <a:cubicBezTo>
                    <a:pt x="41" y="190"/>
                    <a:pt x="90" y="220"/>
                    <a:pt x="129" y="250"/>
                  </a:cubicBezTo>
                  <a:cubicBezTo>
                    <a:pt x="202" y="305"/>
                    <a:pt x="311" y="377"/>
                    <a:pt x="363" y="396"/>
                  </a:cubicBezTo>
                  <a:cubicBezTo>
                    <a:pt x="369" y="399"/>
                    <a:pt x="378" y="400"/>
                    <a:pt x="387" y="400"/>
                  </a:cubicBezTo>
                  <a:cubicBezTo>
                    <a:pt x="399" y="344"/>
                    <a:pt x="412" y="337"/>
                    <a:pt x="416" y="307"/>
                  </a:cubicBezTo>
                  <a:cubicBezTo>
                    <a:pt x="421" y="274"/>
                    <a:pt x="370" y="251"/>
                    <a:pt x="339" y="23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6" name="Freeform 31">
              <a:extLst>
                <a:ext uri="{FF2B5EF4-FFF2-40B4-BE49-F238E27FC236}">
                  <a16:creationId xmlns:a16="http://schemas.microsoft.com/office/drawing/2014/main" id="{D7211838-75A0-9892-C46A-8FCF23801891}"/>
                </a:ext>
              </a:extLst>
            </p:cNvPr>
            <p:cNvSpPr>
              <a:spLocks/>
            </p:cNvSpPr>
            <p:nvPr/>
          </p:nvSpPr>
          <p:spPr bwMode="auto">
            <a:xfrm>
              <a:off x="5300574" y="4071894"/>
              <a:ext cx="102956" cy="111052"/>
            </a:xfrm>
            <a:custGeom>
              <a:avLst/>
              <a:gdLst>
                <a:gd name="T0" fmla="*/ 276 w 294"/>
                <a:gd name="T1" fmla="*/ 217 h 317"/>
                <a:gd name="T2" fmla="*/ 283 w 294"/>
                <a:gd name="T3" fmla="*/ 160 h 317"/>
                <a:gd name="T4" fmla="*/ 269 w 294"/>
                <a:gd name="T5" fmla="*/ 100 h 317"/>
                <a:gd name="T6" fmla="*/ 190 w 294"/>
                <a:gd name="T7" fmla="*/ 0 h 317"/>
                <a:gd name="T8" fmla="*/ 115 w 294"/>
                <a:gd name="T9" fmla="*/ 16 h 317"/>
                <a:gd name="T10" fmla="*/ 68 w 294"/>
                <a:gd name="T11" fmla="*/ 27 h 317"/>
                <a:gd name="T12" fmla="*/ 0 w 294"/>
                <a:gd name="T13" fmla="*/ 102 h 317"/>
                <a:gd name="T14" fmla="*/ 14 w 294"/>
                <a:gd name="T15" fmla="*/ 138 h 317"/>
                <a:gd name="T16" fmla="*/ 94 w 294"/>
                <a:gd name="T17" fmla="*/ 264 h 317"/>
                <a:gd name="T18" fmla="*/ 174 w 294"/>
                <a:gd name="T19" fmla="*/ 317 h 317"/>
                <a:gd name="T20" fmla="*/ 196 w 294"/>
                <a:gd name="T21" fmla="*/ 284 h 317"/>
                <a:gd name="T22" fmla="*/ 276 w 294"/>
                <a:gd name="T23" fmla="*/ 2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317">
                  <a:moveTo>
                    <a:pt x="276" y="217"/>
                  </a:moveTo>
                  <a:cubicBezTo>
                    <a:pt x="281" y="197"/>
                    <a:pt x="294" y="177"/>
                    <a:pt x="283" y="160"/>
                  </a:cubicBezTo>
                  <a:cubicBezTo>
                    <a:pt x="272" y="142"/>
                    <a:pt x="269" y="122"/>
                    <a:pt x="269" y="100"/>
                  </a:cubicBezTo>
                  <a:cubicBezTo>
                    <a:pt x="269" y="78"/>
                    <a:pt x="212" y="0"/>
                    <a:pt x="190" y="0"/>
                  </a:cubicBezTo>
                  <a:cubicBezTo>
                    <a:pt x="168" y="0"/>
                    <a:pt x="139" y="20"/>
                    <a:pt x="115" y="16"/>
                  </a:cubicBezTo>
                  <a:cubicBezTo>
                    <a:pt x="90" y="11"/>
                    <a:pt x="70" y="3"/>
                    <a:pt x="68" y="27"/>
                  </a:cubicBezTo>
                  <a:cubicBezTo>
                    <a:pt x="67" y="43"/>
                    <a:pt x="28" y="77"/>
                    <a:pt x="0" y="102"/>
                  </a:cubicBezTo>
                  <a:cubicBezTo>
                    <a:pt x="5" y="113"/>
                    <a:pt x="10" y="125"/>
                    <a:pt x="14" y="138"/>
                  </a:cubicBezTo>
                  <a:cubicBezTo>
                    <a:pt x="38" y="219"/>
                    <a:pt x="60" y="236"/>
                    <a:pt x="94" y="264"/>
                  </a:cubicBezTo>
                  <a:cubicBezTo>
                    <a:pt x="109" y="276"/>
                    <a:pt x="139" y="295"/>
                    <a:pt x="174" y="317"/>
                  </a:cubicBezTo>
                  <a:cubicBezTo>
                    <a:pt x="182" y="301"/>
                    <a:pt x="190" y="289"/>
                    <a:pt x="196" y="284"/>
                  </a:cubicBezTo>
                  <a:cubicBezTo>
                    <a:pt x="219" y="266"/>
                    <a:pt x="272" y="237"/>
                    <a:pt x="276" y="21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7" name="Freeform 32">
              <a:extLst>
                <a:ext uri="{FF2B5EF4-FFF2-40B4-BE49-F238E27FC236}">
                  <a16:creationId xmlns:a16="http://schemas.microsoft.com/office/drawing/2014/main" id="{1257C7B8-A7EA-DA66-548B-F8061501AFFB}"/>
                </a:ext>
              </a:extLst>
            </p:cNvPr>
            <p:cNvSpPr>
              <a:spLocks/>
            </p:cNvSpPr>
            <p:nvPr/>
          </p:nvSpPr>
          <p:spPr bwMode="auto">
            <a:xfrm>
              <a:off x="5169856" y="3426401"/>
              <a:ext cx="293827" cy="237143"/>
            </a:xfrm>
            <a:custGeom>
              <a:avLst/>
              <a:gdLst>
                <a:gd name="T0" fmla="*/ 393 w 840"/>
                <a:gd name="T1" fmla="*/ 524 h 680"/>
                <a:gd name="T2" fmla="*/ 498 w 840"/>
                <a:gd name="T3" fmla="*/ 449 h 680"/>
                <a:gd name="T4" fmla="*/ 498 w 840"/>
                <a:gd name="T5" fmla="*/ 182 h 680"/>
                <a:gd name="T6" fmla="*/ 833 w 840"/>
                <a:gd name="T7" fmla="*/ 182 h 680"/>
                <a:gd name="T8" fmla="*/ 835 w 840"/>
                <a:gd name="T9" fmla="*/ 39 h 680"/>
                <a:gd name="T10" fmla="*/ 763 w 840"/>
                <a:gd name="T11" fmla="*/ 0 h 680"/>
                <a:gd name="T12" fmla="*/ 392 w 840"/>
                <a:gd name="T13" fmla="*/ 0 h 680"/>
                <a:gd name="T14" fmla="*/ 338 w 840"/>
                <a:gd name="T15" fmla="*/ 92 h 680"/>
                <a:gd name="T16" fmla="*/ 205 w 840"/>
                <a:gd name="T17" fmla="*/ 275 h 680"/>
                <a:gd name="T18" fmla="*/ 29 w 840"/>
                <a:gd name="T19" fmla="*/ 586 h 680"/>
                <a:gd name="T20" fmla="*/ 0 w 840"/>
                <a:gd name="T21" fmla="*/ 680 h 680"/>
                <a:gd name="T22" fmla="*/ 393 w 840"/>
                <a:gd name="T23" fmla="*/ 680 h 680"/>
                <a:gd name="T24" fmla="*/ 393 w 840"/>
                <a:gd name="T25" fmla="*/ 52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0" h="680">
                  <a:moveTo>
                    <a:pt x="393" y="524"/>
                  </a:moveTo>
                  <a:cubicBezTo>
                    <a:pt x="393" y="501"/>
                    <a:pt x="498" y="472"/>
                    <a:pt x="498" y="449"/>
                  </a:cubicBezTo>
                  <a:cubicBezTo>
                    <a:pt x="498" y="426"/>
                    <a:pt x="498" y="182"/>
                    <a:pt x="498" y="182"/>
                  </a:cubicBezTo>
                  <a:cubicBezTo>
                    <a:pt x="498" y="182"/>
                    <a:pt x="823" y="189"/>
                    <a:pt x="833" y="182"/>
                  </a:cubicBezTo>
                  <a:cubicBezTo>
                    <a:pt x="838" y="179"/>
                    <a:pt x="837" y="108"/>
                    <a:pt x="835" y="39"/>
                  </a:cubicBezTo>
                  <a:cubicBezTo>
                    <a:pt x="823" y="18"/>
                    <a:pt x="840" y="0"/>
                    <a:pt x="763" y="0"/>
                  </a:cubicBezTo>
                  <a:cubicBezTo>
                    <a:pt x="700" y="0"/>
                    <a:pt x="516" y="0"/>
                    <a:pt x="392" y="0"/>
                  </a:cubicBezTo>
                  <a:cubicBezTo>
                    <a:pt x="364" y="27"/>
                    <a:pt x="348" y="63"/>
                    <a:pt x="338" y="92"/>
                  </a:cubicBezTo>
                  <a:cubicBezTo>
                    <a:pt x="320" y="139"/>
                    <a:pt x="209" y="209"/>
                    <a:pt x="205" y="275"/>
                  </a:cubicBezTo>
                  <a:cubicBezTo>
                    <a:pt x="200" y="341"/>
                    <a:pt x="97" y="445"/>
                    <a:pt x="29" y="586"/>
                  </a:cubicBezTo>
                  <a:cubicBezTo>
                    <a:pt x="10" y="625"/>
                    <a:pt x="2" y="656"/>
                    <a:pt x="0" y="680"/>
                  </a:cubicBezTo>
                  <a:cubicBezTo>
                    <a:pt x="393" y="680"/>
                    <a:pt x="393" y="680"/>
                    <a:pt x="393" y="680"/>
                  </a:cubicBezTo>
                  <a:cubicBezTo>
                    <a:pt x="393" y="680"/>
                    <a:pt x="393" y="547"/>
                    <a:pt x="393" y="52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8" name="Freeform 33">
              <a:extLst>
                <a:ext uri="{FF2B5EF4-FFF2-40B4-BE49-F238E27FC236}">
                  <a16:creationId xmlns:a16="http://schemas.microsoft.com/office/drawing/2014/main" id="{2509CA5D-A7B0-1754-BD97-7A7FE95D9474}"/>
                </a:ext>
              </a:extLst>
            </p:cNvPr>
            <p:cNvSpPr>
              <a:spLocks/>
            </p:cNvSpPr>
            <p:nvPr/>
          </p:nvSpPr>
          <p:spPr bwMode="auto">
            <a:xfrm>
              <a:off x="5168700" y="3440282"/>
              <a:ext cx="422232" cy="462720"/>
            </a:xfrm>
            <a:custGeom>
              <a:avLst/>
              <a:gdLst>
                <a:gd name="T0" fmla="*/ 96 w 1213"/>
                <a:gd name="T1" fmla="*/ 1147 h 1328"/>
                <a:gd name="T2" fmla="*/ 187 w 1213"/>
                <a:gd name="T3" fmla="*/ 1147 h 1328"/>
                <a:gd name="T4" fmla="*/ 264 w 1213"/>
                <a:gd name="T5" fmla="*/ 1140 h 1328"/>
                <a:gd name="T6" fmla="*/ 320 w 1213"/>
                <a:gd name="T7" fmla="*/ 1190 h 1328"/>
                <a:gd name="T8" fmla="*/ 355 w 1213"/>
                <a:gd name="T9" fmla="*/ 1190 h 1328"/>
                <a:gd name="T10" fmla="*/ 425 w 1213"/>
                <a:gd name="T11" fmla="*/ 1281 h 1328"/>
                <a:gd name="T12" fmla="*/ 473 w 1213"/>
                <a:gd name="T13" fmla="*/ 1328 h 1328"/>
                <a:gd name="T14" fmla="*/ 526 w 1213"/>
                <a:gd name="T15" fmla="*/ 1296 h 1328"/>
                <a:gd name="T16" fmla="*/ 584 w 1213"/>
                <a:gd name="T17" fmla="*/ 1273 h 1328"/>
                <a:gd name="T18" fmla="*/ 638 w 1213"/>
                <a:gd name="T19" fmla="*/ 1264 h 1328"/>
                <a:gd name="T20" fmla="*/ 705 w 1213"/>
                <a:gd name="T21" fmla="*/ 1269 h 1328"/>
                <a:gd name="T22" fmla="*/ 768 w 1213"/>
                <a:gd name="T23" fmla="*/ 1251 h 1328"/>
                <a:gd name="T24" fmla="*/ 1157 w 1213"/>
                <a:gd name="T25" fmla="*/ 1247 h 1328"/>
                <a:gd name="T26" fmla="*/ 1171 w 1213"/>
                <a:gd name="T27" fmla="*/ 1161 h 1328"/>
                <a:gd name="T28" fmla="*/ 1139 w 1213"/>
                <a:gd name="T29" fmla="*/ 1130 h 1328"/>
                <a:gd name="T30" fmla="*/ 1045 w 1213"/>
                <a:gd name="T31" fmla="*/ 248 h 1328"/>
                <a:gd name="T32" fmla="*/ 1213 w 1213"/>
                <a:gd name="T33" fmla="*/ 248 h 1328"/>
                <a:gd name="T34" fmla="*/ 861 w 1213"/>
                <a:gd name="T35" fmla="*/ 18 h 1328"/>
                <a:gd name="T36" fmla="*/ 841 w 1213"/>
                <a:gd name="T37" fmla="*/ 0 h 1328"/>
                <a:gd name="T38" fmla="*/ 839 w 1213"/>
                <a:gd name="T39" fmla="*/ 143 h 1328"/>
                <a:gd name="T40" fmla="*/ 504 w 1213"/>
                <a:gd name="T41" fmla="*/ 143 h 1328"/>
                <a:gd name="T42" fmla="*/ 504 w 1213"/>
                <a:gd name="T43" fmla="*/ 410 h 1328"/>
                <a:gd name="T44" fmla="*/ 399 w 1213"/>
                <a:gd name="T45" fmla="*/ 485 h 1328"/>
                <a:gd name="T46" fmla="*/ 399 w 1213"/>
                <a:gd name="T47" fmla="*/ 641 h 1328"/>
                <a:gd name="T48" fmla="*/ 6 w 1213"/>
                <a:gd name="T49" fmla="*/ 641 h 1328"/>
                <a:gd name="T50" fmla="*/ 62 w 1213"/>
                <a:gd name="T51" fmla="*/ 754 h 1328"/>
                <a:gd name="T52" fmla="*/ 84 w 1213"/>
                <a:gd name="T53" fmla="*/ 915 h 1328"/>
                <a:gd name="T54" fmla="*/ 51 w 1213"/>
                <a:gd name="T55" fmla="*/ 1111 h 1328"/>
                <a:gd name="T56" fmla="*/ 34 w 1213"/>
                <a:gd name="T57" fmla="*/ 1198 h 1328"/>
                <a:gd name="T58" fmla="*/ 39 w 1213"/>
                <a:gd name="T59" fmla="*/ 1197 h 1328"/>
                <a:gd name="T60" fmla="*/ 96 w 1213"/>
                <a:gd name="T61" fmla="*/ 1147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3" h="1328">
                  <a:moveTo>
                    <a:pt x="96" y="1147"/>
                  </a:moveTo>
                  <a:cubicBezTo>
                    <a:pt x="131" y="1155"/>
                    <a:pt x="187" y="1147"/>
                    <a:pt x="187" y="1147"/>
                  </a:cubicBezTo>
                  <a:cubicBezTo>
                    <a:pt x="187" y="1147"/>
                    <a:pt x="236" y="1126"/>
                    <a:pt x="264" y="1140"/>
                  </a:cubicBezTo>
                  <a:cubicBezTo>
                    <a:pt x="292" y="1155"/>
                    <a:pt x="320" y="1190"/>
                    <a:pt x="320" y="1190"/>
                  </a:cubicBezTo>
                  <a:cubicBezTo>
                    <a:pt x="355" y="1190"/>
                    <a:pt x="355" y="1190"/>
                    <a:pt x="355" y="1190"/>
                  </a:cubicBezTo>
                  <a:cubicBezTo>
                    <a:pt x="355" y="1190"/>
                    <a:pt x="383" y="1267"/>
                    <a:pt x="425" y="1281"/>
                  </a:cubicBezTo>
                  <a:cubicBezTo>
                    <a:pt x="450" y="1289"/>
                    <a:pt x="464" y="1311"/>
                    <a:pt x="473" y="1328"/>
                  </a:cubicBezTo>
                  <a:cubicBezTo>
                    <a:pt x="503" y="1327"/>
                    <a:pt x="526" y="1317"/>
                    <a:pt x="526" y="1296"/>
                  </a:cubicBezTo>
                  <a:cubicBezTo>
                    <a:pt x="526" y="1269"/>
                    <a:pt x="539" y="1233"/>
                    <a:pt x="584" y="1273"/>
                  </a:cubicBezTo>
                  <a:cubicBezTo>
                    <a:pt x="629" y="1314"/>
                    <a:pt x="629" y="1278"/>
                    <a:pt x="638" y="1264"/>
                  </a:cubicBezTo>
                  <a:cubicBezTo>
                    <a:pt x="647" y="1251"/>
                    <a:pt x="678" y="1269"/>
                    <a:pt x="705" y="1269"/>
                  </a:cubicBezTo>
                  <a:cubicBezTo>
                    <a:pt x="732" y="1269"/>
                    <a:pt x="768" y="1251"/>
                    <a:pt x="768" y="1251"/>
                  </a:cubicBezTo>
                  <a:cubicBezTo>
                    <a:pt x="768" y="1251"/>
                    <a:pt x="1139" y="1255"/>
                    <a:pt x="1157" y="1247"/>
                  </a:cubicBezTo>
                  <a:cubicBezTo>
                    <a:pt x="1175" y="1238"/>
                    <a:pt x="1171" y="1161"/>
                    <a:pt x="1171" y="1161"/>
                  </a:cubicBezTo>
                  <a:cubicBezTo>
                    <a:pt x="1139" y="1130"/>
                    <a:pt x="1139" y="1130"/>
                    <a:pt x="1139" y="1130"/>
                  </a:cubicBezTo>
                  <a:cubicBezTo>
                    <a:pt x="1045" y="248"/>
                    <a:pt x="1045" y="248"/>
                    <a:pt x="1045" y="248"/>
                  </a:cubicBezTo>
                  <a:cubicBezTo>
                    <a:pt x="1213" y="248"/>
                    <a:pt x="1213" y="248"/>
                    <a:pt x="1213" y="248"/>
                  </a:cubicBezTo>
                  <a:cubicBezTo>
                    <a:pt x="1034" y="129"/>
                    <a:pt x="880" y="29"/>
                    <a:pt x="861" y="18"/>
                  </a:cubicBezTo>
                  <a:cubicBezTo>
                    <a:pt x="850" y="11"/>
                    <a:pt x="844" y="5"/>
                    <a:pt x="841" y="0"/>
                  </a:cubicBezTo>
                  <a:cubicBezTo>
                    <a:pt x="843" y="69"/>
                    <a:pt x="844" y="140"/>
                    <a:pt x="839" y="143"/>
                  </a:cubicBezTo>
                  <a:cubicBezTo>
                    <a:pt x="829" y="150"/>
                    <a:pt x="504" y="143"/>
                    <a:pt x="504" y="143"/>
                  </a:cubicBezTo>
                  <a:cubicBezTo>
                    <a:pt x="504" y="143"/>
                    <a:pt x="504" y="387"/>
                    <a:pt x="504" y="410"/>
                  </a:cubicBezTo>
                  <a:cubicBezTo>
                    <a:pt x="504" y="433"/>
                    <a:pt x="399" y="462"/>
                    <a:pt x="399" y="485"/>
                  </a:cubicBezTo>
                  <a:cubicBezTo>
                    <a:pt x="399" y="508"/>
                    <a:pt x="399" y="641"/>
                    <a:pt x="399" y="641"/>
                  </a:cubicBezTo>
                  <a:cubicBezTo>
                    <a:pt x="6" y="641"/>
                    <a:pt x="6" y="641"/>
                    <a:pt x="6" y="641"/>
                  </a:cubicBezTo>
                  <a:cubicBezTo>
                    <a:pt x="0" y="706"/>
                    <a:pt x="39" y="728"/>
                    <a:pt x="62" y="754"/>
                  </a:cubicBezTo>
                  <a:cubicBezTo>
                    <a:pt x="93" y="789"/>
                    <a:pt x="38" y="851"/>
                    <a:pt x="84" y="915"/>
                  </a:cubicBezTo>
                  <a:cubicBezTo>
                    <a:pt x="129" y="978"/>
                    <a:pt x="73" y="1076"/>
                    <a:pt x="51" y="1111"/>
                  </a:cubicBezTo>
                  <a:cubicBezTo>
                    <a:pt x="39" y="1130"/>
                    <a:pt x="38" y="1164"/>
                    <a:pt x="34" y="1198"/>
                  </a:cubicBezTo>
                  <a:cubicBezTo>
                    <a:pt x="36" y="1198"/>
                    <a:pt x="38" y="1197"/>
                    <a:pt x="39" y="1197"/>
                  </a:cubicBezTo>
                  <a:cubicBezTo>
                    <a:pt x="68" y="1190"/>
                    <a:pt x="61" y="1140"/>
                    <a:pt x="96" y="114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39" name="Freeform 34">
              <a:extLst>
                <a:ext uri="{FF2B5EF4-FFF2-40B4-BE49-F238E27FC236}">
                  <a16:creationId xmlns:a16="http://schemas.microsoft.com/office/drawing/2014/main" id="{C7C8FADC-0D66-82CB-ED6B-3B9010D51416}"/>
                </a:ext>
              </a:extLst>
            </p:cNvPr>
            <p:cNvSpPr>
              <a:spLocks/>
            </p:cNvSpPr>
            <p:nvPr/>
          </p:nvSpPr>
          <p:spPr bwMode="auto">
            <a:xfrm>
              <a:off x="5332965" y="3527043"/>
              <a:ext cx="581871" cy="543695"/>
            </a:xfrm>
            <a:custGeom>
              <a:avLst/>
              <a:gdLst>
                <a:gd name="T0" fmla="*/ 1581 w 1669"/>
                <a:gd name="T1" fmla="*/ 647 h 1561"/>
                <a:gd name="T2" fmla="*/ 1531 w 1669"/>
                <a:gd name="T3" fmla="*/ 542 h 1561"/>
                <a:gd name="T4" fmla="*/ 1419 w 1669"/>
                <a:gd name="T5" fmla="*/ 507 h 1561"/>
                <a:gd name="T6" fmla="*/ 1356 w 1669"/>
                <a:gd name="T7" fmla="*/ 415 h 1561"/>
                <a:gd name="T8" fmla="*/ 740 w 1669"/>
                <a:gd name="T9" fmla="*/ 0 h 1561"/>
                <a:gd name="T10" fmla="*/ 572 w 1669"/>
                <a:gd name="T11" fmla="*/ 0 h 1561"/>
                <a:gd name="T12" fmla="*/ 666 w 1669"/>
                <a:gd name="T13" fmla="*/ 882 h 1561"/>
                <a:gd name="T14" fmla="*/ 698 w 1669"/>
                <a:gd name="T15" fmla="*/ 913 h 1561"/>
                <a:gd name="T16" fmla="*/ 684 w 1669"/>
                <a:gd name="T17" fmla="*/ 999 h 1561"/>
                <a:gd name="T18" fmla="*/ 295 w 1669"/>
                <a:gd name="T19" fmla="*/ 1003 h 1561"/>
                <a:gd name="T20" fmla="*/ 232 w 1669"/>
                <a:gd name="T21" fmla="*/ 1021 h 1561"/>
                <a:gd name="T22" fmla="*/ 165 w 1669"/>
                <a:gd name="T23" fmla="*/ 1016 h 1561"/>
                <a:gd name="T24" fmla="*/ 111 w 1669"/>
                <a:gd name="T25" fmla="*/ 1025 h 1561"/>
                <a:gd name="T26" fmla="*/ 53 w 1669"/>
                <a:gd name="T27" fmla="*/ 1048 h 1561"/>
                <a:gd name="T28" fmla="*/ 0 w 1669"/>
                <a:gd name="T29" fmla="*/ 1080 h 1561"/>
                <a:gd name="T30" fmla="*/ 9 w 1669"/>
                <a:gd name="T31" fmla="*/ 1103 h 1561"/>
                <a:gd name="T32" fmla="*/ 27 w 1669"/>
                <a:gd name="T33" fmla="*/ 1130 h 1561"/>
                <a:gd name="T34" fmla="*/ 42 w 1669"/>
                <a:gd name="T35" fmla="*/ 1192 h 1561"/>
                <a:gd name="T36" fmla="*/ 95 w 1669"/>
                <a:gd name="T37" fmla="*/ 1257 h 1561"/>
                <a:gd name="T38" fmla="*/ 95 w 1669"/>
                <a:gd name="T39" fmla="*/ 1337 h 1561"/>
                <a:gd name="T40" fmla="*/ 124 w 1669"/>
                <a:gd name="T41" fmla="*/ 1363 h 1561"/>
                <a:gd name="T42" fmla="*/ 180 w 1669"/>
                <a:gd name="T43" fmla="*/ 1355 h 1561"/>
                <a:gd name="T44" fmla="*/ 248 w 1669"/>
                <a:gd name="T45" fmla="*/ 1360 h 1561"/>
                <a:gd name="T46" fmla="*/ 319 w 1669"/>
                <a:gd name="T47" fmla="*/ 1310 h 1561"/>
                <a:gd name="T48" fmla="*/ 358 w 1669"/>
                <a:gd name="T49" fmla="*/ 1384 h 1561"/>
                <a:gd name="T50" fmla="*/ 393 w 1669"/>
                <a:gd name="T51" fmla="*/ 1431 h 1561"/>
                <a:gd name="T52" fmla="*/ 393 w 1669"/>
                <a:gd name="T53" fmla="*/ 1467 h 1561"/>
                <a:gd name="T54" fmla="*/ 417 w 1669"/>
                <a:gd name="T55" fmla="*/ 1523 h 1561"/>
                <a:gd name="T56" fmla="*/ 464 w 1669"/>
                <a:gd name="T57" fmla="*/ 1529 h 1561"/>
                <a:gd name="T58" fmla="*/ 514 w 1669"/>
                <a:gd name="T59" fmla="*/ 1543 h 1561"/>
                <a:gd name="T60" fmla="*/ 570 w 1669"/>
                <a:gd name="T61" fmla="*/ 1517 h 1561"/>
                <a:gd name="T62" fmla="*/ 620 w 1669"/>
                <a:gd name="T63" fmla="*/ 1511 h 1561"/>
                <a:gd name="T64" fmla="*/ 656 w 1669"/>
                <a:gd name="T65" fmla="*/ 1523 h 1561"/>
                <a:gd name="T66" fmla="*/ 684 w 1669"/>
                <a:gd name="T67" fmla="*/ 1517 h 1561"/>
                <a:gd name="T68" fmla="*/ 712 w 1669"/>
                <a:gd name="T69" fmla="*/ 1440 h 1561"/>
                <a:gd name="T70" fmla="*/ 706 w 1669"/>
                <a:gd name="T71" fmla="*/ 1375 h 1561"/>
                <a:gd name="T72" fmla="*/ 785 w 1669"/>
                <a:gd name="T73" fmla="*/ 1340 h 1561"/>
                <a:gd name="T74" fmla="*/ 818 w 1669"/>
                <a:gd name="T75" fmla="*/ 1278 h 1561"/>
                <a:gd name="T76" fmla="*/ 850 w 1669"/>
                <a:gd name="T77" fmla="*/ 1204 h 1561"/>
                <a:gd name="T78" fmla="*/ 912 w 1669"/>
                <a:gd name="T79" fmla="*/ 1207 h 1561"/>
                <a:gd name="T80" fmla="*/ 957 w 1669"/>
                <a:gd name="T81" fmla="*/ 1160 h 1561"/>
                <a:gd name="T82" fmla="*/ 1004 w 1669"/>
                <a:gd name="T83" fmla="*/ 1136 h 1561"/>
                <a:gd name="T84" fmla="*/ 1042 w 1669"/>
                <a:gd name="T85" fmla="*/ 1115 h 1561"/>
                <a:gd name="T86" fmla="*/ 1128 w 1669"/>
                <a:gd name="T87" fmla="*/ 1080 h 1561"/>
                <a:gd name="T88" fmla="*/ 1202 w 1669"/>
                <a:gd name="T89" fmla="*/ 1048 h 1561"/>
                <a:gd name="T90" fmla="*/ 1329 w 1669"/>
                <a:gd name="T91" fmla="*/ 1053 h 1561"/>
                <a:gd name="T92" fmla="*/ 1408 w 1669"/>
                <a:gd name="T93" fmla="*/ 1027 h 1561"/>
                <a:gd name="T94" fmla="*/ 1565 w 1669"/>
                <a:gd name="T95" fmla="*/ 1012 h 1561"/>
                <a:gd name="T96" fmla="*/ 1627 w 1669"/>
                <a:gd name="T97" fmla="*/ 968 h 1561"/>
                <a:gd name="T98" fmla="*/ 1659 w 1669"/>
                <a:gd name="T99" fmla="*/ 894 h 1561"/>
                <a:gd name="T100" fmla="*/ 1666 w 1669"/>
                <a:gd name="T101" fmla="*/ 629 h 1561"/>
                <a:gd name="T102" fmla="*/ 1581 w 1669"/>
                <a:gd name="T103" fmla="*/ 647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9" h="1561">
                  <a:moveTo>
                    <a:pt x="1581" y="647"/>
                  </a:moveTo>
                  <a:cubicBezTo>
                    <a:pt x="1581" y="647"/>
                    <a:pt x="1581" y="570"/>
                    <a:pt x="1531" y="542"/>
                  </a:cubicBezTo>
                  <a:cubicBezTo>
                    <a:pt x="1482" y="514"/>
                    <a:pt x="1419" y="507"/>
                    <a:pt x="1419" y="507"/>
                  </a:cubicBezTo>
                  <a:cubicBezTo>
                    <a:pt x="1419" y="507"/>
                    <a:pt x="1384" y="443"/>
                    <a:pt x="1356" y="415"/>
                  </a:cubicBezTo>
                  <a:cubicBezTo>
                    <a:pt x="1339" y="398"/>
                    <a:pt x="1011" y="179"/>
                    <a:pt x="740" y="0"/>
                  </a:cubicBezTo>
                  <a:cubicBezTo>
                    <a:pt x="572" y="0"/>
                    <a:pt x="572" y="0"/>
                    <a:pt x="572" y="0"/>
                  </a:cubicBezTo>
                  <a:cubicBezTo>
                    <a:pt x="666" y="882"/>
                    <a:pt x="666" y="882"/>
                    <a:pt x="666" y="882"/>
                  </a:cubicBezTo>
                  <a:cubicBezTo>
                    <a:pt x="698" y="913"/>
                    <a:pt x="698" y="913"/>
                    <a:pt x="698" y="913"/>
                  </a:cubicBezTo>
                  <a:cubicBezTo>
                    <a:pt x="698" y="913"/>
                    <a:pt x="702" y="990"/>
                    <a:pt x="684" y="999"/>
                  </a:cubicBezTo>
                  <a:cubicBezTo>
                    <a:pt x="666" y="1007"/>
                    <a:pt x="295" y="1003"/>
                    <a:pt x="295" y="1003"/>
                  </a:cubicBezTo>
                  <a:cubicBezTo>
                    <a:pt x="295" y="1003"/>
                    <a:pt x="259" y="1021"/>
                    <a:pt x="232" y="1021"/>
                  </a:cubicBezTo>
                  <a:cubicBezTo>
                    <a:pt x="205" y="1021"/>
                    <a:pt x="174" y="1003"/>
                    <a:pt x="165" y="1016"/>
                  </a:cubicBezTo>
                  <a:cubicBezTo>
                    <a:pt x="156" y="1030"/>
                    <a:pt x="156" y="1066"/>
                    <a:pt x="111" y="1025"/>
                  </a:cubicBezTo>
                  <a:cubicBezTo>
                    <a:pt x="66" y="985"/>
                    <a:pt x="53" y="1021"/>
                    <a:pt x="53" y="1048"/>
                  </a:cubicBezTo>
                  <a:cubicBezTo>
                    <a:pt x="53" y="1069"/>
                    <a:pt x="30" y="1079"/>
                    <a:pt x="0" y="1080"/>
                  </a:cubicBezTo>
                  <a:cubicBezTo>
                    <a:pt x="6" y="1093"/>
                    <a:pt x="9" y="1103"/>
                    <a:pt x="9" y="1103"/>
                  </a:cubicBezTo>
                  <a:cubicBezTo>
                    <a:pt x="27" y="1130"/>
                    <a:pt x="27" y="1130"/>
                    <a:pt x="27" y="1130"/>
                  </a:cubicBezTo>
                  <a:cubicBezTo>
                    <a:pt x="27" y="1130"/>
                    <a:pt x="24" y="1174"/>
                    <a:pt x="42" y="1192"/>
                  </a:cubicBezTo>
                  <a:cubicBezTo>
                    <a:pt x="59" y="1210"/>
                    <a:pt x="92" y="1242"/>
                    <a:pt x="95" y="1257"/>
                  </a:cubicBezTo>
                  <a:cubicBezTo>
                    <a:pt x="98" y="1272"/>
                    <a:pt x="95" y="1337"/>
                    <a:pt x="95" y="1337"/>
                  </a:cubicBezTo>
                  <a:cubicBezTo>
                    <a:pt x="95" y="1337"/>
                    <a:pt x="107" y="1387"/>
                    <a:pt x="124" y="1363"/>
                  </a:cubicBezTo>
                  <a:cubicBezTo>
                    <a:pt x="142" y="1340"/>
                    <a:pt x="169" y="1384"/>
                    <a:pt x="180" y="1355"/>
                  </a:cubicBezTo>
                  <a:cubicBezTo>
                    <a:pt x="192" y="1325"/>
                    <a:pt x="231" y="1360"/>
                    <a:pt x="248" y="1360"/>
                  </a:cubicBezTo>
                  <a:cubicBezTo>
                    <a:pt x="266" y="1360"/>
                    <a:pt x="307" y="1307"/>
                    <a:pt x="319" y="1310"/>
                  </a:cubicBezTo>
                  <a:cubicBezTo>
                    <a:pt x="331" y="1313"/>
                    <a:pt x="358" y="1363"/>
                    <a:pt x="358" y="1384"/>
                  </a:cubicBezTo>
                  <a:cubicBezTo>
                    <a:pt x="358" y="1405"/>
                    <a:pt x="411" y="1425"/>
                    <a:pt x="393" y="1431"/>
                  </a:cubicBezTo>
                  <a:cubicBezTo>
                    <a:pt x="375" y="1437"/>
                    <a:pt x="372" y="1467"/>
                    <a:pt x="393" y="1467"/>
                  </a:cubicBezTo>
                  <a:cubicBezTo>
                    <a:pt x="414" y="1467"/>
                    <a:pt x="405" y="1505"/>
                    <a:pt x="417" y="1523"/>
                  </a:cubicBezTo>
                  <a:cubicBezTo>
                    <a:pt x="428" y="1540"/>
                    <a:pt x="452" y="1555"/>
                    <a:pt x="464" y="1529"/>
                  </a:cubicBezTo>
                  <a:cubicBezTo>
                    <a:pt x="476" y="1502"/>
                    <a:pt x="502" y="1526"/>
                    <a:pt x="514" y="1543"/>
                  </a:cubicBezTo>
                  <a:cubicBezTo>
                    <a:pt x="526" y="1561"/>
                    <a:pt x="564" y="1540"/>
                    <a:pt x="570" y="1517"/>
                  </a:cubicBezTo>
                  <a:cubicBezTo>
                    <a:pt x="576" y="1493"/>
                    <a:pt x="623" y="1484"/>
                    <a:pt x="620" y="1511"/>
                  </a:cubicBezTo>
                  <a:cubicBezTo>
                    <a:pt x="617" y="1538"/>
                    <a:pt x="626" y="1543"/>
                    <a:pt x="656" y="1523"/>
                  </a:cubicBezTo>
                  <a:cubicBezTo>
                    <a:pt x="665" y="1516"/>
                    <a:pt x="674" y="1516"/>
                    <a:pt x="684" y="1517"/>
                  </a:cubicBezTo>
                  <a:cubicBezTo>
                    <a:pt x="694" y="1483"/>
                    <a:pt x="706" y="1451"/>
                    <a:pt x="712" y="1440"/>
                  </a:cubicBezTo>
                  <a:cubicBezTo>
                    <a:pt x="721" y="1422"/>
                    <a:pt x="691" y="1381"/>
                    <a:pt x="706" y="1375"/>
                  </a:cubicBezTo>
                  <a:cubicBezTo>
                    <a:pt x="721" y="1369"/>
                    <a:pt x="771" y="1381"/>
                    <a:pt x="785" y="1340"/>
                  </a:cubicBezTo>
                  <a:cubicBezTo>
                    <a:pt x="800" y="1298"/>
                    <a:pt x="818" y="1278"/>
                    <a:pt x="818" y="1278"/>
                  </a:cubicBezTo>
                  <a:cubicBezTo>
                    <a:pt x="818" y="1278"/>
                    <a:pt x="824" y="1189"/>
                    <a:pt x="850" y="1204"/>
                  </a:cubicBezTo>
                  <a:cubicBezTo>
                    <a:pt x="877" y="1219"/>
                    <a:pt x="909" y="1242"/>
                    <a:pt x="912" y="1207"/>
                  </a:cubicBezTo>
                  <a:cubicBezTo>
                    <a:pt x="915" y="1171"/>
                    <a:pt x="948" y="1192"/>
                    <a:pt x="957" y="1160"/>
                  </a:cubicBezTo>
                  <a:cubicBezTo>
                    <a:pt x="966" y="1127"/>
                    <a:pt x="983" y="1130"/>
                    <a:pt x="1004" y="1136"/>
                  </a:cubicBezTo>
                  <a:cubicBezTo>
                    <a:pt x="1025" y="1142"/>
                    <a:pt x="1042" y="1133"/>
                    <a:pt x="1042" y="1115"/>
                  </a:cubicBezTo>
                  <a:cubicBezTo>
                    <a:pt x="1042" y="1098"/>
                    <a:pt x="1089" y="1107"/>
                    <a:pt x="1128" y="1080"/>
                  </a:cubicBezTo>
                  <a:cubicBezTo>
                    <a:pt x="1166" y="1053"/>
                    <a:pt x="1187" y="1033"/>
                    <a:pt x="1202" y="1048"/>
                  </a:cubicBezTo>
                  <a:cubicBezTo>
                    <a:pt x="1216" y="1062"/>
                    <a:pt x="1314" y="1059"/>
                    <a:pt x="1329" y="1053"/>
                  </a:cubicBezTo>
                  <a:cubicBezTo>
                    <a:pt x="1343" y="1048"/>
                    <a:pt x="1373" y="1021"/>
                    <a:pt x="1408" y="1027"/>
                  </a:cubicBezTo>
                  <a:cubicBezTo>
                    <a:pt x="1444" y="1033"/>
                    <a:pt x="1529" y="1012"/>
                    <a:pt x="1565" y="1012"/>
                  </a:cubicBezTo>
                  <a:cubicBezTo>
                    <a:pt x="1600" y="1012"/>
                    <a:pt x="1615" y="980"/>
                    <a:pt x="1627" y="968"/>
                  </a:cubicBezTo>
                  <a:cubicBezTo>
                    <a:pt x="1638" y="956"/>
                    <a:pt x="1647" y="903"/>
                    <a:pt x="1659" y="894"/>
                  </a:cubicBezTo>
                  <a:cubicBezTo>
                    <a:pt x="1669" y="887"/>
                    <a:pt x="1667" y="702"/>
                    <a:pt x="1666" y="629"/>
                  </a:cubicBezTo>
                  <a:cubicBezTo>
                    <a:pt x="1630" y="636"/>
                    <a:pt x="1581" y="647"/>
                    <a:pt x="1581" y="64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0" name="Freeform 35">
              <a:extLst>
                <a:ext uri="{FF2B5EF4-FFF2-40B4-BE49-F238E27FC236}">
                  <a16:creationId xmlns:a16="http://schemas.microsoft.com/office/drawing/2014/main" id="{B77945F3-3BBA-E287-B1E6-D72E89B6983B}"/>
                </a:ext>
              </a:extLst>
            </p:cNvPr>
            <p:cNvSpPr>
              <a:spLocks/>
            </p:cNvSpPr>
            <p:nvPr/>
          </p:nvSpPr>
          <p:spPr bwMode="auto">
            <a:xfrm>
              <a:off x="5571265" y="3886807"/>
              <a:ext cx="286887" cy="204753"/>
            </a:xfrm>
            <a:custGeom>
              <a:avLst/>
              <a:gdLst>
                <a:gd name="T0" fmla="*/ 816 w 822"/>
                <a:gd name="T1" fmla="*/ 329 h 587"/>
                <a:gd name="T2" fmla="*/ 775 w 822"/>
                <a:gd name="T3" fmla="*/ 311 h 587"/>
                <a:gd name="T4" fmla="*/ 769 w 822"/>
                <a:gd name="T5" fmla="*/ 256 h 587"/>
                <a:gd name="T6" fmla="*/ 718 w 822"/>
                <a:gd name="T7" fmla="*/ 263 h 587"/>
                <a:gd name="T8" fmla="*/ 678 w 822"/>
                <a:gd name="T9" fmla="*/ 227 h 587"/>
                <a:gd name="T10" fmla="*/ 660 w 822"/>
                <a:gd name="T11" fmla="*/ 189 h 587"/>
                <a:gd name="T12" fmla="*/ 614 w 822"/>
                <a:gd name="T13" fmla="*/ 136 h 587"/>
                <a:gd name="T14" fmla="*/ 580 w 822"/>
                <a:gd name="T15" fmla="*/ 79 h 587"/>
                <a:gd name="T16" fmla="*/ 580 w 822"/>
                <a:gd name="T17" fmla="*/ 25 h 587"/>
                <a:gd name="T18" fmla="*/ 518 w 822"/>
                <a:gd name="T19" fmla="*/ 15 h 587"/>
                <a:gd name="T20" fmla="*/ 444 w 822"/>
                <a:gd name="T21" fmla="*/ 47 h 587"/>
                <a:gd name="T22" fmla="*/ 358 w 822"/>
                <a:gd name="T23" fmla="*/ 82 h 587"/>
                <a:gd name="T24" fmla="*/ 320 w 822"/>
                <a:gd name="T25" fmla="*/ 103 h 587"/>
                <a:gd name="T26" fmla="*/ 273 w 822"/>
                <a:gd name="T27" fmla="*/ 127 h 587"/>
                <a:gd name="T28" fmla="*/ 228 w 822"/>
                <a:gd name="T29" fmla="*/ 174 h 587"/>
                <a:gd name="T30" fmla="*/ 166 w 822"/>
                <a:gd name="T31" fmla="*/ 171 h 587"/>
                <a:gd name="T32" fmla="*/ 134 w 822"/>
                <a:gd name="T33" fmla="*/ 245 h 587"/>
                <a:gd name="T34" fmla="*/ 101 w 822"/>
                <a:gd name="T35" fmla="*/ 307 h 587"/>
                <a:gd name="T36" fmla="*/ 22 w 822"/>
                <a:gd name="T37" fmla="*/ 342 h 587"/>
                <a:gd name="T38" fmla="*/ 28 w 822"/>
                <a:gd name="T39" fmla="*/ 407 h 587"/>
                <a:gd name="T40" fmla="*/ 0 w 822"/>
                <a:gd name="T41" fmla="*/ 484 h 587"/>
                <a:gd name="T42" fmla="*/ 48 w 822"/>
                <a:gd name="T43" fmla="*/ 516 h 587"/>
                <a:gd name="T44" fmla="*/ 137 w 822"/>
                <a:gd name="T45" fmla="*/ 558 h 587"/>
                <a:gd name="T46" fmla="*/ 255 w 822"/>
                <a:gd name="T47" fmla="*/ 543 h 587"/>
                <a:gd name="T48" fmla="*/ 287 w 822"/>
                <a:gd name="T49" fmla="*/ 534 h 587"/>
                <a:gd name="T50" fmla="*/ 270 w 822"/>
                <a:gd name="T51" fmla="*/ 434 h 587"/>
                <a:gd name="T52" fmla="*/ 521 w 822"/>
                <a:gd name="T53" fmla="*/ 440 h 587"/>
                <a:gd name="T54" fmla="*/ 559 w 822"/>
                <a:gd name="T55" fmla="*/ 413 h 587"/>
                <a:gd name="T56" fmla="*/ 651 w 822"/>
                <a:gd name="T57" fmla="*/ 425 h 587"/>
                <a:gd name="T58" fmla="*/ 707 w 822"/>
                <a:gd name="T59" fmla="*/ 386 h 587"/>
                <a:gd name="T60" fmla="*/ 789 w 822"/>
                <a:gd name="T61" fmla="*/ 369 h 587"/>
                <a:gd name="T62" fmla="*/ 816 w 822"/>
                <a:gd name="T63" fmla="*/ 330 h 587"/>
                <a:gd name="T64" fmla="*/ 816 w 822"/>
                <a:gd name="T65" fmla="*/ 32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2" h="587">
                  <a:moveTo>
                    <a:pt x="816" y="329"/>
                  </a:moveTo>
                  <a:cubicBezTo>
                    <a:pt x="801" y="315"/>
                    <a:pt x="780" y="311"/>
                    <a:pt x="775" y="311"/>
                  </a:cubicBezTo>
                  <a:cubicBezTo>
                    <a:pt x="766" y="311"/>
                    <a:pt x="773" y="263"/>
                    <a:pt x="769" y="256"/>
                  </a:cubicBezTo>
                  <a:cubicBezTo>
                    <a:pt x="764" y="249"/>
                    <a:pt x="735" y="269"/>
                    <a:pt x="718" y="263"/>
                  </a:cubicBezTo>
                  <a:cubicBezTo>
                    <a:pt x="700" y="256"/>
                    <a:pt x="693" y="227"/>
                    <a:pt x="678" y="227"/>
                  </a:cubicBezTo>
                  <a:cubicBezTo>
                    <a:pt x="662" y="227"/>
                    <a:pt x="660" y="209"/>
                    <a:pt x="660" y="189"/>
                  </a:cubicBezTo>
                  <a:cubicBezTo>
                    <a:pt x="660" y="169"/>
                    <a:pt x="631" y="150"/>
                    <a:pt x="614" y="136"/>
                  </a:cubicBezTo>
                  <a:cubicBezTo>
                    <a:pt x="596" y="123"/>
                    <a:pt x="591" y="85"/>
                    <a:pt x="580" y="79"/>
                  </a:cubicBezTo>
                  <a:cubicBezTo>
                    <a:pt x="574" y="75"/>
                    <a:pt x="576" y="48"/>
                    <a:pt x="580" y="25"/>
                  </a:cubicBezTo>
                  <a:cubicBezTo>
                    <a:pt x="552" y="25"/>
                    <a:pt x="525" y="22"/>
                    <a:pt x="518" y="15"/>
                  </a:cubicBezTo>
                  <a:cubicBezTo>
                    <a:pt x="503" y="0"/>
                    <a:pt x="482" y="20"/>
                    <a:pt x="444" y="47"/>
                  </a:cubicBezTo>
                  <a:cubicBezTo>
                    <a:pt x="405" y="74"/>
                    <a:pt x="358" y="65"/>
                    <a:pt x="358" y="82"/>
                  </a:cubicBezTo>
                  <a:cubicBezTo>
                    <a:pt x="358" y="100"/>
                    <a:pt x="341" y="109"/>
                    <a:pt x="320" y="103"/>
                  </a:cubicBezTo>
                  <a:cubicBezTo>
                    <a:pt x="299" y="97"/>
                    <a:pt x="282" y="94"/>
                    <a:pt x="273" y="127"/>
                  </a:cubicBezTo>
                  <a:cubicBezTo>
                    <a:pt x="264" y="159"/>
                    <a:pt x="231" y="138"/>
                    <a:pt x="228" y="174"/>
                  </a:cubicBezTo>
                  <a:cubicBezTo>
                    <a:pt x="225" y="209"/>
                    <a:pt x="193" y="186"/>
                    <a:pt x="166" y="171"/>
                  </a:cubicBezTo>
                  <a:cubicBezTo>
                    <a:pt x="140" y="156"/>
                    <a:pt x="134" y="245"/>
                    <a:pt x="134" y="245"/>
                  </a:cubicBezTo>
                  <a:cubicBezTo>
                    <a:pt x="134" y="245"/>
                    <a:pt x="116" y="265"/>
                    <a:pt x="101" y="307"/>
                  </a:cubicBezTo>
                  <a:cubicBezTo>
                    <a:pt x="87" y="348"/>
                    <a:pt x="37" y="336"/>
                    <a:pt x="22" y="342"/>
                  </a:cubicBezTo>
                  <a:cubicBezTo>
                    <a:pt x="7" y="348"/>
                    <a:pt x="37" y="389"/>
                    <a:pt x="28" y="407"/>
                  </a:cubicBezTo>
                  <a:cubicBezTo>
                    <a:pt x="22" y="418"/>
                    <a:pt x="10" y="450"/>
                    <a:pt x="0" y="484"/>
                  </a:cubicBezTo>
                  <a:cubicBezTo>
                    <a:pt x="22" y="488"/>
                    <a:pt x="42" y="506"/>
                    <a:pt x="48" y="516"/>
                  </a:cubicBezTo>
                  <a:cubicBezTo>
                    <a:pt x="57" y="531"/>
                    <a:pt x="110" y="587"/>
                    <a:pt x="137" y="558"/>
                  </a:cubicBezTo>
                  <a:cubicBezTo>
                    <a:pt x="164" y="528"/>
                    <a:pt x="237" y="525"/>
                    <a:pt x="255" y="543"/>
                  </a:cubicBezTo>
                  <a:cubicBezTo>
                    <a:pt x="273" y="561"/>
                    <a:pt x="285" y="552"/>
                    <a:pt x="287" y="534"/>
                  </a:cubicBezTo>
                  <a:cubicBezTo>
                    <a:pt x="290" y="516"/>
                    <a:pt x="258" y="451"/>
                    <a:pt x="270" y="434"/>
                  </a:cubicBezTo>
                  <a:cubicBezTo>
                    <a:pt x="282" y="416"/>
                    <a:pt x="512" y="425"/>
                    <a:pt x="521" y="440"/>
                  </a:cubicBezTo>
                  <a:cubicBezTo>
                    <a:pt x="529" y="454"/>
                    <a:pt x="529" y="410"/>
                    <a:pt x="559" y="413"/>
                  </a:cubicBezTo>
                  <a:cubicBezTo>
                    <a:pt x="588" y="416"/>
                    <a:pt x="633" y="431"/>
                    <a:pt x="651" y="425"/>
                  </a:cubicBezTo>
                  <a:cubicBezTo>
                    <a:pt x="668" y="419"/>
                    <a:pt x="689" y="386"/>
                    <a:pt x="707" y="386"/>
                  </a:cubicBezTo>
                  <a:cubicBezTo>
                    <a:pt x="724" y="386"/>
                    <a:pt x="777" y="384"/>
                    <a:pt x="789" y="369"/>
                  </a:cubicBezTo>
                  <a:cubicBezTo>
                    <a:pt x="801" y="354"/>
                    <a:pt x="822" y="354"/>
                    <a:pt x="816" y="330"/>
                  </a:cubicBezTo>
                  <a:cubicBezTo>
                    <a:pt x="816" y="330"/>
                    <a:pt x="816" y="330"/>
                    <a:pt x="816" y="32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1" name="Freeform 36">
              <a:extLst>
                <a:ext uri="{FF2B5EF4-FFF2-40B4-BE49-F238E27FC236}">
                  <a16:creationId xmlns:a16="http://schemas.microsoft.com/office/drawing/2014/main" id="{9F2253AF-54C9-CF72-5EB0-B38C19C88C45}"/>
                </a:ext>
              </a:extLst>
            </p:cNvPr>
            <p:cNvSpPr>
              <a:spLocks/>
            </p:cNvSpPr>
            <p:nvPr/>
          </p:nvSpPr>
          <p:spPr bwMode="auto">
            <a:xfrm>
              <a:off x="5771391" y="3583726"/>
              <a:ext cx="541382" cy="422231"/>
            </a:xfrm>
            <a:custGeom>
              <a:avLst/>
              <a:gdLst>
                <a:gd name="T0" fmla="*/ 1481 w 1552"/>
                <a:gd name="T1" fmla="*/ 176 h 1212"/>
                <a:gd name="T2" fmla="*/ 1476 w 1552"/>
                <a:gd name="T3" fmla="*/ 48 h 1212"/>
                <a:gd name="T4" fmla="*/ 1396 w 1552"/>
                <a:gd name="T5" fmla="*/ 91 h 1212"/>
                <a:gd name="T6" fmla="*/ 1333 w 1552"/>
                <a:gd name="T7" fmla="*/ 28 h 1212"/>
                <a:gd name="T8" fmla="*/ 1186 w 1552"/>
                <a:gd name="T9" fmla="*/ 0 h 1212"/>
                <a:gd name="T10" fmla="*/ 758 w 1552"/>
                <a:gd name="T11" fmla="*/ 266 h 1212"/>
                <a:gd name="T12" fmla="*/ 575 w 1552"/>
                <a:gd name="T13" fmla="*/ 414 h 1212"/>
                <a:gd name="T14" fmla="*/ 421 w 1552"/>
                <a:gd name="T15" fmla="*/ 463 h 1212"/>
                <a:gd name="T16" fmla="*/ 408 w 1552"/>
                <a:gd name="T17" fmla="*/ 466 h 1212"/>
                <a:gd name="T18" fmla="*/ 401 w 1552"/>
                <a:gd name="T19" fmla="*/ 731 h 1212"/>
                <a:gd name="T20" fmla="*/ 369 w 1552"/>
                <a:gd name="T21" fmla="*/ 805 h 1212"/>
                <a:gd name="T22" fmla="*/ 307 w 1552"/>
                <a:gd name="T23" fmla="*/ 849 h 1212"/>
                <a:gd name="T24" fmla="*/ 150 w 1552"/>
                <a:gd name="T25" fmla="*/ 864 h 1212"/>
                <a:gd name="T26" fmla="*/ 71 w 1552"/>
                <a:gd name="T27" fmla="*/ 890 h 1212"/>
                <a:gd name="T28" fmla="*/ 6 w 1552"/>
                <a:gd name="T29" fmla="*/ 895 h 1212"/>
                <a:gd name="T30" fmla="*/ 6 w 1552"/>
                <a:gd name="T31" fmla="*/ 949 h 1212"/>
                <a:gd name="T32" fmla="*/ 40 w 1552"/>
                <a:gd name="T33" fmla="*/ 1006 h 1212"/>
                <a:gd name="T34" fmla="*/ 86 w 1552"/>
                <a:gd name="T35" fmla="*/ 1059 h 1212"/>
                <a:gd name="T36" fmla="*/ 104 w 1552"/>
                <a:gd name="T37" fmla="*/ 1097 h 1212"/>
                <a:gd name="T38" fmla="*/ 144 w 1552"/>
                <a:gd name="T39" fmla="*/ 1133 h 1212"/>
                <a:gd name="T40" fmla="*/ 195 w 1552"/>
                <a:gd name="T41" fmla="*/ 1126 h 1212"/>
                <a:gd name="T42" fmla="*/ 201 w 1552"/>
                <a:gd name="T43" fmla="*/ 1181 h 1212"/>
                <a:gd name="T44" fmla="*/ 242 w 1552"/>
                <a:gd name="T45" fmla="*/ 1199 h 1212"/>
                <a:gd name="T46" fmla="*/ 277 w 1552"/>
                <a:gd name="T47" fmla="*/ 1153 h 1212"/>
                <a:gd name="T48" fmla="*/ 310 w 1552"/>
                <a:gd name="T49" fmla="*/ 1200 h 1212"/>
                <a:gd name="T50" fmla="*/ 351 w 1552"/>
                <a:gd name="T51" fmla="*/ 1183 h 1212"/>
                <a:gd name="T52" fmla="*/ 395 w 1552"/>
                <a:gd name="T53" fmla="*/ 1112 h 1212"/>
                <a:gd name="T54" fmla="*/ 419 w 1552"/>
                <a:gd name="T55" fmla="*/ 1032 h 1212"/>
                <a:gd name="T56" fmla="*/ 510 w 1552"/>
                <a:gd name="T57" fmla="*/ 1032 h 1212"/>
                <a:gd name="T58" fmla="*/ 569 w 1552"/>
                <a:gd name="T59" fmla="*/ 1011 h 1212"/>
                <a:gd name="T60" fmla="*/ 649 w 1552"/>
                <a:gd name="T61" fmla="*/ 1035 h 1212"/>
                <a:gd name="T62" fmla="*/ 705 w 1552"/>
                <a:gd name="T63" fmla="*/ 1088 h 1212"/>
                <a:gd name="T64" fmla="*/ 788 w 1552"/>
                <a:gd name="T65" fmla="*/ 1065 h 1212"/>
                <a:gd name="T66" fmla="*/ 865 w 1552"/>
                <a:gd name="T67" fmla="*/ 1106 h 1212"/>
                <a:gd name="T68" fmla="*/ 962 w 1552"/>
                <a:gd name="T69" fmla="*/ 1106 h 1212"/>
                <a:gd name="T70" fmla="*/ 1036 w 1552"/>
                <a:gd name="T71" fmla="*/ 1059 h 1212"/>
                <a:gd name="T72" fmla="*/ 1163 w 1552"/>
                <a:gd name="T73" fmla="*/ 1062 h 1212"/>
                <a:gd name="T74" fmla="*/ 1245 w 1552"/>
                <a:gd name="T75" fmla="*/ 1082 h 1212"/>
                <a:gd name="T76" fmla="*/ 1316 w 1552"/>
                <a:gd name="T77" fmla="*/ 1017 h 1212"/>
                <a:gd name="T78" fmla="*/ 1330 w 1552"/>
                <a:gd name="T79" fmla="*/ 1017 h 1212"/>
                <a:gd name="T80" fmla="*/ 1331 w 1552"/>
                <a:gd name="T81" fmla="*/ 985 h 1212"/>
                <a:gd name="T82" fmla="*/ 1352 w 1552"/>
                <a:gd name="T83" fmla="*/ 899 h 1212"/>
                <a:gd name="T84" fmla="*/ 1511 w 1552"/>
                <a:gd name="T85" fmla="*/ 699 h 1212"/>
                <a:gd name="T86" fmla="*/ 1523 w 1552"/>
                <a:gd name="T87" fmla="*/ 451 h 1212"/>
                <a:gd name="T88" fmla="*/ 1540 w 1552"/>
                <a:gd name="T89" fmla="*/ 344 h 1212"/>
                <a:gd name="T90" fmla="*/ 1523 w 1552"/>
                <a:gd name="T91" fmla="*/ 268 h 1212"/>
                <a:gd name="T92" fmla="*/ 1481 w 1552"/>
                <a:gd name="T93" fmla="*/ 176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2" h="1212">
                  <a:moveTo>
                    <a:pt x="1481" y="176"/>
                  </a:moveTo>
                  <a:cubicBezTo>
                    <a:pt x="1481" y="162"/>
                    <a:pt x="1478" y="96"/>
                    <a:pt x="1476" y="48"/>
                  </a:cubicBezTo>
                  <a:cubicBezTo>
                    <a:pt x="1396" y="91"/>
                    <a:pt x="1396" y="91"/>
                    <a:pt x="1396" y="91"/>
                  </a:cubicBezTo>
                  <a:cubicBezTo>
                    <a:pt x="1396" y="91"/>
                    <a:pt x="1375" y="56"/>
                    <a:pt x="1333" y="28"/>
                  </a:cubicBezTo>
                  <a:cubicBezTo>
                    <a:pt x="1291" y="0"/>
                    <a:pt x="1186" y="0"/>
                    <a:pt x="1186" y="0"/>
                  </a:cubicBezTo>
                  <a:cubicBezTo>
                    <a:pt x="758" y="266"/>
                    <a:pt x="758" y="266"/>
                    <a:pt x="758" y="266"/>
                  </a:cubicBezTo>
                  <a:cubicBezTo>
                    <a:pt x="575" y="414"/>
                    <a:pt x="575" y="414"/>
                    <a:pt x="575" y="414"/>
                  </a:cubicBezTo>
                  <a:cubicBezTo>
                    <a:pt x="575" y="414"/>
                    <a:pt x="456" y="456"/>
                    <a:pt x="421" y="463"/>
                  </a:cubicBezTo>
                  <a:cubicBezTo>
                    <a:pt x="417" y="464"/>
                    <a:pt x="412" y="464"/>
                    <a:pt x="408" y="466"/>
                  </a:cubicBezTo>
                  <a:cubicBezTo>
                    <a:pt x="409" y="539"/>
                    <a:pt x="411" y="724"/>
                    <a:pt x="401" y="731"/>
                  </a:cubicBezTo>
                  <a:cubicBezTo>
                    <a:pt x="389" y="740"/>
                    <a:pt x="380" y="793"/>
                    <a:pt x="369" y="805"/>
                  </a:cubicBezTo>
                  <a:cubicBezTo>
                    <a:pt x="357" y="817"/>
                    <a:pt x="342" y="849"/>
                    <a:pt x="307" y="849"/>
                  </a:cubicBezTo>
                  <a:cubicBezTo>
                    <a:pt x="271" y="849"/>
                    <a:pt x="186" y="870"/>
                    <a:pt x="150" y="864"/>
                  </a:cubicBezTo>
                  <a:cubicBezTo>
                    <a:pt x="115" y="858"/>
                    <a:pt x="85" y="885"/>
                    <a:pt x="71" y="890"/>
                  </a:cubicBezTo>
                  <a:cubicBezTo>
                    <a:pt x="63" y="893"/>
                    <a:pt x="34" y="896"/>
                    <a:pt x="6" y="895"/>
                  </a:cubicBezTo>
                  <a:cubicBezTo>
                    <a:pt x="2" y="918"/>
                    <a:pt x="0" y="945"/>
                    <a:pt x="6" y="949"/>
                  </a:cubicBezTo>
                  <a:cubicBezTo>
                    <a:pt x="17" y="955"/>
                    <a:pt x="22" y="993"/>
                    <a:pt x="40" y="1006"/>
                  </a:cubicBezTo>
                  <a:cubicBezTo>
                    <a:pt x="57" y="1020"/>
                    <a:pt x="86" y="1039"/>
                    <a:pt x="86" y="1059"/>
                  </a:cubicBezTo>
                  <a:cubicBezTo>
                    <a:pt x="86" y="1079"/>
                    <a:pt x="88" y="1097"/>
                    <a:pt x="104" y="1097"/>
                  </a:cubicBezTo>
                  <a:cubicBezTo>
                    <a:pt x="119" y="1097"/>
                    <a:pt x="126" y="1126"/>
                    <a:pt x="144" y="1133"/>
                  </a:cubicBezTo>
                  <a:cubicBezTo>
                    <a:pt x="161" y="1139"/>
                    <a:pt x="190" y="1119"/>
                    <a:pt x="195" y="1126"/>
                  </a:cubicBezTo>
                  <a:cubicBezTo>
                    <a:pt x="199" y="1133"/>
                    <a:pt x="192" y="1181"/>
                    <a:pt x="201" y="1181"/>
                  </a:cubicBezTo>
                  <a:cubicBezTo>
                    <a:pt x="206" y="1181"/>
                    <a:pt x="227" y="1185"/>
                    <a:pt x="242" y="1199"/>
                  </a:cubicBezTo>
                  <a:cubicBezTo>
                    <a:pt x="236" y="1176"/>
                    <a:pt x="248" y="1144"/>
                    <a:pt x="277" y="1153"/>
                  </a:cubicBezTo>
                  <a:cubicBezTo>
                    <a:pt x="307" y="1162"/>
                    <a:pt x="283" y="1189"/>
                    <a:pt x="310" y="1200"/>
                  </a:cubicBezTo>
                  <a:cubicBezTo>
                    <a:pt x="336" y="1212"/>
                    <a:pt x="351" y="1203"/>
                    <a:pt x="351" y="1183"/>
                  </a:cubicBezTo>
                  <a:cubicBezTo>
                    <a:pt x="351" y="1162"/>
                    <a:pt x="386" y="1121"/>
                    <a:pt x="395" y="1112"/>
                  </a:cubicBezTo>
                  <a:cubicBezTo>
                    <a:pt x="404" y="1103"/>
                    <a:pt x="401" y="1047"/>
                    <a:pt x="419" y="1032"/>
                  </a:cubicBezTo>
                  <a:cubicBezTo>
                    <a:pt x="437" y="1017"/>
                    <a:pt x="490" y="1029"/>
                    <a:pt x="510" y="1032"/>
                  </a:cubicBezTo>
                  <a:cubicBezTo>
                    <a:pt x="531" y="1035"/>
                    <a:pt x="546" y="991"/>
                    <a:pt x="569" y="1011"/>
                  </a:cubicBezTo>
                  <a:cubicBezTo>
                    <a:pt x="593" y="1032"/>
                    <a:pt x="631" y="1014"/>
                    <a:pt x="649" y="1035"/>
                  </a:cubicBezTo>
                  <a:cubicBezTo>
                    <a:pt x="667" y="1056"/>
                    <a:pt x="676" y="1106"/>
                    <a:pt x="705" y="1088"/>
                  </a:cubicBezTo>
                  <a:cubicBezTo>
                    <a:pt x="735" y="1070"/>
                    <a:pt x="770" y="1065"/>
                    <a:pt x="788" y="1065"/>
                  </a:cubicBezTo>
                  <a:cubicBezTo>
                    <a:pt x="805" y="1065"/>
                    <a:pt x="847" y="1100"/>
                    <a:pt x="865" y="1106"/>
                  </a:cubicBezTo>
                  <a:cubicBezTo>
                    <a:pt x="882" y="1112"/>
                    <a:pt x="941" y="1118"/>
                    <a:pt x="962" y="1106"/>
                  </a:cubicBezTo>
                  <a:cubicBezTo>
                    <a:pt x="983" y="1094"/>
                    <a:pt x="1009" y="1056"/>
                    <a:pt x="1036" y="1059"/>
                  </a:cubicBezTo>
                  <a:cubicBezTo>
                    <a:pt x="1062" y="1062"/>
                    <a:pt x="1145" y="1053"/>
                    <a:pt x="1163" y="1062"/>
                  </a:cubicBezTo>
                  <a:cubicBezTo>
                    <a:pt x="1180" y="1070"/>
                    <a:pt x="1219" y="1091"/>
                    <a:pt x="1245" y="1082"/>
                  </a:cubicBezTo>
                  <a:cubicBezTo>
                    <a:pt x="1272" y="1073"/>
                    <a:pt x="1295" y="1023"/>
                    <a:pt x="1316" y="1017"/>
                  </a:cubicBezTo>
                  <a:cubicBezTo>
                    <a:pt x="1323" y="1016"/>
                    <a:pt x="1327" y="1016"/>
                    <a:pt x="1330" y="1017"/>
                  </a:cubicBezTo>
                  <a:cubicBezTo>
                    <a:pt x="1331" y="1006"/>
                    <a:pt x="1331" y="995"/>
                    <a:pt x="1331" y="985"/>
                  </a:cubicBezTo>
                  <a:cubicBezTo>
                    <a:pt x="1331" y="932"/>
                    <a:pt x="1343" y="952"/>
                    <a:pt x="1352" y="899"/>
                  </a:cubicBezTo>
                  <a:cubicBezTo>
                    <a:pt x="1360" y="846"/>
                    <a:pt x="1499" y="708"/>
                    <a:pt x="1511" y="699"/>
                  </a:cubicBezTo>
                  <a:cubicBezTo>
                    <a:pt x="1523" y="690"/>
                    <a:pt x="1523" y="480"/>
                    <a:pt x="1523" y="451"/>
                  </a:cubicBezTo>
                  <a:cubicBezTo>
                    <a:pt x="1523" y="421"/>
                    <a:pt x="1529" y="386"/>
                    <a:pt x="1540" y="344"/>
                  </a:cubicBezTo>
                  <a:cubicBezTo>
                    <a:pt x="1552" y="303"/>
                    <a:pt x="1520" y="306"/>
                    <a:pt x="1523" y="268"/>
                  </a:cubicBezTo>
                  <a:cubicBezTo>
                    <a:pt x="1526" y="229"/>
                    <a:pt x="1481" y="200"/>
                    <a:pt x="1481" y="17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2" name="Freeform 37">
              <a:extLst>
                <a:ext uri="{FF2B5EF4-FFF2-40B4-BE49-F238E27FC236}">
                  <a16:creationId xmlns:a16="http://schemas.microsoft.com/office/drawing/2014/main" id="{EFD93C1E-9A03-0547-6580-37AA52371115}"/>
                </a:ext>
              </a:extLst>
            </p:cNvPr>
            <p:cNvSpPr>
              <a:spLocks/>
            </p:cNvSpPr>
            <p:nvPr/>
          </p:nvSpPr>
          <p:spPr bwMode="auto">
            <a:xfrm>
              <a:off x="6236425" y="3583726"/>
              <a:ext cx="349353" cy="579556"/>
            </a:xfrm>
            <a:custGeom>
              <a:avLst/>
              <a:gdLst>
                <a:gd name="T0" fmla="*/ 997 w 1003"/>
                <a:gd name="T1" fmla="*/ 409 h 1661"/>
                <a:gd name="T2" fmla="*/ 235 w 1003"/>
                <a:gd name="T3" fmla="*/ 0 h 1661"/>
                <a:gd name="T4" fmla="*/ 146 w 1003"/>
                <a:gd name="T5" fmla="*/ 48 h 1661"/>
                <a:gd name="T6" fmla="*/ 151 w 1003"/>
                <a:gd name="T7" fmla="*/ 176 h 1661"/>
                <a:gd name="T8" fmla="*/ 193 w 1003"/>
                <a:gd name="T9" fmla="*/ 268 h 1661"/>
                <a:gd name="T10" fmla="*/ 210 w 1003"/>
                <a:gd name="T11" fmla="*/ 344 h 1661"/>
                <a:gd name="T12" fmla="*/ 193 w 1003"/>
                <a:gd name="T13" fmla="*/ 451 h 1661"/>
                <a:gd name="T14" fmla="*/ 181 w 1003"/>
                <a:gd name="T15" fmla="*/ 699 h 1661"/>
                <a:gd name="T16" fmla="*/ 22 w 1003"/>
                <a:gd name="T17" fmla="*/ 899 h 1661"/>
                <a:gd name="T18" fmla="*/ 1 w 1003"/>
                <a:gd name="T19" fmla="*/ 985 h 1661"/>
                <a:gd name="T20" fmla="*/ 0 w 1003"/>
                <a:gd name="T21" fmla="*/ 1017 h 1661"/>
                <a:gd name="T22" fmla="*/ 21 w 1003"/>
                <a:gd name="T23" fmla="*/ 1038 h 1661"/>
                <a:gd name="T24" fmla="*/ 66 w 1003"/>
                <a:gd name="T25" fmla="*/ 1079 h 1661"/>
                <a:gd name="T26" fmla="*/ 128 w 1003"/>
                <a:gd name="T27" fmla="*/ 1174 h 1661"/>
                <a:gd name="T28" fmla="*/ 140 w 1003"/>
                <a:gd name="T29" fmla="*/ 1262 h 1661"/>
                <a:gd name="T30" fmla="*/ 181 w 1003"/>
                <a:gd name="T31" fmla="*/ 1386 h 1661"/>
                <a:gd name="T32" fmla="*/ 140 w 1003"/>
                <a:gd name="T33" fmla="*/ 1401 h 1661"/>
                <a:gd name="T34" fmla="*/ 54 w 1003"/>
                <a:gd name="T35" fmla="*/ 1413 h 1661"/>
                <a:gd name="T36" fmla="*/ 78 w 1003"/>
                <a:gd name="T37" fmla="*/ 1484 h 1661"/>
                <a:gd name="T38" fmla="*/ 160 w 1003"/>
                <a:gd name="T39" fmla="*/ 1569 h 1661"/>
                <a:gd name="T40" fmla="*/ 199 w 1003"/>
                <a:gd name="T41" fmla="*/ 1652 h 1661"/>
                <a:gd name="T42" fmla="*/ 255 w 1003"/>
                <a:gd name="T43" fmla="*/ 1628 h 1661"/>
                <a:gd name="T44" fmla="*/ 320 w 1003"/>
                <a:gd name="T45" fmla="*/ 1628 h 1661"/>
                <a:gd name="T46" fmla="*/ 429 w 1003"/>
                <a:gd name="T47" fmla="*/ 1596 h 1661"/>
                <a:gd name="T48" fmla="*/ 517 w 1003"/>
                <a:gd name="T49" fmla="*/ 1549 h 1661"/>
                <a:gd name="T50" fmla="*/ 523 w 1003"/>
                <a:gd name="T51" fmla="*/ 1496 h 1661"/>
                <a:gd name="T52" fmla="*/ 665 w 1003"/>
                <a:gd name="T53" fmla="*/ 1466 h 1661"/>
                <a:gd name="T54" fmla="*/ 762 w 1003"/>
                <a:gd name="T55" fmla="*/ 1366 h 1661"/>
                <a:gd name="T56" fmla="*/ 783 w 1003"/>
                <a:gd name="T57" fmla="*/ 1318 h 1661"/>
                <a:gd name="T58" fmla="*/ 866 w 1003"/>
                <a:gd name="T59" fmla="*/ 1286 h 1661"/>
                <a:gd name="T60" fmla="*/ 883 w 1003"/>
                <a:gd name="T61" fmla="*/ 1290 h 1661"/>
                <a:gd name="T62" fmla="*/ 880 w 1003"/>
                <a:gd name="T63" fmla="*/ 1286 h 1661"/>
                <a:gd name="T64" fmla="*/ 892 w 1003"/>
                <a:gd name="T65" fmla="*/ 1243 h 1661"/>
                <a:gd name="T66" fmla="*/ 843 w 1003"/>
                <a:gd name="T67" fmla="*/ 1181 h 1661"/>
                <a:gd name="T68" fmla="*/ 824 w 1003"/>
                <a:gd name="T69" fmla="*/ 1108 h 1661"/>
                <a:gd name="T70" fmla="*/ 812 w 1003"/>
                <a:gd name="T71" fmla="*/ 1052 h 1661"/>
                <a:gd name="T72" fmla="*/ 818 w 1003"/>
                <a:gd name="T73" fmla="*/ 978 h 1661"/>
                <a:gd name="T74" fmla="*/ 861 w 1003"/>
                <a:gd name="T75" fmla="*/ 904 h 1661"/>
                <a:gd name="T76" fmla="*/ 898 w 1003"/>
                <a:gd name="T77" fmla="*/ 843 h 1661"/>
                <a:gd name="T78" fmla="*/ 984 w 1003"/>
                <a:gd name="T79" fmla="*/ 787 h 1661"/>
                <a:gd name="T80" fmla="*/ 997 w 1003"/>
                <a:gd name="T81" fmla="*/ 683 h 1661"/>
                <a:gd name="T82" fmla="*/ 997 w 1003"/>
                <a:gd name="T83" fmla="*/ 409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661">
                  <a:moveTo>
                    <a:pt x="997" y="409"/>
                  </a:moveTo>
                  <a:cubicBezTo>
                    <a:pt x="235" y="0"/>
                    <a:pt x="235" y="0"/>
                    <a:pt x="235" y="0"/>
                  </a:cubicBezTo>
                  <a:cubicBezTo>
                    <a:pt x="146" y="48"/>
                    <a:pt x="146" y="48"/>
                    <a:pt x="146" y="48"/>
                  </a:cubicBezTo>
                  <a:cubicBezTo>
                    <a:pt x="148" y="96"/>
                    <a:pt x="151" y="162"/>
                    <a:pt x="151" y="176"/>
                  </a:cubicBezTo>
                  <a:cubicBezTo>
                    <a:pt x="151" y="200"/>
                    <a:pt x="196" y="229"/>
                    <a:pt x="193" y="268"/>
                  </a:cubicBezTo>
                  <a:cubicBezTo>
                    <a:pt x="190" y="306"/>
                    <a:pt x="222" y="303"/>
                    <a:pt x="210" y="344"/>
                  </a:cubicBezTo>
                  <a:cubicBezTo>
                    <a:pt x="199" y="386"/>
                    <a:pt x="193" y="421"/>
                    <a:pt x="193" y="451"/>
                  </a:cubicBezTo>
                  <a:cubicBezTo>
                    <a:pt x="193" y="480"/>
                    <a:pt x="193" y="690"/>
                    <a:pt x="181" y="699"/>
                  </a:cubicBezTo>
                  <a:cubicBezTo>
                    <a:pt x="169" y="708"/>
                    <a:pt x="30" y="846"/>
                    <a:pt x="22" y="899"/>
                  </a:cubicBezTo>
                  <a:cubicBezTo>
                    <a:pt x="13" y="952"/>
                    <a:pt x="1" y="932"/>
                    <a:pt x="1" y="985"/>
                  </a:cubicBezTo>
                  <a:cubicBezTo>
                    <a:pt x="1" y="995"/>
                    <a:pt x="1" y="1006"/>
                    <a:pt x="0" y="1017"/>
                  </a:cubicBezTo>
                  <a:cubicBezTo>
                    <a:pt x="8" y="1020"/>
                    <a:pt x="11" y="1028"/>
                    <a:pt x="21" y="1038"/>
                  </a:cubicBezTo>
                  <a:cubicBezTo>
                    <a:pt x="36" y="1053"/>
                    <a:pt x="36" y="1079"/>
                    <a:pt x="66" y="1079"/>
                  </a:cubicBezTo>
                  <a:cubicBezTo>
                    <a:pt x="95" y="1079"/>
                    <a:pt x="131" y="1147"/>
                    <a:pt x="128" y="1174"/>
                  </a:cubicBezTo>
                  <a:cubicBezTo>
                    <a:pt x="125" y="1200"/>
                    <a:pt x="143" y="1215"/>
                    <a:pt x="140" y="1262"/>
                  </a:cubicBezTo>
                  <a:cubicBezTo>
                    <a:pt x="137" y="1310"/>
                    <a:pt x="166" y="1377"/>
                    <a:pt x="181" y="1386"/>
                  </a:cubicBezTo>
                  <a:cubicBezTo>
                    <a:pt x="196" y="1395"/>
                    <a:pt x="175" y="1404"/>
                    <a:pt x="140" y="1401"/>
                  </a:cubicBezTo>
                  <a:cubicBezTo>
                    <a:pt x="104" y="1398"/>
                    <a:pt x="54" y="1398"/>
                    <a:pt x="54" y="1413"/>
                  </a:cubicBezTo>
                  <a:cubicBezTo>
                    <a:pt x="54" y="1428"/>
                    <a:pt x="39" y="1448"/>
                    <a:pt x="78" y="1484"/>
                  </a:cubicBezTo>
                  <a:cubicBezTo>
                    <a:pt x="116" y="1519"/>
                    <a:pt x="148" y="1531"/>
                    <a:pt x="160" y="1569"/>
                  </a:cubicBezTo>
                  <a:cubicBezTo>
                    <a:pt x="172" y="1608"/>
                    <a:pt x="187" y="1643"/>
                    <a:pt x="199" y="1652"/>
                  </a:cubicBezTo>
                  <a:cubicBezTo>
                    <a:pt x="210" y="1661"/>
                    <a:pt x="234" y="1658"/>
                    <a:pt x="255" y="1628"/>
                  </a:cubicBezTo>
                  <a:cubicBezTo>
                    <a:pt x="275" y="1599"/>
                    <a:pt x="299" y="1655"/>
                    <a:pt x="320" y="1628"/>
                  </a:cubicBezTo>
                  <a:cubicBezTo>
                    <a:pt x="340" y="1602"/>
                    <a:pt x="411" y="1605"/>
                    <a:pt x="429" y="1596"/>
                  </a:cubicBezTo>
                  <a:cubicBezTo>
                    <a:pt x="447" y="1587"/>
                    <a:pt x="500" y="1563"/>
                    <a:pt x="517" y="1549"/>
                  </a:cubicBezTo>
                  <a:cubicBezTo>
                    <a:pt x="535" y="1534"/>
                    <a:pt x="497" y="1510"/>
                    <a:pt x="523" y="1496"/>
                  </a:cubicBezTo>
                  <a:cubicBezTo>
                    <a:pt x="550" y="1481"/>
                    <a:pt x="632" y="1507"/>
                    <a:pt x="665" y="1466"/>
                  </a:cubicBezTo>
                  <a:cubicBezTo>
                    <a:pt x="697" y="1425"/>
                    <a:pt x="748" y="1380"/>
                    <a:pt x="762" y="1366"/>
                  </a:cubicBezTo>
                  <a:cubicBezTo>
                    <a:pt x="777" y="1351"/>
                    <a:pt x="762" y="1339"/>
                    <a:pt x="783" y="1318"/>
                  </a:cubicBezTo>
                  <a:cubicBezTo>
                    <a:pt x="804" y="1298"/>
                    <a:pt x="845" y="1274"/>
                    <a:pt x="866" y="1286"/>
                  </a:cubicBezTo>
                  <a:cubicBezTo>
                    <a:pt x="870" y="1289"/>
                    <a:pt x="876" y="1290"/>
                    <a:pt x="883" y="1290"/>
                  </a:cubicBezTo>
                  <a:cubicBezTo>
                    <a:pt x="881" y="1288"/>
                    <a:pt x="880" y="1286"/>
                    <a:pt x="880" y="1286"/>
                  </a:cubicBezTo>
                  <a:cubicBezTo>
                    <a:pt x="892" y="1243"/>
                    <a:pt x="892" y="1243"/>
                    <a:pt x="892" y="1243"/>
                  </a:cubicBezTo>
                  <a:cubicBezTo>
                    <a:pt x="892" y="1243"/>
                    <a:pt x="843" y="1218"/>
                    <a:pt x="843" y="1181"/>
                  </a:cubicBezTo>
                  <a:cubicBezTo>
                    <a:pt x="843" y="1144"/>
                    <a:pt x="855" y="1108"/>
                    <a:pt x="824" y="1108"/>
                  </a:cubicBezTo>
                  <a:cubicBezTo>
                    <a:pt x="794" y="1108"/>
                    <a:pt x="787" y="1077"/>
                    <a:pt x="812" y="1052"/>
                  </a:cubicBezTo>
                  <a:cubicBezTo>
                    <a:pt x="837" y="1028"/>
                    <a:pt x="775" y="978"/>
                    <a:pt x="818" y="978"/>
                  </a:cubicBezTo>
                  <a:cubicBezTo>
                    <a:pt x="861" y="978"/>
                    <a:pt x="830" y="911"/>
                    <a:pt x="861" y="904"/>
                  </a:cubicBezTo>
                  <a:cubicBezTo>
                    <a:pt x="892" y="898"/>
                    <a:pt x="898" y="874"/>
                    <a:pt x="898" y="843"/>
                  </a:cubicBezTo>
                  <a:cubicBezTo>
                    <a:pt x="898" y="812"/>
                    <a:pt x="966" y="794"/>
                    <a:pt x="984" y="787"/>
                  </a:cubicBezTo>
                  <a:cubicBezTo>
                    <a:pt x="1003" y="781"/>
                    <a:pt x="997" y="683"/>
                    <a:pt x="997" y="683"/>
                  </a:cubicBezTo>
                  <a:lnTo>
                    <a:pt x="997" y="409"/>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3" name="Freeform 38">
              <a:extLst>
                <a:ext uri="{FF2B5EF4-FFF2-40B4-BE49-F238E27FC236}">
                  <a16:creationId xmlns:a16="http://schemas.microsoft.com/office/drawing/2014/main" id="{A37736AF-6622-BFEA-0D7F-ACE72F6BE66B}"/>
                </a:ext>
              </a:extLst>
            </p:cNvPr>
            <p:cNvSpPr>
              <a:spLocks/>
            </p:cNvSpPr>
            <p:nvPr/>
          </p:nvSpPr>
          <p:spPr bwMode="auto">
            <a:xfrm>
              <a:off x="6605444" y="3263292"/>
              <a:ext cx="380587" cy="379430"/>
            </a:xfrm>
            <a:custGeom>
              <a:avLst/>
              <a:gdLst>
                <a:gd name="T0" fmla="*/ 1021 w 1093"/>
                <a:gd name="T1" fmla="*/ 236 h 1088"/>
                <a:gd name="T2" fmla="*/ 949 w 1093"/>
                <a:gd name="T3" fmla="*/ 60 h 1088"/>
                <a:gd name="T4" fmla="*/ 938 w 1093"/>
                <a:gd name="T5" fmla="*/ 76 h 1088"/>
                <a:gd name="T6" fmla="*/ 832 w 1093"/>
                <a:gd name="T7" fmla="*/ 70 h 1088"/>
                <a:gd name="T8" fmla="*/ 706 w 1093"/>
                <a:gd name="T9" fmla="*/ 44 h 1088"/>
                <a:gd name="T10" fmla="*/ 498 w 1093"/>
                <a:gd name="T11" fmla="*/ 77 h 1088"/>
                <a:gd name="T12" fmla="*/ 386 w 1093"/>
                <a:gd name="T13" fmla="*/ 88 h 1088"/>
                <a:gd name="T14" fmla="*/ 203 w 1093"/>
                <a:gd name="T15" fmla="*/ 36 h 1088"/>
                <a:gd name="T16" fmla="*/ 52 w 1093"/>
                <a:gd name="T17" fmla="*/ 0 h 1088"/>
                <a:gd name="T18" fmla="*/ 43 w 1093"/>
                <a:gd name="T19" fmla="*/ 25 h 1088"/>
                <a:gd name="T20" fmla="*/ 31 w 1093"/>
                <a:gd name="T21" fmla="*/ 148 h 1088"/>
                <a:gd name="T22" fmla="*/ 31 w 1093"/>
                <a:gd name="T23" fmla="*/ 296 h 1088"/>
                <a:gd name="T24" fmla="*/ 31 w 1093"/>
                <a:gd name="T25" fmla="*/ 1065 h 1088"/>
                <a:gd name="T26" fmla="*/ 640 w 1093"/>
                <a:gd name="T27" fmla="*/ 1065 h 1088"/>
                <a:gd name="T28" fmla="*/ 675 w 1093"/>
                <a:gd name="T29" fmla="*/ 1041 h 1088"/>
                <a:gd name="T30" fmla="*/ 723 w 1093"/>
                <a:gd name="T31" fmla="*/ 1059 h 1088"/>
                <a:gd name="T32" fmla="*/ 852 w 1093"/>
                <a:gd name="T33" fmla="*/ 1059 h 1088"/>
                <a:gd name="T34" fmla="*/ 906 w 1093"/>
                <a:gd name="T35" fmla="*/ 1088 h 1088"/>
                <a:gd name="T36" fmla="*/ 965 w 1093"/>
                <a:gd name="T37" fmla="*/ 1041 h 1088"/>
                <a:gd name="T38" fmla="*/ 1030 w 1093"/>
                <a:gd name="T39" fmla="*/ 970 h 1088"/>
                <a:gd name="T40" fmla="*/ 1083 w 1093"/>
                <a:gd name="T41" fmla="*/ 935 h 1088"/>
                <a:gd name="T42" fmla="*/ 1086 w 1093"/>
                <a:gd name="T43" fmla="*/ 931 h 1088"/>
                <a:gd name="T44" fmla="*/ 1086 w 1093"/>
                <a:gd name="T45" fmla="*/ 891 h 1088"/>
                <a:gd name="T46" fmla="*/ 1040 w 1093"/>
                <a:gd name="T47" fmla="*/ 780 h 1088"/>
                <a:gd name="T48" fmla="*/ 934 w 1093"/>
                <a:gd name="T49" fmla="*/ 576 h 1088"/>
                <a:gd name="T50" fmla="*/ 886 w 1093"/>
                <a:gd name="T51" fmla="*/ 474 h 1088"/>
                <a:gd name="T52" fmla="*/ 819 w 1093"/>
                <a:gd name="T53" fmla="*/ 364 h 1088"/>
                <a:gd name="T54" fmla="*/ 773 w 1093"/>
                <a:gd name="T55" fmla="*/ 181 h 1088"/>
                <a:gd name="T56" fmla="*/ 839 w 1093"/>
                <a:gd name="T57" fmla="*/ 309 h 1088"/>
                <a:gd name="T58" fmla="*/ 940 w 1093"/>
                <a:gd name="T59" fmla="*/ 441 h 1088"/>
                <a:gd name="T60" fmla="*/ 1000 w 1093"/>
                <a:gd name="T61" fmla="*/ 299 h 1088"/>
                <a:gd name="T62" fmla="*/ 1002 w 1093"/>
                <a:gd name="T63" fmla="*/ 303 h 1088"/>
                <a:gd name="T64" fmla="*/ 1006 w 1093"/>
                <a:gd name="T65" fmla="*/ 276 h 1088"/>
                <a:gd name="T66" fmla="*/ 1021 w 1093"/>
                <a:gd name="T67" fmla="*/ 236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1088">
                  <a:moveTo>
                    <a:pt x="1021" y="236"/>
                  </a:moveTo>
                  <a:cubicBezTo>
                    <a:pt x="949" y="60"/>
                    <a:pt x="949" y="60"/>
                    <a:pt x="949" y="60"/>
                  </a:cubicBezTo>
                  <a:cubicBezTo>
                    <a:pt x="944" y="68"/>
                    <a:pt x="940" y="74"/>
                    <a:pt x="938" y="76"/>
                  </a:cubicBezTo>
                  <a:cubicBezTo>
                    <a:pt x="926" y="88"/>
                    <a:pt x="878" y="58"/>
                    <a:pt x="832" y="70"/>
                  </a:cubicBezTo>
                  <a:cubicBezTo>
                    <a:pt x="786" y="82"/>
                    <a:pt x="751" y="66"/>
                    <a:pt x="706" y="44"/>
                  </a:cubicBezTo>
                  <a:cubicBezTo>
                    <a:pt x="662" y="21"/>
                    <a:pt x="517" y="49"/>
                    <a:pt x="498" y="77"/>
                  </a:cubicBezTo>
                  <a:cubicBezTo>
                    <a:pt x="479" y="105"/>
                    <a:pt x="430" y="105"/>
                    <a:pt x="386" y="88"/>
                  </a:cubicBezTo>
                  <a:cubicBezTo>
                    <a:pt x="342" y="70"/>
                    <a:pt x="284" y="44"/>
                    <a:pt x="203" y="36"/>
                  </a:cubicBezTo>
                  <a:cubicBezTo>
                    <a:pt x="127" y="29"/>
                    <a:pt x="66" y="18"/>
                    <a:pt x="52" y="0"/>
                  </a:cubicBezTo>
                  <a:cubicBezTo>
                    <a:pt x="49" y="9"/>
                    <a:pt x="46" y="17"/>
                    <a:pt x="43" y="25"/>
                  </a:cubicBezTo>
                  <a:cubicBezTo>
                    <a:pt x="19" y="93"/>
                    <a:pt x="62" y="111"/>
                    <a:pt x="31" y="148"/>
                  </a:cubicBezTo>
                  <a:cubicBezTo>
                    <a:pt x="0" y="185"/>
                    <a:pt x="31" y="228"/>
                    <a:pt x="31" y="296"/>
                  </a:cubicBezTo>
                  <a:cubicBezTo>
                    <a:pt x="31" y="342"/>
                    <a:pt x="31" y="791"/>
                    <a:pt x="31" y="1065"/>
                  </a:cubicBezTo>
                  <a:cubicBezTo>
                    <a:pt x="640" y="1065"/>
                    <a:pt x="640" y="1065"/>
                    <a:pt x="640" y="1065"/>
                  </a:cubicBezTo>
                  <a:cubicBezTo>
                    <a:pt x="640" y="1065"/>
                    <a:pt x="658" y="1053"/>
                    <a:pt x="675" y="1041"/>
                  </a:cubicBezTo>
                  <a:cubicBezTo>
                    <a:pt x="693" y="1029"/>
                    <a:pt x="723" y="1059"/>
                    <a:pt x="723" y="1059"/>
                  </a:cubicBezTo>
                  <a:cubicBezTo>
                    <a:pt x="852" y="1059"/>
                    <a:pt x="852" y="1059"/>
                    <a:pt x="852" y="1059"/>
                  </a:cubicBezTo>
                  <a:cubicBezTo>
                    <a:pt x="852" y="1059"/>
                    <a:pt x="876" y="1088"/>
                    <a:pt x="906" y="1088"/>
                  </a:cubicBezTo>
                  <a:cubicBezTo>
                    <a:pt x="935" y="1088"/>
                    <a:pt x="917" y="1041"/>
                    <a:pt x="965" y="1041"/>
                  </a:cubicBezTo>
                  <a:cubicBezTo>
                    <a:pt x="1012" y="1041"/>
                    <a:pt x="1000" y="970"/>
                    <a:pt x="1030" y="970"/>
                  </a:cubicBezTo>
                  <a:cubicBezTo>
                    <a:pt x="1059" y="970"/>
                    <a:pt x="1053" y="976"/>
                    <a:pt x="1083" y="935"/>
                  </a:cubicBezTo>
                  <a:cubicBezTo>
                    <a:pt x="1084" y="934"/>
                    <a:pt x="1085" y="932"/>
                    <a:pt x="1086" y="931"/>
                  </a:cubicBezTo>
                  <a:cubicBezTo>
                    <a:pt x="1084" y="918"/>
                    <a:pt x="1083" y="904"/>
                    <a:pt x="1086" y="891"/>
                  </a:cubicBezTo>
                  <a:cubicBezTo>
                    <a:pt x="1093" y="843"/>
                    <a:pt x="1061" y="846"/>
                    <a:pt x="1040" y="780"/>
                  </a:cubicBezTo>
                  <a:cubicBezTo>
                    <a:pt x="1019" y="713"/>
                    <a:pt x="937" y="615"/>
                    <a:pt x="934" y="576"/>
                  </a:cubicBezTo>
                  <a:cubicBezTo>
                    <a:pt x="931" y="538"/>
                    <a:pt x="885" y="516"/>
                    <a:pt x="886" y="474"/>
                  </a:cubicBezTo>
                  <a:cubicBezTo>
                    <a:pt x="888" y="433"/>
                    <a:pt x="864" y="429"/>
                    <a:pt x="819" y="364"/>
                  </a:cubicBezTo>
                  <a:cubicBezTo>
                    <a:pt x="773" y="299"/>
                    <a:pt x="759" y="185"/>
                    <a:pt x="773" y="181"/>
                  </a:cubicBezTo>
                  <a:cubicBezTo>
                    <a:pt x="786" y="176"/>
                    <a:pt x="824" y="277"/>
                    <a:pt x="839" y="309"/>
                  </a:cubicBezTo>
                  <a:cubicBezTo>
                    <a:pt x="854" y="342"/>
                    <a:pt x="904" y="441"/>
                    <a:pt x="940" y="441"/>
                  </a:cubicBezTo>
                  <a:cubicBezTo>
                    <a:pt x="975" y="441"/>
                    <a:pt x="988" y="291"/>
                    <a:pt x="1000" y="299"/>
                  </a:cubicBezTo>
                  <a:cubicBezTo>
                    <a:pt x="1001" y="299"/>
                    <a:pt x="1002" y="301"/>
                    <a:pt x="1002" y="303"/>
                  </a:cubicBezTo>
                  <a:cubicBezTo>
                    <a:pt x="1006" y="276"/>
                    <a:pt x="1006" y="276"/>
                    <a:pt x="1006" y="276"/>
                  </a:cubicBezTo>
                  <a:lnTo>
                    <a:pt x="1021" y="236"/>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4" name="Freeform 39">
              <a:extLst>
                <a:ext uri="{FF2B5EF4-FFF2-40B4-BE49-F238E27FC236}">
                  <a16:creationId xmlns:a16="http://schemas.microsoft.com/office/drawing/2014/main" id="{4C724E5A-B8F7-0076-B3F5-BF781C04D16B}"/>
                </a:ext>
              </a:extLst>
            </p:cNvPr>
            <p:cNvSpPr>
              <a:spLocks/>
            </p:cNvSpPr>
            <p:nvPr/>
          </p:nvSpPr>
          <p:spPr bwMode="auto">
            <a:xfrm>
              <a:off x="6071003" y="4341428"/>
              <a:ext cx="197813" cy="218634"/>
            </a:xfrm>
            <a:custGeom>
              <a:avLst/>
              <a:gdLst>
                <a:gd name="T0" fmla="*/ 285 w 569"/>
                <a:gd name="T1" fmla="*/ 597 h 626"/>
                <a:gd name="T2" fmla="*/ 297 w 569"/>
                <a:gd name="T3" fmla="*/ 517 h 626"/>
                <a:gd name="T4" fmla="*/ 359 w 569"/>
                <a:gd name="T5" fmla="*/ 474 h 626"/>
                <a:gd name="T6" fmla="*/ 402 w 569"/>
                <a:gd name="T7" fmla="*/ 418 h 626"/>
                <a:gd name="T8" fmla="*/ 457 w 569"/>
                <a:gd name="T9" fmla="*/ 480 h 626"/>
                <a:gd name="T10" fmla="*/ 532 w 569"/>
                <a:gd name="T11" fmla="*/ 492 h 626"/>
                <a:gd name="T12" fmla="*/ 562 w 569"/>
                <a:gd name="T13" fmla="*/ 375 h 626"/>
                <a:gd name="T14" fmla="*/ 538 w 569"/>
                <a:gd name="T15" fmla="*/ 270 h 626"/>
                <a:gd name="T16" fmla="*/ 519 w 569"/>
                <a:gd name="T17" fmla="*/ 190 h 626"/>
                <a:gd name="T18" fmla="*/ 532 w 569"/>
                <a:gd name="T19" fmla="*/ 110 h 626"/>
                <a:gd name="T20" fmla="*/ 433 w 569"/>
                <a:gd name="T21" fmla="*/ 110 h 626"/>
                <a:gd name="T22" fmla="*/ 443 w 569"/>
                <a:gd name="T23" fmla="*/ 7 h 626"/>
                <a:gd name="T24" fmla="*/ 295 w 569"/>
                <a:gd name="T25" fmla="*/ 0 h 626"/>
                <a:gd name="T26" fmla="*/ 276 w 569"/>
                <a:gd name="T27" fmla="*/ 6 h 626"/>
                <a:gd name="T28" fmla="*/ 272 w 569"/>
                <a:gd name="T29" fmla="*/ 134 h 626"/>
                <a:gd name="T30" fmla="*/ 137 w 569"/>
                <a:gd name="T31" fmla="*/ 141 h 626"/>
                <a:gd name="T32" fmla="*/ 90 w 569"/>
                <a:gd name="T33" fmla="*/ 147 h 626"/>
                <a:gd name="T34" fmla="*/ 73 w 569"/>
                <a:gd name="T35" fmla="*/ 168 h 626"/>
                <a:gd name="T36" fmla="*/ 112 w 569"/>
                <a:gd name="T37" fmla="*/ 218 h 626"/>
                <a:gd name="T38" fmla="*/ 57 w 569"/>
                <a:gd name="T39" fmla="*/ 259 h 626"/>
                <a:gd name="T40" fmla="*/ 17 w 569"/>
                <a:gd name="T41" fmla="*/ 323 h 626"/>
                <a:gd name="T42" fmla="*/ 66 w 569"/>
                <a:gd name="T43" fmla="*/ 411 h 626"/>
                <a:gd name="T44" fmla="*/ 138 w 569"/>
                <a:gd name="T45" fmla="*/ 503 h 626"/>
                <a:gd name="T46" fmla="*/ 237 w 569"/>
                <a:gd name="T47" fmla="*/ 626 h 626"/>
                <a:gd name="T48" fmla="*/ 285 w 569"/>
                <a:gd name="T49" fmla="*/ 59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9" h="626">
                  <a:moveTo>
                    <a:pt x="285" y="597"/>
                  </a:moveTo>
                  <a:cubicBezTo>
                    <a:pt x="334" y="597"/>
                    <a:pt x="316" y="566"/>
                    <a:pt x="297" y="517"/>
                  </a:cubicBezTo>
                  <a:cubicBezTo>
                    <a:pt x="279" y="468"/>
                    <a:pt x="328" y="474"/>
                    <a:pt x="359" y="474"/>
                  </a:cubicBezTo>
                  <a:cubicBezTo>
                    <a:pt x="390" y="474"/>
                    <a:pt x="377" y="418"/>
                    <a:pt x="402" y="418"/>
                  </a:cubicBezTo>
                  <a:cubicBezTo>
                    <a:pt x="427" y="418"/>
                    <a:pt x="433" y="486"/>
                    <a:pt x="457" y="480"/>
                  </a:cubicBezTo>
                  <a:cubicBezTo>
                    <a:pt x="482" y="474"/>
                    <a:pt x="501" y="498"/>
                    <a:pt x="532" y="492"/>
                  </a:cubicBezTo>
                  <a:cubicBezTo>
                    <a:pt x="562" y="486"/>
                    <a:pt x="562" y="424"/>
                    <a:pt x="562" y="375"/>
                  </a:cubicBezTo>
                  <a:cubicBezTo>
                    <a:pt x="562" y="326"/>
                    <a:pt x="569" y="289"/>
                    <a:pt x="538" y="270"/>
                  </a:cubicBezTo>
                  <a:cubicBezTo>
                    <a:pt x="507" y="252"/>
                    <a:pt x="482" y="208"/>
                    <a:pt x="519" y="190"/>
                  </a:cubicBezTo>
                  <a:cubicBezTo>
                    <a:pt x="556" y="171"/>
                    <a:pt x="562" y="134"/>
                    <a:pt x="532" y="110"/>
                  </a:cubicBezTo>
                  <a:cubicBezTo>
                    <a:pt x="501" y="85"/>
                    <a:pt x="433" y="134"/>
                    <a:pt x="433" y="110"/>
                  </a:cubicBezTo>
                  <a:cubicBezTo>
                    <a:pt x="433" y="96"/>
                    <a:pt x="438" y="48"/>
                    <a:pt x="443" y="7"/>
                  </a:cubicBezTo>
                  <a:cubicBezTo>
                    <a:pt x="372" y="4"/>
                    <a:pt x="295" y="0"/>
                    <a:pt x="295" y="0"/>
                  </a:cubicBezTo>
                  <a:cubicBezTo>
                    <a:pt x="276" y="6"/>
                    <a:pt x="276" y="6"/>
                    <a:pt x="276" y="6"/>
                  </a:cubicBezTo>
                  <a:cubicBezTo>
                    <a:pt x="281" y="78"/>
                    <a:pt x="272" y="134"/>
                    <a:pt x="272" y="134"/>
                  </a:cubicBezTo>
                  <a:cubicBezTo>
                    <a:pt x="272" y="134"/>
                    <a:pt x="161" y="141"/>
                    <a:pt x="137" y="141"/>
                  </a:cubicBezTo>
                  <a:cubicBezTo>
                    <a:pt x="131" y="141"/>
                    <a:pt x="114" y="143"/>
                    <a:pt x="90" y="147"/>
                  </a:cubicBezTo>
                  <a:cubicBezTo>
                    <a:pt x="85" y="155"/>
                    <a:pt x="79" y="162"/>
                    <a:pt x="73" y="168"/>
                  </a:cubicBezTo>
                  <a:cubicBezTo>
                    <a:pt x="60" y="181"/>
                    <a:pt x="104" y="199"/>
                    <a:pt x="112" y="218"/>
                  </a:cubicBezTo>
                  <a:cubicBezTo>
                    <a:pt x="119" y="237"/>
                    <a:pt x="56" y="231"/>
                    <a:pt x="57" y="259"/>
                  </a:cubicBezTo>
                  <a:cubicBezTo>
                    <a:pt x="59" y="287"/>
                    <a:pt x="35" y="309"/>
                    <a:pt x="17" y="323"/>
                  </a:cubicBezTo>
                  <a:cubicBezTo>
                    <a:pt x="0" y="336"/>
                    <a:pt x="65" y="392"/>
                    <a:pt x="66" y="411"/>
                  </a:cubicBezTo>
                  <a:cubicBezTo>
                    <a:pt x="68" y="430"/>
                    <a:pt x="82" y="448"/>
                    <a:pt x="138" y="503"/>
                  </a:cubicBezTo>
                  <a:cubicBezTo>
                    <a:pt x="192" y="555"/>
                    <a:pt x="166" y="568"/>
                    <a:pt x="237" y="626"/>
                  </a:cubicBezTo>
                  <a:cubicBezTo>
                    <a:pt x="247" y="611"/>
                    <a:pt x="261" y="597"/>
                    <a:pt x="285" y="59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5" name="Freeform 40">
              <a:extLst>
                <a:ext uri="{FF2B5EF4-FFF2-40B4-BE49-F238E27FC236}">
                  <a16:creationId xmlns:a16="http://schemas.microsoft.com/office/drawing/2014/main" id="{246FE4F8-C6F7-5A98-68EC-35D791E2168D}"/>
                </a:ext>
              </a:extLst>
            </p:cNvPr>
            <p:cNvSpPr>
              <a:spLocks/>
            </p:cNvSpPr>
            <p:nvPr/>
          </p:nvSpPr>
          <p:spPr bwMode="auto">
            <a:xfrm>
              <a:off x="6091825" y="4343742"/>
              <a:ext cx="76350" cy="48586"/>
            </a:xfrm>
            <a:custGeom>
              <a:avLst/>
              <a:gdLst>
                <a:gd name="T0" fmla="*/ 212 w 221"/>
                <a:gd name="T1" fmla="*/ 128 h 141"/>
                <a:gd name="T2" fmla="*/ 216 w 221"/>
                <a:gd name="T3" fmla="*/ 0 h 141"/>
                <a:gd name="T4" fmla="*/ 192 w 221"/>
                <a:gd name="T5" fmla="*/ 7 h 141"/>
                <a:gd name="T6" fmla="*/ 54 w 221"/>
                <a:gd name="T7" fmla="*/ 7 h 141"/>
                <a:gd name="T8" fmla="*/ 55 w 221"/>
                <a:gd name="T9" fmla="*/ 10 h 141"/>
                <a:gd name="T10" fmla="*/ 31 w 221"/>
                <a:gd name="T11" fmla="*/ 75 h 141"/>
                <a:gd name="T12" fmla="*/ 27 w 221"/>
                <a:gd name="T13" fmla="*/ 114 h 141"/>
                <a:gd name="T14" fmla="*/ 30 w 221"/>
                <a:gd name="T15" fmla="*/ 141 h 141"/>
                <a:gd name="T16" fmla="*/ 77 w 221"/>
                <a:gd name="T17" fmla="*/ 135 h 141"/>
                <a:gd name="T18" fmla="*/ 212 w 221"/>
                <a:gd name="T1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41">
                  <a:moveTo>
                    <a:pt x="212" y="128"/>
                  </a:moveTo>
                  <a:cubicBezTo>
                    <a:pt x="212" y="128"/>
                    <a:pt x="221" y="72"/>
                    <a:pt x="216" y="0"/>
                  </a:cubicBezTo>
                  <a:cubicBezTo>
                    <a:pt x="192" y="7"/>
                    <a:pt x="192" y="7"/>
                    <a:pt x="192" y="7"/>
                  </a:cubicBezTo>
                  <a:cubicBezTo>
                    <a:pt x="54" y="7"/>
                    <a:pt x="54" y="7"/>
                    <a:pt x="54" y="7"/>
                  </a:cubicBezTo>
                  <a:cubicBezTo>
                    <a:pt x="54" y="8"/>
                    <a:pt x="54" y="9"/>
                    <a:pt x="55" y="10"/>
                  </a:cubicBezTo>
                  <a:cubicBezTo>
                    <a:pt x="70" y="32"/>
                    <a:pt x="62" y="64"/>
                    <a:pt x="31" y="75"/>
                  </a:cubicBezTo>
                  <a:cubicBezTo>
                    <a:pt x="0" y="85"/>
                    <a:pt x="2" y="113"/>
                    <a:pt x="27" y="114"/>
                  </a:cubicBezTo>
                  <a:cubicBezTo>
                    <a:pt x="42" y="115"/>
                    <a:pt x="39" y="128"/>
                    <a:pt x="30" y="141"/>
                  </a:cubicBezTo>
                  <a:cubicBezTo>
                    <a:pt x="54" y="137"/>
                    <a:pt x="71" y="135"/>
                    <a:pt x="77" y="135"/>
                  </a:cubicBezTo>
                  <a:cubicBezTo>
                    <a:pt x="101" y="135"/>
                    <a:pt x="212" y="128"/>
                    <a:pt x="212" y="12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6" name="Freeform 41">
              <a:extLst>
                <a:ext uri="{FF2B5EF4-FFF2-40B4-BE49-F238E27FC236}">
                  <a16:creationId xmlns:a16="http://schemas.microsoft.com/office/drawing/2014/main" id="{57D29134-6B0B-41FF-FD69-8643EDC4A149}"/>
                </a:ext>
              </a:extLst>
            </p:cNvPr>
            <p:cNvSpPr>
              <a:spLocks/>
            </p:cNvSpPr>
            <p:nvPr/>
          </p:nvSpPr>
          <p:spPr bwMode="auto">
            <a:xfrm>
              <a:off x="6153135" y="4291686"/>
              <a:ext cx="246399" cy="307708"/>
            </a:xfrm>
            <a:custGeom>
              <a:avLst/>
              <a:gdLst>
                <a:gd name="T0" fmla="*/ 190 w 706"/>
                <a:gd name="T1" fmla="*/ 831 h 880"/>
                <a:gd name="T2" fmla="*/ 257 w 706"/>
                <a:gd name="T3" fmla="*/ 837 h 880"/>
                <a:gd name="T4" fmla="*/ 338 w 706"/>
                <a:gd name="T5" fmla="*/ 843 h 880"/>
                <a:gd name="T6" fmla="*/ 381 w 706"/>
                <a:gd name="T7" fmla="*/ 837 h 880"/>
                <a:gd name="T8" fmla="*/ 443 w 706"/>
                <a:gd name="T9" fmla="*/ 781 h 880"/>
                <a:gd name="T10" fmla="*/ 480 w 706"/>
                <a:gd name="T11" fmla="*/ 707 h 880"/>
                <a:gd name="T12" fmla="*/ 486 w 706"/>
                <a:gd name="T13" fmla="*/ 541 h 880"/>
                <a:gd name="T14" fmla="*/ 572 w 706"/>
                <a:gd name="T15" fmla="*/ 430 h 880"/>
                <a:gd name="T16" fmla="*/ 646 w 706"/>
                <a:gd name="T17" fmla="*/ 220 h 880"/>
                <a:gd name="T18" fmla="*/ 683 w 706"/>
                <a:gd name="T19" fmla="*/ 115 h 880"/>
                <a:gd name="T20" fmla="*/ 698 w 706"/>
                <a:gd name="T21" fmla="*/ 11 h 880"/>
                <a:gd name="T22" fmla="*/ 698 w 706"/>
                <a:gd name="T23" fmla="*/ 12 h 880"/>
                <a:gd name="T24" fmla="*/ 612 w 706"/>
                <a:gd name="T25" fmla="*/ 0 h 880"/>
                <a:gd name="T26" fmla="*/ 569 w 706"/>
                <a:gd name="T27" fmla="*/ 12 h 880"/>
                <a:gd name="T28" fmla="*/ 513 w 706"/>
                <a:gd name="T29" fmla="*/ 24 h 880"/>
                <a:gd name="T30" fmla="*/ 495 w 706"/>
                <a:gd name="T31" fmla="*/ 98 h 880"/>
                <a:gd name="T32" fmla="*/ 464 w 706"/>
                <a:gd name="T33" fmla="*/ 197 h 880"/>
                <a:gd name="T34" fmla="*/ 323 w 706"/>
                <a:gd name="T35" fmla="*/ 148 h 880"/>
                <a:gd name="T36" fmla="*/ 206 w 706"/>
                <a:gd name="T37" fmla="*/ 148 h 880"/>
                <a:gd name="T38" fmla="*/ 196 w 706"/>
                <a:gd name="T39" fmla="*/ 251 h 880"/>
                <a:gd name="T40" fmla="*/ 295 w 706"/>
                <a:gd name="T41" fmla="*/ 251 h 880"/>
                <a:gd name="T42" fmla="*/ 282 w 706"/>
                <a:gd name="T43" fmla="*/ 331 h 880"/>
                <a:gd name="T44" fmla="*/ 301 w 706"/>
                <a:gd name="T45" fmla="*/ 411 h 880"/>
                <a:gd name="T46" fmla="*/ 325 w 706"/>
                <a:gd name="T47" fmla="*/ 516 h 880"/>
                <a:gd name="T48" fmla="*/ 295 w 706"/>
                <a:gd name="T49" fmla="*/ 633 h 880"/>
                <a:gd name="T50" fmla="*/ 220 w 706"/>
                <a:gd name="T51" fmla="*/ 621 h 880"/>
                <a:gd name="T52" fmla="*/ 165 w 706"/>
                <a:gd name="T53" fmla="*/ 559 h 880"/>
                <a:gd name="T54" fmla="*/ 122 w 706"/>
                <a:gd name="T55" fmla="*/ 615 h 880"/>
                <a:gd name="T56" fmla="*/ 60 w 706"/>
                <a:gd name="T57" fmla="*/ 658 h 880"/>
                <a:gd name="T58" fmla="*/ 48 w 706"/>
                <a:gd name="T59" fmla="*/ 738 h 880"/>
                <a:gd name="T60" fmla="*/ 0 w 706"/>
                <a:gd name="T61" fmla="*/ 767 h 880"/>
                <a:gd name="T62" fmla="*/ 11 w 706"/>
                <a:gd name="T63" fmla="*/ 775 h 880"/>
                <a:gd name="T64" fmla="*/ 96 w 706"/>
                <a:gd name="T65" fmla="*/ 880 h 880"/>
                <a:gd name="T66" fmla="*/ 190 w 706"/>
                <a:gd name="T67" fmla="*/ 83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6" h="880">
                  <a:moveTo>
                    <a:pt x="190" y="831"/>
                  </a:moveTo>
                  <a:cubicBezTo>
                    <a:pt x="208" y="837"/>
                    <a:pt x="220" y="868"/>
                    <a:pt x="257" y="837"/>
                  </a:cubicBezTo>
                  <a:cubicBezTo>
                    <a:pt x="295" y="806"/>
                    <a:pt x="338" y="812"/>
                    <a:pt x="338" y="843"/>
                  </a:cubicBezTo>
                  <a:cubicBezTo>
                    <a:pt x="338" y="874"/>
                    <a:pt x="350" y="868"/>
                    <a:pt x="381" y="837"/>
                  </a:cubicBezTo>
                  <a:cubicBezTo>
                    <a:pt x="412" y="806"/>
                    <a:pt x="443" y="843"/>
                    <a:pt x="443" y="781"/>
                  </a:cubicBezTo>
                  <a:cubicBezTo>
                    <a:pt x="443" y="720"/>
                    <a:pt x="480" y="775"/>
                    <a:pt x="480" y="707"/>
                  </a:cubicBezTo>
                  <a:cubicBezTo>
                    <a:pt x="480" y="639"/>
                    <a:pt x="486" y="572"/>
                    <a:pt x="486" y="541"/>
                  </a:cubicBezTo>
                  <a:cubicBezTo>
                    <a:pt x="486" y="510"/>
                    <a:pt x="572" y="479"/>
                    <a:pt x="572" y="430"/>
                  </a:cubicBezTo>
                  <a:cubicBezTo>
                    <a:pt x="572" y="380"/>
                    <a:pt x="646" y="282"/>
                    <a:pt x="646" y="220"/>
                  </a:cubicBezTo>
                  <a:cubicBezTo>
                    <a:pt x="646" y="158"/>
                    <a:pt x="665" y="146"/>
                    <a:pt x="683" y="115"/>
                  </a:cubicBezTo>
                  <a:cubicBezTo>
                    <a:pt x="696" y="94"/>
                    <a:pt x="706" y="52"/>
                    <a:pt x="698" y="11"/>
                  </a:cubicBezTo>
                  <a:cubicBezTo>
                    <a:pt x="698" y="12"/>
                    <a:pt x="698" y="12"/>
                    <a:pt x="698" y="12"/>
                  </a:cubicBezTo>
                  <a:cubicBezTo>
                    <a:pt x="612" y="0"/>
                    <a:pt x="612" y="0"/>
                    <a:pt x="612" y="0"/>
                  </a:cubicBezTo>
                  <a:cubicBezTo>
                    <a:pt x="569" y="12"/>
                    <a:pt x="569" y="12"/>
                    <a:pt x="569" y="12"/>
                  </a:cubicBezTo>
                  <a:cubicBezTo>
                    <a:pt x="513" y="24"/>
                    <a:pt x="513" y="24"/>
                    <a:pt x="513" y="24"/>
                  </a:cubicBezTo>
                  <a:cubicBezTo>
                    <a:pt x="513" y="24"/>
                    <a:pt x="520" y="68"/>
                    <a:pt x="495" y="98"/>
                  </a:cubicBezTo>
                  <a:cubicBezTo>
                    <a:pt x="470" y="129"/>
                    <a:pt x="464" y="197"/>
                    <a:pt x="464" y="197"/>
                  </a:cubicBezTo>
                  <a:cubicBezTo>
                    <a:pt x="464" y="197"/>
                    <a:pt x="353" y="141"/>
                    <a:pt x="323" y="148"/>
                  </a:cubicBezTo>
                  <a:cubicBezTo>
                    <a:pt x="310" y="150"/>
                    <a:pt x="259" y="150"/>
                    <a:pt x="206" y="148"/>
                  </a:cubicBezTo>
                  <a:cubicBezTo>
                    <a:pt x="201" y="189"/>
                    <a:pt x="196" y="237"/>
                    <a:pt x="196" y="251"/>
                  </a:cubicBezTo>
                  <a:cubicBezTo>
                    <a:pt x="196" y="275"/>
                    <a:pt x="264" y="226"/>
                    <a:pt x="295" y="251"/>
                  </a:cubicBezTo>
                  <a:cubicBezTo>
                    <a:pt x="325" y="275"/>
                    <a:pt x="319" y="312"/>
                    <a:pt x="282" y="331"/>
                  </a:cubicBezTo>
                  <a:cubicBezTo>
                    <a:pt x="245" y="349"/>
                    <a:pt x="270" y="393"/>
                    <a:pt x="301" y="411"/>
                  </a:cubicBezTo>
                  <a:cubicBezTo>
                    <a:pt x="332" y="430"/>
                    <a:pt x="325" y="467"/>
                    <a:pt x="325" y="516"/>
                  </a:cubicBezTo>
                  <a:cubicBezTo>
                    <a:pt x="325" y="565"/>
                    <a:pt x="325" y="627"/>
                    <a:pt x="295" y="633"/>
                  </a:cubicBezTo>
                  <a:cubicBezTo>
                    <a:pt x="264" y="639"/>
                    <a:pt x="245" y="615"/>
                    <a:pt x="220" y="621"/>
                  </a:cubicBezTo>
                  <a:cubicBezTo>
                    <a:pt x="196" y="627"/>
                    <a:pt x="190" y="559"/>
                    <a:pt x="165" y="559"/>
                  </a:cubicBezTo>
                  <a:cubicBezTo>
                    <a:pt x="140" y="559"/>
                    <a:pt x="153" y="615"/>
                    <a:pt x="122" y="615"/>
                  </a:cubicBezTo>
                  <a:cubicBezTo>
                    <a:pt x="91" y="615"/>
                    <a:pt x="42" y="609"/>
                    <a:pt x="60" y="658"/>
                  </a:cubicBezTo>
                  <a:cubicBezTo>
                    <a:pt x="79" y="707"/>
                    <a:pt x="97" y="738"/>
                    <a:pt x="48" y="738"/>
                  </a:cubicBezTo>
                  <a:cubicBezTo>
                    <a:pt x="24" y="738"/>
                    <a:pt x="10" y="752"/>
                    <a:pt x="0" y="767"/>
                  </a:cubicBezTo>
                  <a:cubicBezTo>
                    <a:pt x="3" y="769"/>
                    <a:pt x="7" y="772"/>
                    <a:pt x="11" y="775"/>
                  </a:cubicBezTo>
                  <a:cubicBezTo>
                    <a:pt x="52" y="807"/>
                    <a:pt x="78" y="844"/>
                    <a:pt x="96" y="880"/>
                  </a:cubicBezTo>
                  <a:cubicBezTo>
                    <a:pt x="137" y="852"/>
                    <a:pt x="179" y="827"/>
                    <a:pt x="190" y="83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7" name="Freeform 42">
              <a:extLst>
                <a:ext uri="{FF2B5EF4-FFF2-40B4-BE49-F238E27FC236}">
                  <a16:creationId xmlns:a16="http://schemas.microsoft.com/office/drawing/2014/main" id="{BB69B843-E625-00F2-3230-A7675FCD8438}"/>
                </a:ext>
              </a:extLst>
            </p:cNvPr>
            <p:cNvSpPr>
              <a:spLocks/>
            </p:cNvSpPr>
            <p:nvPr/>
          </p:nvSpPr>
          <p:spPr bwMode="auto">
            <a:xfrm>
              <a:off x="6505958" y="3588352"/>
              <a:ext cx="577243" cy="711430"/>
            </a:xfrm>
            <a:custGeom>
              <a:avLst/>
              <a:gdLst>
                <a:gd name="T0" fmla="*/ 1248 w 1655"/>
                <a:gd name="T1" fmla="*/ 110 h 2040"/>
                <a:gd name="T2" fmla="*/ 1135 w 1655"/>
                <a:gd name="T3" fmla="*/ 128 h 2040"/>
                <a:gd name="T4" fmla="*/ 958 w 1655"/>
                <a:gd name="T5" fmla="*/ 110 h 2040"/>
                <a:gd name="T6" fmla="*/ 314 w 1655"/>
                <a:gd name="T7" fmla="*/ 134 h 2040"/>
                <a:gd name="T8" fmla="*/ 222 w 1655"/>
                <a:gd name="T9" fmla="*/ 344 h 2040"/>
                <a:gd name="T10" fmla="*/ 209 w 1655"/>
                <a:gd name="T11" fmla="*/ 774 h 2040"/>
                <a:gd name="T12" fmla="*/ 86 w 1655"/>
                <a:gd name="T13" fmla="*/ 891 h 2040"/>
                <a:gd name="T14" fmla="*/ 37 w 1655"/>
                <a:gd name="T15" fmla="*/ 1039 h 2040"/>
                <a:gd name="T16" fmla="*/ 68 w 1655"/>
                <a:gd name="T17" fmla="*/ 1168 h 2040"/>
                <a:gd name="T18" fmla="*/ 105 w 1655"/>
                <a:gd name="T19" fmla="*/ 1273 h 2040"/>
                <a:gd name="T20" fmla="*/ 185 w 1655"/>
                <a:gd name="T21" fmla="*/ 1458 h 2040"/>
                <a:gd name="T22" fmla="*/ 215 w 1655"/>
                <a:gd name="T23" fmla="*/ 1501 h 2040"/>
                <a:gd name="T24" fmla="*/ 308 w 1655"/>
                <a:gd name="T25" fmla="*/ 1569 h 2040"/>
                <a:gd name="T26" fmla="*/ 413 w 1655"/>
                <a:gd name="T27" fmla="*/ 1686 h 2040"/>
                <a:gd name="T28" fmla="*/ 517 w 1655"/>
                <a:gd name="T29" fmla="*/ 1802 h 2040"/>
                <a:gd name="T30" fmla="*/ 566 w 1655"/>
                <a:gd name="T31" fmla="*/ 1886 h 2040"/>
                <a:gd name="T32" fmla="*/ 671 w 1655"/>
                <a:gd name="T33" fmla="*/ 1936 h 2040"/>
                <a:gd name="T34" fmla="*/ 776 w 1655"/>
                <a:gd name="T35" fmla="*/ 1929 h 2040"/>
                <a:gd name="T36" fmla="*/ 965 w 1655"/>
                <a:gd name="T37" fmla="*/ 2005 h 2040"/>
                <a:gd name="T38" fmla="*/ 1100 w 1655"/>
                <a:gd name="T39" fmla="*/ 2003 h 2040"/>
                <a:gd name="T40" fmla="*/ 1196 w 1655"/>
                <a:gd name="T41" fmla="*/ 1966 h 2040"/>
                <a:gd name="T42" fmla="*/ 1288 w 1655"/>
                <a:gd name="T43" fmla="*/ 1896 h 2040"/>
                <a:gd name="T44" fmla="*/ 1373 w 1655"/>
                <a:gd name="T45" fmla="*/ 1918 h 2040"/>
                <a:gd name="T46" fmla="*/ 1282 w 1655"/>
                <a:gd name="T47" fmla="*/ 1756 h 2040"/>
                <a:gd name="T48" fmla="*/ 1103 w 1655"/>
                <a:gd name="T49" fmla="*/ 1596 h 2040"/>
                <a:gd name="T50" fmla="*/ 1202 w 1655"/>
                <a:gd name="T51" fmla="*/ 1522 h 2040"/>
                <a:gd name="T52" fmla="*/ 1245 w 1655"/>
                <a:gd name="T53" fmla="*/ 1318 h 2040"/>
                <a:gd name="T54" fmla="*/ 1319 w 1655"/>
                <a:gd name="T55" fmla="*/ 1176 h 2040"/>
                <a:gd name="T56" fmla="*/ 1424 w 1655"/>
                <a:gd name="T57" fmla="*/ 1053 h 2040"/>
                <a:gd name="T58" fmla="*/ 1467 w 1655"/>
                <a:gd name="T59" fmla="*/ 800 h 2040"/>
                <a:gd name="T60" fmla="*/ 1560 w 1655"/>
                <a:gd name="T61" fmla="*/ 646 h 2040"/>
                <a:gd name="T62" fmla="*/ 1593 w 1655"/>
                <a:gd name="T63" fmla="*/ 500 h 2040"/>
                <a:gd name="T64" fmla="*/ 1512 w 1655"/>
                <a:gd name="T65" fmla="*/ 178 h 2040"/>
                <a:gd name="T66" fmla="*/ 1369 w 1655"/>
                <a:gd name="T67" fmla="*/ 0 h 2040"/>
                <a:gd name="T68" fmla="*/ 1313 w 1655"/>
                <a:gd name="T69" fmla="*/ 39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2040">
                  <a:moveTo>
                    <a:pt x="1313" y="39"/>
                  </a:moveTo>
                  <a:cubicBezTo>
                    <a:pt x="1283" y="39"/>
                    <a:pt x="1295" y="110"/>
                    <a:pt x="1248" y="110"/>
                  </a:cubicBezTo>
                  <a:cubicBezTo>
                    <a:pt x="1200" y="110"/>
                    <a:pt x="1218" y="157"/>
                    <a:pt x="1189" y="157"/>
                  </a:cubicBezTo>
                  <a:cubicBezTo>
                    <a:pt x="1159" y="157"/>
                    <a:pt x="1135" y="128"/>
                    <a:pt x="1135" y="128"/>
                  </a:cubicBezTo>
                  <a:cubicBezTo>
                    <a:pt x="1006" y="128"/>
                    <a:pt x="1006" y="128"/>
                    <a:pt x="1006" y="128"/>
                  </a:cubicBezTo>
                  <a:cubicBezTo>
                    <a:pt x="1006" y="128"/>
                    <a:pt x="976" y="98"/>
                    <a:pt x="958" y="110"/>
                  </a:cubicBezTo>
                  <a:cubicBezTo>
                    <a:pt x="941" y="122"/>
                    <a:pt x="923" y="134"/>
                    <a:pt x="923" y="134"/>
                  </a:cubicBezTo>
                  <a:cubicBezTo>
                    <a:pt x="314" y="134"/>
                    <a:pt x="314" y="134"/>
                    <a:pt x="314" y="134"/>
                  </a:cubicBezTo>
                  <a:cubicBezTo>
                    <a:pt x="314" y="256"/>
                    <a:pt x="314" y="344"/>
                    <a:pt x="314" y="344"/>
                  </a:cubicBezTo>
                  <a:cubicBezTo>
                    <a:pt x="222" y="344"/>
                    <a:pt x="222" y="344"/>
                    <a:pt x="222" y="344"/>
                  </a:cubicBezTo>
                  <a:cubicBezTo>
                    <a:pt x="222" y="670"/>
                    <a:pt x="222" y="670"/>
                    <a:pt x="222" y="670"/>
                  </a:cubicBezTo>
                  <a:cubicBezTo>
                    <a:pt x="222" y="670"/>
                    <a:pt x="228" y="768"/>
                    <a:pt x="209" y="774"/>
                  </a:cubicBezTo>
                  <a:cubicBezTo>
                    <a:pt x="191" y="781"/>
                    <a:pt x="123" y="799"/>
                    <a:pt x="123" y="830"/>
                  </a:cubicBezTo>
                  <a:cubicBezTo>
                    <a:pt x="123" y="861"/>
                    <a:pt x="117" y="885"/>
                    <a:pt x="86" y="891"/>
                  </a:cubicBezTo>
                  <a:cubicBezTo>
                    <a:pt x="55" y="898"/>
                    <a:pt x="86" y="965"/>
                    <a:pt x="43" y="965"/>
                  </a:cubicBezTo>
                  <a:cubicBezTo>
                    <a:pt x="0" y="965"/>
                    <a:pt x="62" y="1015"/>
                    <a:pt x="37" y="1039"/>
                  </a:cubicBezTo>
                  <a:cubicBezTo>
                    <a:pt x="12" y="1064"/>
                    <a:pt x="19" y="1095"/>
                    <a:pt x="49" y="1095"/>
                  </a:cubicBezTo>
                  <a:cubicBezTo>
                    <a:pt x="80" y="1095"/>
                    <a:pt x="68" y="1131"/>
                    <a:pt x="68" y="1168"/>
                  </a:cubicBezTo>
                  <a:cubicBezTo>
                    <a:pt x="68" y="1205"/>
                    <a:pt x="117" y="1230"/>
                    <a:pt x="117" y="1230"/>
                  </a:cubicBezTo>
                  <a:cubicBezTo>
                    <a:pt x="105" y="1273"/>
                    <a:pt x="105" y="1273"/>
                    <a:pt x="105" y="1273"/>
                  </a:cubicBezTo>
                  <a:cubicBezTo>
                    <a:pt x="105" y="1273"/>
                    <a:pt x="172" y="1353"/>
                    <a:pt x="179" y="1372"/>
                  </a:cubicBezTo>
                  <a:cubicBezTo>
                    <a:pt x="185" y="1390"/>
                    <a:pt x="222" y="1439"/>
                    <a:pt x="185" y="1458"/>
                  </a:cubicBezTo>
                  <a:cubicBezTo>
                    <a:pt x="148" y="1476"/>
                    <a:pt x="172" y="1495"/>
                    <a:pt x="172" y="1495"/>
                  </a:cubicBezTo>
                  <a:cubicBezTo>
                    <a:pt x="215" y="1501"/>
                    <a:pt x="215" y="1501"/>
                    <a:pt x="215" y="1501"/>
                  </a:cubicBezTo>
                  <a:cubicBezTo>
                    <a:pt x="228" y="1532"/>
                    <a:pt x="228" y="1532"/>
                    <a:pt x="228" y="1532"/>
                  </a:cubicBezTo>
                  <a:cubicBezTo>
                    <a:pt x="228" y="1532"/>
                    <a:pt x="277" y="1532"/>
                    <a:pt x="308" y="1569"/>
                  </a:cubicBezTo>
                  <a:cubicBezTo>
                    <a:pt x="339" y="1605"/>
                    <a:pt x="351" y="1612"/>
                    <a:pt x="351" y="1630"/>
                  </a:cubicBezTo>
                  <a:cubicBezTo>
                    <a:pt x="351" y="1649"/>
                    <a:pt x="376" y="1655"/>
                    <a:pt x="413" y="1686"/>
                  </a:cubicBezTo>
                  <a:cubicBezTo>
                    <a:pt x="449" y="1716"/>
                    <a:pt x="449" y="1735"/>
                    <a:pt x="449" y="1753"/>
                  </a:cubicBezTo>
                  <a:cubicBezTo>
                    <a:pt x="449" y="1772"/>
                    <a:pt x="517" y="1802"/>
                    <a:pt x="517" y="1802"/>
                  </a:cubicBezTo>
                  <a:cubicBezTo>
                    <a:pt x="540" y="1860"/>
                    <a:pt x="540" y="1860"/>
                    <a:pt x="540" y="1860"/>
                  </a:cubicBezTo>
                  <a:cubicBezTo>
                    <a:pt x="552" y="1866"/>
                    <a:pt x="561" y="1874"/>
                    <a:pt x="566" y="1886"/>
                  </a:cubicBezTo>
                  <a:cubicBezTo>
                    <a:pt x="578" y="1917"/>
                    <a:pt x="609" y="1936"/>
                    <a:pt x="609" y="1936"/>
                  </a:cubicBezTo>
                  <a:cubicBezTo>
                    <a:pt x="609" y="1936"/>
                    <a:pt x="646" y="1960"/>
                    <a:pt x="671" y="1936"/>
                  </a:cubicBezTo>
                  <a:cubicBezTo>
                    <a:pt x="696" y="1911"/>
                    <a:pt x="726" y="1942"/>
                    <a:pt x="726" y="1942"/>
                  </a:cubicBezTo>
                  <a:cubicBezTo>
                    <a:pt x="726" y="1942"/>
                    <a:pt x="757" y="1917"/>
                    <a:pt x="776" y="1929"/>
                  </a:cubicBezTo>
                  <a:cubicBezTo>
                    <a:pt x="788" y="1938"/>
                    <a:pt x="843" y="1983"/>
                    <a:pt x="891" y="2027"/>
                  </a:cubicBezTo>
                  <a:cubicBezTo>
                    <a:pt x="898" y="2024"/>
                    <a:pt x="945" y="2007"/>
                    <a:pt x="965" y="2005"/>
                  </a:cubicBezTo>
                  <a:cubicBezTo>
                    <a:pt x="987" y="2003"/>
                    <a:pt x="1018" y="2040"/>
                    <a:pt x="1027" y="2027"/>
                  </a:cubicBezTo>
                  <a:cubicBezTo>
                    <a:pt x="1036" y="2014"/>
                    <a:pt x="1082" y="1994"/>
                    <a:pt x="1100" y="2003"/>
                  </a:cubicBezTo>
                  <a:cubicBezTo>
                    <a:pt x="1118" y="2012"/>
                    <a:pt x="1160" y="2014"/>
                    <a:pt x="1162" y="1998"/>
                  </a:cubicBezTo>
                  <a:cubicBezTo>
                    <a:pt x="1163" y="1988"/>
                    <a:pt x="1182" y="1977"/>
                    <a:pt x="1196" y="1966"/>
                  </a:cubicBezTo>
                  <a:cubicBezTo>
                    <a:pt x="1202" y="1961"/>
                    <a:pt x="1207" y="1955"/>
                    <a:pt x="1208" y="1950"/>
                  </a:cubicBezTo>
                  <a:cubicBezTo>
                    <a:pt x="1213" y="1932"/>
                    <a:pt x="1266" y="1901"/>
                    <a:pt x="1288" y="1896"/>
                  </a:cubicBezTo>
                  <a:cubicBezTo>
                    <a:pt x="1310" y="1892"/>
                    <a:pt x="1337" y="1890"/>
                    <a:pt x="1348" y="1903"/>
                  </a:cubicBezTo>
                  <a:cubicBezTo>
                    <a:pt x="1353" y="1909"/>
                    <a:pt x="1363" y="1914"/>
                    <a:pt x="1373" y="1918"/>
                  </a:cubicBezTo>
                  <a:cubicBezTo>
                    <a:pt x="1380" y="1862"/>
                    <a:pt x="1393" y="1831"/>
                    <a:pt x="1375" y="1831"/>
                  </a:cubicBezTo>
                  <a:cubicBezTo>
                    <a:pt x="1350" y="1831"/>
                    <a:pt x="1300" y="1806"/>
                    <a:pt x="1282" y="1756"/>
                  </a:cubicBezTo>
                  <a:cubicBezTo>
                    <a:pt x="1263" y="1707"/>
                    <a:pt x="1208" y="1676"/>
                    <a:pt x="1196" y="1645"/>
                  </a:cubicBezTo>
                  <a:cubicBezTo>
                    <a:pt x="1183" y="1615"/>
                    <a:pt x="1115" y="1621"/>
                    <a:pt x="1103" y="1596"/>
                  </a:cubicBezTo>
                  <a:cubicBezTo>
                    <a:pt x="1091" y="1571"/>
                    <a:pt x="1122" y="1571"/>
                    <a:pt x="1122" y="1540"/>
                  </a:cubicBezTo>
                  <a:cubicBezTo>
                    <a:pt x="1122" y="1510"/>
                    <a:pt x="1196" y="1528"/>
                    <a:pt x="1202" y="1522"/>
                  </a:cubicBezTo>
                  <a:cubicBezTo>
                    <a:pt x="1208" y="1516"/>
                    <a:pt x="1214" y="1448"/>
                    <a:pt x="1214" y="1411"/>
                  </a:cubicBezTo>
                  <a:cubicBezTo>
                    <a:pt x="1214" y="1374"/>
                    <a:pt x="1263" y="1337"/>
                    <a:pt x="1245" y="1318"/>
                  </a:cubicBezTo>
                  <a:cubicBezTo>
                    <a:pt x="1226" y="1300"/>
                    <a:pt x="1263" y="1294"/>
                    <a:pt x="1288" y="1275"/>
                  </a:cubicBezTo>
                  <a:cubicBezTo>
                    <a:pt x="1313" y="1257"/>
                    <a:pt x="1294" y="1201"/>
                    <a:pt x="1319" y="1176"/>
                  </a:cubicBezTo>
                  <a:cubicBezTo>
                    <a:pt x="1344" y="1152"/>
                    <a:pt x="1362" y="1102"/>
                    <a:pt x="1381" y="1102"/>
                  </a:cubicBezTo>
                  <a:cubicBezTo>
                    <a:pt x="1399" y="1102"/>
                    <a:pt x="1424" y="1078"/>
                    <a:pt x="1424" y="1053"/>
                  </a:cubicBezTo>
                  <a:cubicBezTo>
                    <a:pt x="1424" y="1028"/>
                    <a:pt x="1467" y="979"/>
                    <a:pt x="1461" y="936"/>
                  </a:cubicBezTo>
                  <a:cubicBezTo>
                    <a:pt x="1455" y="893"/>
                    <a:pt x="1436" y="837"/>
                    <a:pt x="1467" y="800"/>
                  </a:cubicBezTo>
                  <a:cubicBezTo>
                    <a:pt x="1498" y="763"/>
                    <a:pt x="1510" y="732"/>
                    <a:pt x="1504" y="701"/>
                  </a:cubicBezTo>
                  <a:cubicBezTo>
                    <a:pt x="1498" y="670"/>
                    <a:pt x="1541" y="664"/>
                    <a:pt x="1560" y="646"/>
                  </a:cubicBezTo>
                  <a:cubicBezTo>
                    <a:pt x="1573" y="633"/>
                    <a:pt x="1620" y="613"/>
                    <a:pt x="1655" y="557"/>
                  </a:cubicBezTo>
                  <a:cubicBezTo>
                    <a:pt x="1632" y="529"/>
                    <a:pt x="1608" y="507"/>
                    <a:pt x="1593" y="500"/>
                  </a:cubicBezTo>
                  <a:cubicBezTo>
                    <a:pt x="1558" y="484"/>
                    <a:pt x="1534" y="422"/>
                    <a:pt x="1534" y="343"/>
                  </a:cubicBezTo>
                  <a:cubicBezTo>
                    <a:pt x="1534" y="265"/>
                    <a:pt x="1515" y="203"/>
                    <a:pt x="1512" y="178"/>
                  </a:cubicBezTo>
                  <a:cubicBezTo>
                    <a:pt x="1509" y="153"/>
                    <a:pt x="1470" y="100"/>
                    <a:pt x="1425" y="75"/>
                  </a:cubicBezTo>
                  <a:cubicBezTo>
                    <a:pt x="1392" y="57"/>
                    <a:pt x="1374" y="30"/>
                    <a:pt x="1369" y="0"/>
                  </a:cubicBezTo>
                  <a:cubicBezTo>
                    <a:pt x="1368" y="1"/>
                    <a:pt x="1367" y="3"/>
                    <a:pt x="1366" y="4"/>
                  </a:cubicBezTo>
                  <a:cubicBezTo>
                    <a:pt x="1336" y="45"/>
                    <a:pt x="1342" y="39"/>
                    <a:pt x="1313" y="3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8" name="Freeform 43">
              <a:extLst>
                <a:ext uri="{FF2B5EF4-FFF2-40B4-BE49-F238E27FC236}">
                  <a16:creationId xmlns:a16="http://schemas.microsoft.com/office/drawing/2014/main" id="{9617E1A6-E914-A8F8-EE6E-8E0151B39103}"/>
                </a:ext>
              </a:extLst>
            </p:cNvPr>
            <p:cNvSpPr>
              <a:spLocks/>
            </p:cNvSpPr>
            <p:nvPr/>
          </p:nvSpPr>
          <p:spPr bwMode="auto">
            <a:xfrm>
              <a:off x="7191939" y="3973566"/>
              <a:ext cx="69409" cy="65937"/>
            </a:xfrm>
            <a:custGeom>
              <a:avLst/>
              <a:gdLst>
                <a:gd name="T0" fmla="*/ 71 w 196"/>
                <a:gd name="T1" fmla="*/ 22 h 189"/>
                <a:gd name="T2" fmla="*/ 22 w 196"/>
                <a:gd name="T3" fmla="*/ 92 h 189"/>
                <a:gd name="T4" fmla="*/ 19 w 196"/>
                <a:gd name="T5" fmla="*/ 176 h 189"/>
                <a:gd name="T6" fmla="*/ 75 w 196"/>
                <a:gd name="T7" fmla="*/ 172 h 189"/>
                <a:gd name="T8" fmla="*/ 122 w 196"/>
                <a:gd name="T9" fmla="*/ 189 h 189"/>
                <a:gd name="T10" fmla="*/ 163 w 196"/>
                <a:gd name="T11" fmla="*/ 140 h 189"/>
                <a:gd name="T12" fmla="*/ 110 w 196"/>
                <a:gd name="T13" fmla="*/ 117 h 189"/>
                <a:gd name="T14" fmla="*/ 168 w 196"/>
                <a:gd name="T15" fmla="*/ 71 h 189"/>
                <a:gd name="T16" fmla="*/ 159 w 196"/>
                <a:gd name="T17" fmla="*/ 12 h 189"/>
                <a:gd name="T18" fmla="*/ 145 w 196"/>
                <a:gd name="T19" fmla="*/ 0 h 189"/>
                <a:gd name="T20" fmla="*/ 118 w 196"/>
                <a:gd name="T21" fmla="*/ 19 h 189"/>
                <a:gd name="T22" fmla="*/ 71 w 196"/>
                <a:gd name="T23" fmla="*/ 2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89">
                  <a:moveTo>
                    <a:pt x="71" y="22"/>
                  </a:moveTo>
                  <a:cubicBezTo>
                    <a:pt x="65" y="32"/>
                    <a:pt x="41" y="70"/>
                    <a:pt x="22" y="92"/>
                  </a:cubicBezTo>
                  <a:cubicBezTo>
                    <a:pt x="0" y="116"/>
                    <a:pt x="13" y="163"/>
                    <a:pt x="19" y="176"/>
                  </a:cubicBezTo>
                  <a:cubicBezTo>
                    <a:pt x="25" y="188"/>
                    <a:pt x="56" y="185"/>
                    <a:pt x="75" y="172"/>
                  </a:cubicBezTo>
                  <a:cubicBezTo>
                    <a:pt x="90" y="163"/>
                    <a:pt x="100" y="168"/>
                    <a:pt x="122" y="189"/>
                  </a:cubicBezTo>
                  <a:cubicBezTo>
                    <a:pt x="133" y="172"/>
                    <a:pt x="149" y="154"/>
                    <a:pt x="163" y="140"/>
                  </a:cubicBezTo>
                  <a:cubicBezTo>
                    <a:pt x="139" y="125"/>
                    <a:pt x="116" y="123"/>
                    <a:pt x="110" y="117"/>
                  </a:cubicBezTo>
                  <a:cubicBezTo>
                    <a:pt x="100" y="107"/>
                    <a:pt x="139" y="77"/>
                    <a:pt x="168" y="71"/>
                  </a:cubicBezTo>
                  <a:cubicBezTo>
                    <a:pt x="196" y="65"/>
                    <a:pt x="182" y="33"/>
                    <a:pt x="159" y="12"/>
                  </a:cubicBezTo>
                  <a:cubicBezTo>
                    <a:pt x="155" y="9"/>
                    <a:pt x="150" y="4"/>
                    <a:pt x="145" y="0"/>
                  </a:cubicBezTo>
                  <a:cubicBezTo>
                    <a:pt x="132" y="8"/>
                    <a:pt x="122" y="15"/>
                    <a:pt x="118" y="19"/>
                  </a:cubicBezTo>
                  <a:cubicBezTo>
                    <a:pt x="111" y="29"/>
                    <a:pt x="95" y="25"/>
                    <a:pt x="71" y="2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49" name="Freeform 44">
              <a:extLst>
                <a:ext uri="{FF2B5EF4-FFF2-40B4-BE49-F238E27FC236}">
                  <a16:creationId xmlns:a16="http://schemas.microsoft.com/office/drawing/2014/main" id="{A2C1B139-7A83-A790-8DA9-8B52C3D4B38C}"/>
                </a:ext>
              </a:extLst>
            </p:cNvPr>
            <p:cNvSpPr>
              <a:spLocks/>
            </p:cNvSpPr>
            <p:nvPr/>
          </p:nvSpPr>
          <p:spPr bwMode="auto">
            <a:xfrm>
              <a:off x="7006851" y="3782694"/>
              <a:ext cx="235987" cy="201283"/>
            </a:xfrm>
            <a:custGeom>
              <a:avLst/>
              <a:gdLst>
                <a:gd name="T0" fmla="*/ 124 w 676"/>
                <a:gd name="T1" fmla="*/ 89 h 578"/>
                <a:gd name="T2" fmla="*/ 68 w 676"/>
                <a:gd name="T3" fmla="*/ 144 h 578"/>
                <a:gd name="T4" fmla="*/ 31 w 676"/>
                <a:gd name="T5" fmla="*/ 243 h 578"/>
                <a:gd name="T6" fmla="*/ 25 w 676"/>
                <a:gd name="T7" fmla="*/ 378 h 578"/>
                <a:gd name="T8" fmla="*/ 108 w 676"/>
                <a:gd name="T9" fmla="*/ 382 h 578"/>
                <a:gd name="T10" fmla="*/ 139 w 676"/>
                <a:gd name="T11" fmla="*/ 351 h 578"/>
                <a:gd name="T12" fmla="*/ 186 w 676"/>
                <a:gd name="T13" fmla="*/ 339 h 578"/>
                <a:gd name="T14" fmla="*/ 248 w 676"/>
                <a:gd name="T15" fmla="*/ 364 h 578"/>
                <a:gd name="T16" fmla="*/ 292 w 676"/>
                <a:gd name="T17" fmla="*/ 364 h 578"/>
                <a:gd name="T18" fmla="*/ 391 w 676"/>
                <a:gd name="T19" fmla="*/ 364 h 578"/>
                <a:gd name="T20" fmla="*/ 603 w 676"/>
                <a:gd name="T21" fmla="*/ 569 h 578"/>
                <a:gd name="T22" fmla="*/ 602 w 676"/>
                <a:gd name="T23" fmla="*/ 571 h 578"/>
                <a:gd name="T24" fmla="*/ 649 w 676"/>
                <a:gd name="T25" fmla="*/ 568 h 578"/>
                <a:gd name="T26" fmla="*/ 676 w 676"/>
                <a:gd name="T27" fmla="*/ 549 h 578"/>
                <a:gd name="T28" fmla="*/ 570 w 676"/>
                <a:gd name="T29" fmla="*/ 430 h 578"/>
                <a:gd name="T30" fmla="*/ 412 w 676"/>
                <a:gd name="T31" fmla="*/ 320 h 578"/>
                <a:gd name="T32" fmla="*/ 349 w 676"/>
                <a:gd name="T33" fmla="*/ 257 h 578"/>
                <a:gd name="T34" fmla="*/ 275 w 676"/>
                <a:gd name="T35" fmla="*/ 111 h 578"/>
                <a:gd name="T36" fmla="*/ 219 w 676"/>
                <a:gd name="T37" fmla="*/ 0 h 578"/>
                <a:gd name="T38" fmla="*/ 124 w 676"/>
                <a:gd name="T39" fmla="*/ 8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6" h="578">
                  <a:moveTo>
                    <a:pt x="124" y="89"/>
                  </a:moveTo>
                  <a:cubicBezTo>
                    <a:pt x="105" y="107"/>
                    <a:pt x="62" y="113"/>
                    <a:pt x="68" y="144"/>
                  </a:cubicBezTo>
                  <a:cubicBezTo>
                    <a:pt x="74" y="175"/>
                    <a:pt x="62" y="206"/>
                    <a:pt x="31" y="243"/>
                  </a:cubicBezTo>
                  <a:cubicBezTo>
                    <a:pt x="0" y="280"/>
                    <a:pt x="18" y="335"/>
                    <a:pt x="25" y="378"/>
                  </a:cubicBezTo>
                  <a:cubicBezTo>
                    <a:pt x="62" y="375"/>
                    <a:pt x="101" y="375"/>
                    <a:pt x="108" y="382"/>
                  </a:cubicBezTo>
                  <a:cubicBezTo>
                    <a:pt x="124" y="398"/>
                    <a:pt x="130" y="382"/>
                    <a:pt x="139" y="351"/>
                  </a:cubicBezTo>
                  <a:cubicBezTo>
                    <a:pt x="149" y="320"/>
                    <a:pt x="167" y="323"/>
                    <a:pt x="186" y="339"/>
                  </a:cubicBezTo>
                  <a:cubicBezTo>
                    <a:pt x="205" y="354"/>
                    <a:pt x="217" y="379"/>
                    <a:pt x="248" y="364"/>
                  </a:cubicBezTo>
                  <a:cubicBezTo>
                    <a:pt x="279" y="348"/>
                    <a:pt x="276" y="357"/>
                    <a:pt x="292" y="364"/>
                  </a:cubicBezTo>
                  <a:cubicBezTo>
                    <a:pt x="307" y="370"/>
                    <a:pt x="370" y="361"/>
                    <a:pt x="391" y="364"/>
                  </a:cubicBezTo>
                  <a:cubicBezTo>
                    <a:pt x="413" y="367"/>
                    <a:pt x="603" y="569"/>
                    <a:pt x="603" y="569"/>
                  </a:cubicBezTo>
                  <a:cubicBezTo>
                    <a:pt x="603" y="569"/>
                    <a:pt x="603" y="570"/>
                    <a:pt x="602" y="571"/>
                  </a:cubicBezTo>
                  <a:cubicBezTo>
                    <a:pt x="626" y="574"/>
                    <a:pt x="642" y="578"/>
                    <a:pt x="649" y="568"/>
                  </a:cubicBezTo>
                  <a:cubicBezTo>
                    <a:pt x="653" y="564"/>
                    <a:pt x="663" y="557"/>
                    <a:pt x="676" y="549"/>
                  </a:cubicBezTo>
                  <a:cubicBezTo>
                    <a:pt x="652" y="526"/>
                    <a:pt x="617" y="489"/>
                    <a:pt x="570" y="430"/>
                  </a:cubicBezTo>
                  <a:cubicBezTo>
                    <a:pt x="514" y="359"/>
                    <a:pt x="448" y="320"/>
                    <a:pt x="412" y="320"/>
                  </a:cubicBezTo>
                  <a:cubicBezTo>
                    <a:pt x="377" y="320"/>
                    <a:pt x="371" y="260"/>
                    <a:pt x="349" y="257"/>
                  </a:cubicBezTo>
                  <a:cubicBezTo>
                    <a:pt x="327" y="254"/>
                    <a:pt x="276" y="167"/>
                    <a:pt x="275" y="111"/>
                  </a:cubicBezTo>
                  <a:cubicBezTo>
                    <a:pt x="274" y="79"/>
                    <a:pt x="248" y="35"/>
                    <a:pt x="219" y="0"/>
                  </a:cubicBezTo>
                  <a:cubicBezTo>
                    <a:pt x="184" y="56"/>
                    <a:pt x="137" y="76"/>
                    <a:pt x="124" y="8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0" name="Freeform 45">
              <a:extLst>
                <a:ext uri="{FF2B5EF4-FFF2-40B4-BE49-F238E27FC236}">
                  <a16:creationId xmlns:a16="http://schemas.microsoft.com/office/drawing/2014/main" id="{A35CE922-84CA-794B-9871-184E7AA38CBA}"/>
                </a:ext>
              </a:extLst>
            </p:cNvPr>
            <p:cNvSpPr>
              <a:spLocks/>
            </p:cNvSpPr>
            <p:nvPr/>
          </p:nvSpPr>
          <p:spPr bwMode="auto">
            <a:xfrm>
              <a:off x="6886546" y="3893748"/>
              <a:ext cx="525187" cy="408350"/>
            </a:xfrm>
            <a:custGeom>
              <a:avLst/>
              <a:gdLst>
                <a:gd name="T0" fmla="*/ 105 w 1505"/>
                <a:gd name="T1" fmla="*/ 768 h 1170"/>
                <a:gd name="T2" fmla="*/ 191 w 1505"/>
                <a:gd name="T3" fmla="*/ 879 h 1170"/>
                <a:gd name="T4" fmla="*/ 284 w 1505"/>
                <a:gd name="T5" fmla="*/ 954 h 1170"/>
                <a:gd name="T6" fmla="*/ 282 w 1505"/>
                <a:gd name="T7" fmla="*/ 1041 h 1170"/>
                <a:gd name="T8" fmla="*/ 314 w 1505"/>
                <a:gd name="T9" fmla="*/ 1055 h 1170"/>
                <a:gd name="T10" fmla="*/ 416 w 1505"/>
                <a:gd name="T11" fmla="*/ 1075 h 1170"/>
                <a:gd name="T12" fmla="*/ 531 w 1505"/>
                <a:gd name="T13" fmla="*/ 1141 h 1170"/>
                <a:gd name="T14" fmla="*/ 647 w 1505"/>
                <a:gd name="T15" fmla="*/ 1161 h 1170"/>
                <a:gd name="T16" fmla="*/ 713 w 1505"/>
                <a:gd name="T17" fmla="*/ 1108 h 1170"/>
                <a:gd name="T18" fmla="*/ 799 w 1505"/>
                <a:gd name="T19" fmla="*/ 1090 h 1170"/>
                <a:gd name="T20" fmla="*/ 848 w 1505"/>
                <a:gd name="T21" fmla="*/ 1110 h 1170"/>
                <a:gd name="T22" fmla="*/ 898 w 1505"/>
                <a:gd name="T23" fmla="*/ 1096 h 1170"/>
                <a:gd name="T24" fmla="*/ 979 w 1505"/>
                <a:gd name="T25" fmla="*/ 1084 h 1170"/>
                <a:gd name="T26" fmla="*/ 1109 w 1505"/>
                <a:gd name="T27" fmla="*/ 1015 h 1170"/>
                <a:gd name="T28" fmla="*/ 1220 w 1505"/>
                <a:gd name="T29" fmla="*/ 995 h 1170"/>
                <a:gd name="T30" fmla="*/ 1485 w 1505"/>
                <a:gd name="T31" fmla="*/ 729 h 1170"/>
                <a:gd name="T32" fmla="*/ 1450 w 1505"/>
                <a:gd name="T33" fmla="*/ 707 h 1170"/>
                <a:gd name="T34" fmla="*/ 1313 w 1505"/>
                <a:gd name="T35" fmla="*/ 676 h 1170"/>
                <a:gd name="T36" fmla="*/ 1111 w 1505"/>
                <a:gd name="T37" fmla="*/ 606 h 1170"/>
                <a:gd name="T38" fmla="*/ 1045 w 1505"/>
                <a:gd name="T39" fmla="*/ 546 h 1170"/>
                <a:gd name="T40" fmla="*/ 983 w 1505"/>
                <a:gd name="T41" fmla="*/ 455 h 1170"/>
                <a:gd name="T42" fmla="*/ 998 w 1505"/>
                <a:gd name="T43" fmla="*/ 418 h 1170"/>
                <a:gd name="T44" fmla="*/ 951 w 1505"/>
                <a:gd name="T45" fmla="*/ 401 h 1170"/>
                <a:gd name="T46" fmla="*/ 895 w 1505"/>
                <a:gd name="T47" fmla="*/ 405 h 1170"/>
                <a:gd name="T48" fmla="*/ 898 w 1505"/>
                <a:gd name="T49" fmla="*/ 321 h 1170"/>
                <a:gd name="T50" fmla="*/ 948 w 1505"/>
                <a:gd name="T51" fmla="*/ 249 h 1170"/>
                <a:gd name="T52" fmla="*/ 736 w 1505"/>
                <a:gd name="T53" fmla="*/ 44 h 1170"/>
                <a:gd name="T54" fmla="*/ 637 w 1505"/>
                <a:gd name="T55" fmla="*/ 44 h 1170"/>
                <a:gd name="T56" fmla="*/ 593 w 1505"/>
                <a:gd name="T57" fmla="*/ 44 h 1170"/>
                <a:gd name="T58" fmla="*/ 531 w 1505"/>
                <a:gd name="T59" fmla="*/ 19 h 1170"/>
                <a:gd name="T60" fmla="*/ 484 w 1505"/>
                <a:gd name="T61" fmla="*/ 31 h 1170"/>
                <a:gd name="T62" fmla="*/ 453 w 1505"/>
                <a:gd name="T63" fmla="*/ 62 h 1170"/>
                <a:gd name="T64" fmla="*/ 370 w 1505"/>
                <a:gd name="T65" fmla="*/ 58 h 1170"/>
                <a:gd name="T66" fmla="*/ 370 w 1505"/>
                <a:gd name="T67" fmla="*/ 59 h 1170"/>
                <a:gd name="T68" fmla="*/ 333 w 1505"/>
                <a:gd name="T69" fmla="*/ 176 h 1170"/>
                <a:gd name="T70" fmla="*/ 290 w 1505"/>
                <a:gd name="T71" fmla="*/ 225 h 1170"/>
                <a:gd name="T72" fmla="*/ 228 w 1505"/>
                <a:gd name="T73" fmla="*/ 299 h 1170"/>
                <a:gd name="T74" fmla="*/ 197 w 1505"/>
                <a:gd name="T75" fmla="*/ 398 h 1170"/>
                <a:gd name="T76" fmla="*/ 154 w 1505"/>
                <a:gd name="T77" fmla="*/ 441 h 1170"/>
                <a:gd name="T78" fmla="*/ 123 w 1505"/>
                <a:gd name="T79" fmla="*/ 534 h 1170"/>
                <a:gd name="T80" fmla="*/ 111 w 1505"/>
                <a:gd name="T81" fmla="*/ 645 h 1170"/>
                <a:gd name="T82" fmla="*/ 31 w 1505"/>
                <a:gd name="T83" fmla="*/ 663 h 1170"/>
                <a:gd name="T84" fmla="*/ 12 w 1505"/>
                <a:gd name="T85" fmla="*/ 719 h 1170"/>
                <a:gd name="T86" fmla="*/ 105 w 1505"/>
                <a:gd name="T87" fmla="*/ 768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5" h="1170">
                  <a:moveTo>
                    <a:pt x="105" y="768"/>
                  </a:moveTo>
                  <a:cubicBezTo>
                    <a:pt x="117" y="799"/>
                    <a:pt x="172" y="830"/>
                    <a:pt x="191" y="879"/>
                  </a:cubicBezTo>
                  <a:cubicBezTo>
                    <a:pt x="209" y="929"/>
                    <a:pt x="259" y="954"/>
                    <a:pt x="284" y="954"/>
                  </a:cubicBezTo>
                  <a:cubicBezTo>
                    <a:pt x="302" y="954"/>
                    <a:pt x="289" y="985"/>
                    <a:pt x="282" y="1041"/>
                  </a:cubicBezTo>
                  <a:cubicBezTo>
                    <a:pt x="294" y="1046"/>
                    <a:pt x="306" y="1050"/>
                    <a:pt x="314" y="1055"/>
                  </a:cubicBezTo>
                  <a:cubicBezTo>
                    <a:pt x="330" y="1064"/>
                    <a:pt x="394" y="1055"/>
                    <a:pt x="416" y="1075"/>
                  </a:cubicBezTo>
                  <a:cubicBezTo>
                    <a:pt x="438" y="1095"/>
                    <a:pt x="509" y="1141"/>
                    <a:pt x="531" y="1141"/>
                  </a:cubicBezTo>
                  <a:cubicBezTo>
                    <a:pt x="554" y="1141"/>
                    <a:pt x="633" y="1152"/>
                    <a:pt x="647" y="1161"/>
                  </a:cubicBezTo>
                  <a:cubicBezTo>
                    <a:pt x="660" y="1170"/>
                    <a:pt x="678" y="1128"/>
                    <a:pt x="713" y="1108"/>
                  </a:cubicBezTo>
                  <a:cubicBezTo>
                    <a:pt x="748" y="1088"/>
                    <a:pt x="793" y="1075"/>
                    <a:pt x="799" y="1090"/>
                  </a:cubicBezTo>
                  <a:cubicBezTo>
                    <a:pt x="806" y="1106"/>
                    <a:pt x="830" y="1119"/>
                    <a:pt x="848" y="1110"/>
                  </a:cubicBezTo>
                  <a:cubicBezTo>
                    <a:pt x="855" y="1107"/>
                    <a:pt x="875" y="1101"/>
                    <a:pt x="898" y="1096"/>
                  </a:cubicBezTo>
                  <a:cubicBezTo>
                    <a:pt x="930" y="1089"/>
                    <a:pt x="968" y="1082"/>
                    <a:pt x="979" y="1084"/>
                  </a:cubicBezTo>
                  <a:cubicBezTo>
                    <a:pt x="996" y="1086"/>
                    <a:pt x="1045" y="1015"/>
                    <a:pt x="1109" y="1015"/>
                  </a:cubicBezTo>
                  <a:cubicBezTo>
                    <a:pt x="1173" y="1015"/>
                    <a:pt x="1191" y="1026"/>
                    <a:pt x="1220" y="995"/>
                  </a:cubicBezTo>
                  <a:cubicBezTo>
                    <a:pt x="1249" y="964"/>
                    <a:pt x="1466" y="745"/>
                    <a:pt x="1485" y="729"/>
                  </a:cubicBezTo>
                  <a:cubicBezTo>
                    <a:pt x="1505" y="714"/>
                    <a:pt x="1472" y="707"/>
                    <a:pt x="1450" y="707"/>
                  </a:cubicBezTo>
                  <a:cubicBezTo>
                    <a:pt x="1428" y="707"/>
                    <a:pt x="1384" y="705"/>
                    <a:pt x="1313" y="676"/>
                  </a:cubicBezTo>
                  <a:cubicBezTo>
                    <a:pt x="1242" y="648"/>
                    <a:pt x="1131" y="610"/>
                    <a:pt x="1111" y="606"/>
                  </a:cubicBezTo>
                  <a:cubicBezTo>
                    <a:pt x="1091" y="601"/>
                    <a:pt x="1063" y="555"/>
                    <a:pt x="1045" y="546"/>
                  </a:cubicBezTo>
                  <a:cubicBezTo>
                    <a:pt x="1027" y="537"/>
                    <a:pt x="992" y="475"/>
                    <a:pt x="983" y="455"/>
                  </a:cubicBezTo>
                  <a:cubicBezTo>
                    <a:pt x="980" y="448"/>
                    <a:pt x="987" y="434"/>
                    <a:pt x="998" y="418"/>
                  </a:cubicBezTo>
                  <a:cubicBezTo>
                    <a:pt x="976" y="397"/>
                    <a:pt x="966" y="392"/>
                    <a:pt x="951" y="401"/>
                  </a:cubicBezTo>
                  <a:cubicBezTo>
                    <a:pt x="932" y="414"/>
                    <a:pt x="901" y="417"/>
                    <a:pt x="895" y="405"/>
                  </a:cubicBezTo>
                  <a:cubicBezTo>
                    <a:pt x="889" y="392"/>
                    <a:pt x="876" y="345"/>
                    <a:pt x="898" y="321"/>
                  </a:cubicBezTo>
                  <a:cubicBezTo>
                    <a:pt x="920" y="296"/>
                    <a:pt x="948" y="249"/>
                    <a:pt x="948" y="249"/>
                  </a:cubicBezTo>
                  <a:cubicBezTo>
                    <a:pt x="948" y="249"/>
                    <a:pt x="758" y="47"/>
                    <a:pt x="736" y="44"/>
                  </a:cubicBezTo>
                  <a:cubicBezTo>
                    <a:pt x="715" y="41"/>
                    <a:pt x="652" y="50"/>
                    <a:pt x="637" y="44"/>
                  </a:cubicBezTo>
                  <a:cubicBezTo>
                    <a:pt x="621" y="37"/>
                    <a:pt x="624" y="28"/>
                    <a:pt x="593" y="44"/>
                  </a:cubicBezTo>
                  <a:cubicBezTo>
                    <a:pt x="562" y="59"/>
                    <a:pt x="550" y="34"/>
                    <a:pt x="531" y="19"/>
                  </a:cubicBezTo>
                  <a:cubicBezTo>
                    <a:pt x="512" y="3"/>
                    <a:pt x="494" y="0"/>
                    <a:pt x="484" y="31"/>
                  </a:cubicBezTo>
                  <a:cubicBezTo>
                    <a:pt x="475" y="62"/>
                    <a:pt x="469" y="78"/>
                    <a:pt x="453" y="62"/>
                  </a:cubicBezTo>
                  <a:cubicBezTo>
                    <a:pt x="446" y="55"/>
                    <a:pt x="407" y="55"/>
                    <a:pt x="370" y="58"/>
                  </a:cubicBezTo>
                  <a:cubicBezTo>
                    <a:pt x="370" y="58"/>
                    <a:pt x="370" y="58"/>
                    <a:pt x="370" y="59"/>
                  </a:cubicBezTo>
                  <a:cubicBezTo>
                    <a:pt x="376" y="102"/>
                    <a:pt x="333" y="151"/>
                    <a:pt x="333" y="176"/>
                  </a:cubicBezTo>
                  <a:cubicBezTo>
                    <a:pt x="333" y="201"/>
                    <a:pt x="308" y="225"/>
                    <a:pt x="290" y="225"/>
                  </a:cubicBezTo>
                  <a:cubicBezTo>
                    <a:pt x="271" y="225"/>
                    <a:pt x="253" y="275"/>
                    <a:pt x="228" y="299"/>
                  </a:cubicBezTo>
                  <a:cubicBezTo>
                    <a:pt x="203" y="324"/>
                    <a:pt x="222" y="380"/>
                    <a:pt x="197" y="398"/>
                  </a:cubicBezTo>
                  <a:cubicBezTo>
                    <a:pt x="172" y="417"/>
                    <a:pt x="135" y="423"/>
                    <a:pt x="154" y="441"/>
                  </a:cubicBezTo>
                  <a:cubicBezTo>
                    <a:pt x="172" y="460"/>
                    <a:pt x="123" y="497"/>
                    <a:pt x="123" y="534"/>
                  </a:cubicBezTo>
                  <a:cubicBezTo>
                    <a:pt x="123" y="571"/>
                    <a:pt x="117" y="639"/>
                    <a:pt x="111" y="645"/>
                  </a:cubicBezTo>
                  <a:cubicBezTo>
                    <a:pt x="105" y="651"/>
                    <a:pt x="31" y="633"/>
                    <a:pt x="31" y="663"/>
                  </a:cubicBezTo>
                  <a:cubicBezTo>
                    <a:pt x="31" y="694"/>
                    <a:pt x="0" y="694"/>
                    <a:pt x="12" y="719"/>
                  </a:cubicBezTo>
                  <a:cubicBezTo>
                    <a:pt x="24" y="744"/>
                    <a:pt x="92" y="738"/>
                    <a:pt x="105" y="76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1" name="Freeform 46">
              <a:extLst>
                <a:ext uri="{FF2B5EF4-FFF2-40B4-BE49-F238E27FC236}">
                  <a16:creationId xmlns:a16="http://schemas.microsoft.com/office/drawing/2014/main" id="{A49F6B70-D6AE-5419-FD9F-12FA1DFE2793}"/>
                </a:ext>
              </a:extLst>
            </p:cNvPr>
            <p:cNvSpPr>
              <a:spLocks/>
            </p:cNvSpPr>
            <p:nvPr/>
          </p:nvSpPr>
          <p:spPr bwMode="auto">
            <a:xfrm>
              <a:off x="6907390" y="3155438"/>
              <a:ext cx="126645" cy="74218"/>
            </a:xfrm>
            <a:custGeom>
              <a:avLst/>
              <a:gdLst>
                <a:gd name="T0" fmla="*/ 123 w 153"/>
                <a:gd name="T1" fmla="*/ 81 h 186"/>
                <a:gd name="T2" fmla="*/ 75 w 153"/>
                <a:gd name="T3" fmla="*/ 3 h 186"/>
                <a:gd name="T4" fmla="*/ 74 w 153"/>
                <a:gd name="T5" fmla="*/ 16 h 186"/>
                <a:gd name="T6" fmla="*/ 0 w 153"/>
                <a:gd name="T7" fmla="*/ 166 h 186"/>
                <a:gd name="T8" fmla="*/ 47 w 153"/>
                <a:gd name="T9" fmla="*/ 186 h 186"/>
                <a:gd name="T10" fmla="*/ 123 w 153"/>
                <a:gd name="T11" fmla="*/ 81 h 186"/>
              </a:gdLst>
              <a:ahLst/>
              <a:cxnLst>
                <a:cxn ang="0">
                  <a:pos x="T0" y="T1"/>
                </a:cxn>
                <a:cxn ang="0">
                  <a:pos x="T2" y="T3"/>
                </a:cxn>
                <a:cxn ang="0">
                  <a:pos x="T4" y="T5"/>
                </a:cxn>
                <a:cxn ang="0">
                  <a:pos x="T6" y="T7"/>
                </a:cxn>
                <a:cxn ang="0">
                  <a:pos x="T8" y="T9"/>
                </a:cxn>
                <a:cxn ang="0">
                  <a:pos x="T10" y="T11"/>
                </a:cxn>
              </a:cxnLst>
              <a:rect l="0" t="0" r="r" b="b"/>
              <a:pathLst>
                <a:path w="153" h="186">
                  <a:moveTo>
                    <a:pt x="123" y="81"/>
                  </a:moveTo>
                  <a:cubicBezTo>
                    <a:pt x="142" y="64"/>
                    <a:pt x="153" y="0"/>
                    <a:pt x="75" y="3"/>
                  </a:cubicBezTo>
                  <a:cubicBezTo>
                    <a:pt x="74" y="7"/>
                    <a:pt x="74" y="12"/>
                    <a:pt x="74" y="16"/>
                  </a:cubicBezTo>
                  <a:cubicBezTo>
                    <a:pt x="74" y="46"/>
                    <a:pt x="26" y="109"/>
                    <a:pt x="0" y="166"/>
                  </a:cubicBezTo>
                  <a:cubicBezTo>
                    <a:pt x="47" y="186"/>
                    <a:pt x="47" y="186"/>
                    <a:pt x="47" y="186"/>
                  </a:cubicBezTo>
                  <a:cubicBezTo>
                    <a:pt x="72" y="142"/>
                    <a:pt x="108" y="94"/>
                    <a:pt x="123" y="8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2" name="Freeform 47">
              <a:extLst>
                <a:ext uri="{FF2B5EF4-FFF2-40B4-BE49-F238E27FC236}">
                  <a16:creationId xmlns:a16="http://schemas.microsoft.com/office/drawing/2014/main" id="{052B9614-C198-855D-ED5D-6277B530E3CF}"/>
                </a:ext>
              </a:extLst>
            </p:cNvPr>
            <p:cNvSpPr>
              <a:spLocks/>
            </p:cNvSpPr>
            <p:nvPr/>
          </p:nvSpPr>
          <p:spPr bwMode="auto">
            <a:xfrm>
              <a:off x="6986030" y="3051598"/>
              <a:ext cx="239458" cy="190872"/>
            </a:xfrm>
            <a:custGeom>
              <a:avLst/>
              <a:gdLst>
                <a:gd name="T0" fmla="*/ 76 w 687"/>
                <a:gd name="T1" fmla="*/ 358 h 548"/>
                <a:gd name="T2" fmla="*/ 0 w 687"/>
                <a:gd name="T3" fmla="*/ 463 h 548"/>
                <a:gd name="T4" fmla="*/ 5 w 687"/>
                <a:gd name="T5" fmla="*/ 465 h 548"/>
                <a:gd name="T6" fmla="*/ 13 w 687"/>
                <a:gd name="T7" fmla="*/ 501 h 548"/>
                <a:gd name="T8" fmla="*/ 104 w 687"/>
                <a:gd name="T9" fmla="*/ 548 h 548"/>
                <a:gd name="T10" fmla="*/ 198 w 687"/>
                <a:gd name="T11" fmla="*/ 497 h 548"/>
                <a:gd name="T12" fmla="*/ 541 w 687"/>
                <a:gd name="T13" fmla="*/ 323 h 548"/>
                <a:gd name="T14" fmla="*/ 565 w 687"/>
                <a:gd name="T15" fmla="*/ 264 h 548"/>
                <a:gd name="T16" fmla="*/ 573 w 687"/>
                <a:gd name="T17" fmla="*/ 185 h 548"/>
                <a:gd name="T18" fmla="*/ 565 w 687"/>
                <a:gd name="T19" fmla="*/ 102 h 548"/>
                <a:gd name="T20" fmla="*/ 628 w 687"/>
                <a:gd name="T21" fmla="*/ 55 h 548"/>
                <a:gd name="T22" fmla="*/ 687 w 687"/>
                <a:gd name="T23" fmla="*/ 12 h 548"/>
                <a:gd name="T24" fmla="*/ 648 w 687"/>
                <a:gd name="T25" fmla="*/ 0 h 548"/>
                <a:gd name="T26" fmla="*/ 537 w 687"/>
                <a:gd name="T27" fmla="*/ 16 h 548"/>
                <a:gd name="T28" fmla="*/ 403 w 687"/>
                <a:gd name="T29" fmla="*/ 55 h 548"/>
                <a:gd name="T30" fmla="*/ 289 w 687"/>
                <a:gd name="T31" fmla="*/ 51 h 548"/>
                <a:gd name="T32" fmla="*/ 226 w 687"/>
                <a:gd name="T33" fmla="*/ 63 h 548"/>
                <a:gd name="T34" fmla="*/ 135 w 687"/>
                <a:gd name="T35" fmla="*/ 63 h 548"/>
                <a:gd name="T36" fmla="*/ 96 w 687"/>
                <a:gd name="T37" fmla="*/ 87 h 548"/>
                <a:gd name="T38" fmla="*/ 37 w 687"/>
                <a:gd name="T39" fmla="*/ 156 h 548"/>
                <a:gd name="T40" fmla="*/ 36 w 687"/>
                <a:gd name="T41" fmla="*/ 206 h 548"/>
                <a:gd name="T42" fmla="*/ 28 w 687"/>
                <a:gd name="T43" fmla="*/ 280 h 548"/>
                <a:gd name="T44" fmla="*/ 76 w 687"/>
                <a:gd name="T45" fmla="*/ 35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7" h="548">
                  <a:moveTo>
                    <a:pt x="76" y="358"/>
                  </a:moveTo>
                  <a:cubicBezTo>
                    <a:pt x="61" y="371"/>
                    <a:pt x="25" y="419"/>
                    <a:pt x="0" y="463"/>
                  </a:cubicBezTo>
                  <a:cubicBezTo>
                    <a:pt x="5" y="465"/>
                    <a:pt x="5" y="465"/>
                    <a:pt x="5" y="465"/>
                  </a:cubicBezTo>
                  <a:cubicBezTo>
                    <a:pt x="13" y="501"/>
                    <a:pt x="13" y="501"/>
                    <a:pt x="13" y="501"/>
                  </a:cubicBezTo>
                  <a:cubicBezTo>
                    <a:pt x="104" y="548"/>
                    <a:pt x="104" y="548"/>
                    <a:pt x="104" y="548"/>
                  </a:cubicBezTo>
                  <a:cubicBezTo>
                    <a:pt x="104" y="548"/>
                    <a:pt x="171" y="501"/>
                    <a:pt x="198" y="497"/>
                  </a:cubicBezTo>
                  <a:cubicBezTo>
                    <a:pt x="226" y="493"/>
                    <a:pt x="541" y="323"/>
                    <a:pt x="541" y="323"/>
                  </a:cubicBezTo>
                  <a:cubicBezTo>
                    <a:pt x="541" y="323"/>
                    <a:pt x="569" y="280"/>
                    <a:pt x="565" y="264"/>
                  </a:cubicBezTo>
                  <a:cubicBezTo>
                    <a:pt x="561" y="248"/>
                    <a:pt x="557" y="205"/>
                    <a:pt x="573" y="185"/>
                  </a:cubicBezTo>
                  <a:cubicBezTo>
                    <a:pt x="589" y="166"/>
                    <a:pt x="553" y="134"/>
                    <a:pt x="565" y="102"/>
                  </a:cubicBezTo>
                  <a:cubicBezTo>
                    <a:pt x="577" y="71"/>
                    <a:pt x="628" y="55"/>
                    <a:pt x="628" y="55"/>
                  </a:cubicBezTo>
                  <a:cubicBezTo>
                    <a:pt x="687" y="12"/>
                    <a:pt x="687" y="12"/>
                    <a:pt x="687" y="12"/>
                  </a:cubicBezTo>
                  <a:cubicBezTo>
                    <a:pt x="648" y="0"/>
                    <a:pt x="648" y="0"/>
                    <a:pt x="648" y="0"/>
                  </a:cubicBezTo>
                  <a:cubicBezTo>
                    <a:pt x="648" y="0"/>
                    <a:pt x="596" y="20"/>
                    <a:pt x="537" y="16"/>
                  </a:cubicBezTo>
                  <a:cubicBezTo>
                    <a:pt x="478" y="12"/>
                    <a:pt x="466" y="55"/>
                    <a:pt x="403" y="55"/>
                  </a:cubicBezTo>
                  <a:cubicBezTo>
                    <a:pt x="340" y="55"/>
                    <a:pt x="305" y="71"/>
                    <a:pt x="289" y="51"/>
                  </a:cubicBezTo>
                  <a:cubicBezTo>
                    <a:pt x="273" y="32"/>
                    <a:pt x="269" y="43"/>
                    <a:pt x="226" y="63"/>
                  </a:cubicBezTo>
                  <a:cubicBezTo>
                    <a:pt x="183" y="83"/>
                    <a:pt x="155" y="79"/>
                    <a:pt x="135" y="63"/>
                  </a:cubicBezTo>
                  <a:cubicBezTo>
                    <a:pt x="116" y="47"/>
                    <a:pt x="100" y="67"/>
                    <a:pt x="96" y="87"/>
                  </a:cubicBezTo>
                  <a:cubicBezTo>
                    <a:pt x="92" y="105"/>
                    <a:pt x="98" y="148"/>
                    <a:pt x="37" y="156"/>
                  </a:cubicBezTo>
                  <a:cubicBezTo>
                    <a:pt x="33" y="174"/>
                    <a:pt x="25" y="193"/>
                    <a:pt x="36" y="206"/>
                  </a:cubicBezTo>
                  <a:cubicBezTo>
                    <a:pt x="52" y="226"/>
                    <a:pt x="33" y="249"/>
                    <a:pt x="28" y="280"/>
                  </a:cubicBezTo>
                  <a:cubicBezTo>
                    <a:pt x="106" y="277"/>
                    <a:pt x="95" y="341"/>
                    <a:pt x="76" y="35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3" name="Freeform 48">
              <a:extLst>
                <a:ext uri="{FF2B5EF4-FFF2-40B4-BE49-F238E27FC236}">
                  <a16:creationId xmlns:a16="http://schemas.microsoft.com/office/drawing/2014/main" id="{D2D38D18-EB2A-5C43-F806-1916E74F693C}"/>
                </a:ext>
              </a:extLst>
            </p:cNvPr>
            <p:cNvSpPr>
              <a:spLocks/>
            </p:cNvSpPr>
            <p:nvPr/>
          </p:nvSpPr>
          <p:spPr bwMode="auto">
            <a:xfrm>
              <a:off x="10119796" y="3008796"/>
              <a:ext cx="133033" cy="165421"/>
            </a:xfrm>
            <a:custGeom>
              <a:avLst/>
              <a:gdLst>
                <a:gd name="T0" fmla="*/ 95 w 383"/>
                <a:gd name="T1" fmla="*/ 39 h 473"/>
                <a:gd name="T2" fmla="*/ 36 w 383"/>
                <a:gd name="T3" fmla="*/ 84 h 473"/>
                <a:gd name="T4" fmla="*/ 67 w 383"/>
                <a:gd name="T5" fmla="*/ 136 h 473"/>
                <a:gd name="T6" fmla="*/ 61 w 383"/>
                <a:gd name="T7" fmla="*/ 179 h 473"/>
                <a:gd name="T8" fmla="*/ 56 w 383"/>
                <a:gd name="T9" fmla="*/ 271 h 473"/>
                <a:gd name="T10" fmla="*/ 24 w 383"/>
                <a:gd name="T11" fmla="*/ 392 h 473"/>
                <a:gd name="T12" fmla="*/ 39 w 383"/>
                <a:gd name="T13" fmla="*/ 458 h 473"/>
                <a:gd name="T14" fmla="*/ 229 w 383"/>
                <a:gd name="T15" fmla="*/ 396 h 473"/>
                <a:gd name="T16" fmla="*/ 327 w 383"/>
                <a:gd name="T17" fmla="*/ 355 h 473"/>
                <a:gd name="T18" fmla="*/ 368 w 383"/>
                <a:gd name="T19" fmla="*/ 312 h 473"/>
                <a:gd name="T20" fmla="*/ 341 w 383"/>
                <a:gd name="T21" fmla="*/ 167 h 473"/>
                <a:gd name="T22" fmla="*/ 238 w 383"/>
                <a:gd name="T23" fmla="*/ 0 h 473"/>
                <a:gd name="T24" fmla="*/ 185 w 383"/>
                <a:gd name="T25" fmla="*/ 20 h 473"/>
                <a:gd name="T26" fmla="*/ 95 w 383"/>
                <a:gd name="T27" fmla="*/ 3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3" h="473">
                  <a:moveTo>
                    <a:pt x="95" y="39"/>
                  </a:moveTo>
                  <a:cubicBezTo>
                    <a:pt x="86" y="48"/>
                    <a:pt x="59" y="65"/>
                    <a:pt x="36" y="84"/>
                  </a:cubicBezTo>
                  <a:cubicBezTo>
                    <a:pt x="47" y="102"/>
                    <a:pt x="45" y="134"/>
                    <a:pt x="67" y="136"/>
                  </a:cubicBezTo>
                  <a:cubicBezTo>
                    <a:pt x="98" y="139"/>
                    <a:pt x="95" y="187"/>
                    <a:pt x="61" y="179"/>
                  </a:cubicBezTo>
                  <a:cubicBezTo>
                    <a:pt x="27" y="172"/>
                    <a:pt x="27" y="225"/>
                    <a:pt x="56" y="271"/>
                  </a:cubicBezTo>
                  <a:cubicBezTo>
                    <a:pt x="86" y="316"/>
                    <a:pt x="0" y="368"/>
                    <a:pt x="24" y="392"/>
                  </a:cubicBezTo>
                  <a:cubicBezTo>
                    <a:pt x="48" y="415"/>
                    <a:pt x="28" y="443"/>
                    <a:pt x="39" y="458"/>
                  </a:cubicBezTo>
                  <a:cubicBezTo>
                    <a:pt x="49" y="473"/>
                    <a:pt x="175" y="452"/>
                    <a:pt x="229" y="396"/>
                  </a:cubicBezTo>
                  <a:cubicBezTo>
                    <a:pt x="284" y="340"/>
                    <a:pt x="299" y="347"/>
                    <a:pt x="327" y="355"/>
                  </a:cubicBezTo>
                  <a:cubicBezTo>
                    <a:pt x="355" y="362"/>
                    <a:pt x="383" y="334"/>
                    <a:pt x="368" y="312"/>
                  </a:cubicBezTo>
                  <a:cubicBezTo>
                    <a:pt x="353" y="290"/>
                    <a:pt x="337" y="235"/>
                    <a:pt x="341" y="167"/>
                  </a:cubicBezTo>
                  <a:cubicBezTo>
                    <a:pt x="344" y="128"/>
                    <a:pt x="290" y="57"/>
                    <a:pt x="238" y="0"/>
                  </a:cubicBezTo>
                  <a:cubicBezTo>
                    <a:pt x="222" y="13"/>
                    <a:pt x="207" y="20"/>
                    <a:pt x="185" y="20"/>
                  </a:cubicBezTo>
                  <a:cubicBezTo>
                    <a:pt x="150" y="20"/>
                    <a:pt x="110" y="23"/>
                    <a:pt x="95" y="3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4" name="Freeform 49">
              <a:extLst>
                <a:ext uri="{FF2B5EF4-FFF2-40B4-BE49-F238E27FC236}">
                  <a16:creationId xmlns:a16="http://schemas.microsoft.com/office/drawing/2014/main" id="{C4B22453-047B-89F2-0A2C-7F680F5B6030}"/>
                </a:ext>
              </a:extLst>
            </p:cNvPr>
            <p:cNvSpPr>
              <a:spLocks/>
            </p:cNvSpPr>
            <p:nvPr/>
          </p:nvSpPr>
          <p:spPr bwMode="auto">
            <a:xfrm>
              <a:off x="8809144" y="3473829"/>
              <a:ext cx="156168" cy="204753"/>
            </a:xfrm>
            <a:custGeom>
              <a:avLst/>
              <a:gdLst>
                <a:gd name="T0" fmla="*/ 447 w 447"/>
                <a:gd name="T1" fmla="*/ 492 h 587"/>
                <a:gd name="T2" fmla="*/ 406 w 447"/>
                <a:gd name="T3" fmla="*/ 299 h 587"/>
                <a:gd name="T4" fmla="*/ 335 w 447"/>
                <a:gd name="T5" fmla="*/ 377 h 587"/>
                <a:gd name="T6" fmla="*/ 341 w 447"/>
                <a:gd name="T7" fmla="*/ 270 h 587"/>
                <a:gd name="T8" fmla="*/ 418 w 447"/>
                <a:gd name="T9" fmla="*/ 168 h 587"/>
                <a:gd name="T10" fmla="*/ 347 w 447"/>
                <a:gd name="T11" fmla="*/ 144 h 587"/>
                <a:gd name="T12" fmla="*/ 233 w 447"/>
                <a:gd name="T13" fmla="*/ 150 h 587"/>
                <a:gd name="T14" fmla="*/ 185 w 447"/>
                <a:gd name="T15" fmla="*/ 102 h 587"/>
                <a:gd name="T16" fmla="*/ 119 w 447"/>
                <a:gd name="T17" fmla="*/ 48 h 587"/>
                <a:gd name="T18" fmla="*/ 35 w 447"/>
                <a:gd name="T19" fmla="*/ 48 h 587"/>
                <a:gd name="T20" fmla="*/ 101 w 447"/>
                <a:gd name="T21" fmla="*/ 132 h 587"/>
                <a:gd name="T22" fmla="*/ 47 w 447"/>
                <a:gd name="T23" fmla="*/ 174 h 587"/>
                <a:gd name="T24" fmla="*/ 71 w 447"/>
                <a:gd name="T25" fmla="*/ 323 h 587"/>
                <a:gd name="T26" fmla="*/ 107 w 447"/>
                <a:gd name="T27" fmla="*/ 506 h 587"/>
                <a:gd name="T28" fmla="*/ 173 w 447"/>
                <a:gd name="T29" fmla="*/ 488 h 587"/>
                <a:gd name="T30" fmla="*/ 253 w 447"/>
                <a:gd name="T31" fmla="*/ 449 h 587"/>
                <a:gd name="T32" fmla="*/ 313 w 447"/>
                <a:gd name="T33" fmla="*/ 401 h 587"/>
                <a:gd name="T34" fmla="*/ 367 w 447"/>
                <a:gd name="T35" fmla="*/ 536 h 587"/>
                <a:gd name="T36" fmla="*/ 382 w 447"/>
                <a:gd name="T37" fmla="*/ 587 h 587"/>
                <a:gd name="T38" fmla="*/ 418 w 447"/>
                <a:gd name="T39" fmla="*/ 558 h 587"/>
                <a:gd name="T40" fmla="*/ 447 w 447"/>
                <a:gd name="T41" fmla="*/ 49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 h="587">
                  <a:moveTo>
                    <a:pt x="447" y="492"/>
                  </a:moveTo>
                  <a:cubicBezTo>
                    <a:pt x="429" y="394"/>
                    <a:pt x="419" y="299"/>
                    <a:pt x="406" y="299"/>
                  </a:cubicBezTo>
                  <a:cubicBezTo>
                    <a:pt x="388" y="299"/>
                    <a:pt x="364" y="383"/>
                    <a:pt x="335" y="377"/>
                  </a:cubicBezTo>
                  <a:cubicBezTo>
                    <a:pt x="305" y="371"/>
                    <a:pt x="305" y="270"/>
                    <a:pt x="341" y="270"/>
                  </a:cubicBezTo>
                  <a:cubicBezTo>
                    <a:pt x="376" y="270"/>
                    <a:pt x="418" y="192"/>
                    <a:pt x="418" y="168"/>
                  </a:cubicBezTo>
                  <a:cubicBezTo>
                    <a:pt x="418" y="144"/>
                    <a:pt x="382" y="144"/>
                    <a:pt x="347" y="144"/>
                  </a:cubicBezTo>
                  <a:cubicBezTo>
                    <a:pt x="311" y="144"/>
                    <a:pt x="233" y="150"/>
                    <a:pt x="233" y="150"/>
                  </a:cubicBezTo>
                  <a:cubicBezTo>
                    <a:pt x="233" y="150"/>
                    <a:pt x="185" y="132"/>
                    <a:pt x="185" y="102"/>
                  </a:cubicBezTo>
                  <a:cubicBezTo>
                    <a:pt x="185" y="72"/>
                    <a:pt x="167" y="48"/>
                    <a:pt x="119" y="48"/>
                  </a:cubicBezTo>
                  <a:cubicBezTo>
                    <a:pt x="71" y="48"/>
                    <a:pt x="71" y="0"/>
                    <a:pt x="35" y="48"/>
                  </a:cubicBezTo>
                  <a:cubicBezTo>
                    <a:pt x="0" y="96"/>
                    <a:pt x="113" y="96"/>
                    <a:pt x="101" y="132"/>
                  </a:cubicBezTo>
                  <a:cubicBezTo>
                    <a:pt x="89" y="168"/>
                    <a:pt x="53" y="144"/>
                    <a:pt x="47" y="174"/>
                  </a:cubicBezTo>
                  <a:cubicBezTo>
                    <a:pt x="41" y="204"/>
                    <a:pt x="54" y="281"/>
                    <a:pt x="71" y="323"/>
                  </a:cubicBezTo>
                  <a:cubicBezTo>
                    <a:pt x="85" y="356"/>
                    <a:pt x="106" y="437"/>
                    <a:pt x="107" y="506"/>
                  </a:cubicBezTo>
                  <a:cubicBezTo>
                    <a:pt x="134" y="501"/>
                    <a:pt x="147" y="488"/>
                    <a:pt x="173" y="488"/>
                  </a:cubicBezTo>
                  <a:cubicBezTo>
                    <a:pt x="206" y="488"/>
                    <a:pt x="250" y="483"/>
                    <a:pt x="253" y="449"/>
                  </a:cubicBezTo>
                  <a:cubicBezTo>
                    <a:pt x="256" y="415"/>
                    <a:pt x="293" y="390"/>
                    <a:pt x="313" y="401"/>
                  </a:cubicBezTo>
                  <a:cubicBezTo>
                    <a:pt x="334" y="411"/>
                    <a:pt x="365" y="494"/>
                    <a:pt x="367" y="536"/>
                  </a:cubicBezTo>
                  <a:cubicBezTo>
                    <a:pt x="367" y="550"/>
                    <a:pt x="373" y="568"/>
                    <a:pt x="382" y="587"/>
                  </a:cubicBezTo>
                  <a:cubicBezTo>
                    <a:pt x="399" y="571"/>
                    <a:pt x="418" y="558"/>
                    <a:pt x="418" y="558"/>
                  </a:cubicBezTo>
                  <a:cubicBezTo>
                    <a:pt x="418" y="558"/>
                    <a:pt x="430" y="512"/>
                    <a:pt x="447" y="49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5" name="Freeform 50">
              <a:extLst>
                <a:ext uri="{FF2B5EF4-FFF2-40B4-BE49-F238E27FC236}">
                  <a16:creationId xmlns:a16="http://schemas.microsoft.com/office/drawing/2014/main" id="{958F1FB4-3CE2-A914-C1C7-198A7313A5F0}"/>
                </a:ext>
              </a:extLst>
            </p:cNvPr>
            <p:cNvSpPr>
              <a:spLocks/>
            </p:cNvSpPr>
            <p:nvPr/>
          </p:nvSpPr>
          <p:spPr bwMode="auto">
            <a:xfrm>
              <a:off x="8141672" y="3125633"/>
              <a:ext cx="969397" cy="1024923"/>
            </a:xfrm>
            <a:custGeom>
              <a:avLst/>
              <a:gdLst>
                <a:gd name="T0" fmla="*/ 1961 w 2781"/>
                <a:gd name="T1" fmla="*/ 1173 h 2936"/>
                <a:gd name="T2" fmla="*/ 1949 w 2781"/>
                <a:gd name="T3" fmla="*/ 1047 h 2936"/>
                <a:gd name="T4" fmla="*/ 2099 w 2781"/>
                <a:gd name="T5" fmla="*/ 1101 h 2936"/>
                <a:gd name="T6" fmla="*/ 2261 w 2781"/>
                <a:gd name="T7" fmla="*/ 1143 h 2936"/>
                <a:gd name="T8" fmla="*/ 2255 w 2781"/>
                <a:gd name="T9" fmla="*/ 1269 h 2936"/>
                <a:gd name="T10" fmla="*/ 2320 w 2781"/>
                <a:gd name="T11" fmla="*/ 1298 h 2936"/>
                <a:gd name="T12" fmla="*/ 2375 w 2781"/>
                <a:gd name="T13" fmla="*/ 1482 h 2936"/>
                <a:gd name="T14" fmla="*/ 2423 w 2781"/>
                <a:gd name="T15" fmla="*/ 1277 h 2936"/>
                <a:gd name="T16" fmla="*/ 2537 w 2781"/>
                <a:gd name="T17" fmla="*/ 1159 h 2936"/>
                <a:gd name="T18" fmla="*/ 2631 w 2781"/>
                <a:gd name="T19" fmla="*/ 958 h 2936"/>
                <a:gd name="T20" fmla="*/ 2758 w 2781"/>
                <a:gd name="T21" fmla="*/ 922 h 2936"/>
                <a:gd name="T22" fmla="*/ 2773 w 2781"/>
                <a:gd name="T23" fmla="*/ 808 h 2936"/>
                <a:gd name="T24" fmla="*/ 2675 w 2781"/>
                <a:gd name="T25" fmla="*/ 709 h 2936"/>
                <a:gd name="T26" fmla="*/ 2505 w 2781"/>
                <a:gd name="T27" fmla="*/ 721 h 2936"/>
                <a:gd name="T28" fmla="*/ 2379 w 2781"/>
                <a:gd name="T29" fmla="*/ 816 h 2936"/>
                <a:gd name="T30" fmla="*/ 2281 w 2781"/>
                <a:gd name="T31" fmla="*/ 879 h 2936"/>
                <a:gd name="T32" fmla="*/ 2194 w 2781"/>
                <a:gd name="T33" fmla="*/ 977 h 2936"/>
                <a:gd name="T34" fmla="*/ 2032 w 2781"/>
                <a:gd name="T35" fmla="*/ 954 h 2936"/>
                <a:gd name="T36" fmla="*/ 1969 w 2781"/>
                <a:gd name="T37" fmla="*/ 835 h 2936"/>
                <a:gd name="T38" fmla="*/ 1926 w 2781"/>
                <a:gd name="T39" fmla="*/ 985 h 2936"/>
                <a:gd name="T40" fmla="*/ 1623 w 2781"/>
                <a:gd name="T41" fmla="*/ 950 h 2936"/>
                <a:gd name="T42" fmla="*/ 1473 w 2781"/>
                <a:gd name="T43" fmla="*/ 910 h 2936"/>
                <a:gd name="T44" fmla="*/ 1315 w 2781"/>
                <a:gd name="T45" fmla="*/ 824 h 2936"/>
                <a:gd name="T46" fmla="*/ 1185 w 2781"/>
                <a:gd name="T47" fmla="*/ 745 h 2936"/>
                <a:gd name="T48" fmla="*/ 1248 w 2781"/>
                <a:gd name="T49" fmla="*/ 607 h 2936"/>
                <a:gd name="T50" fmla="*/ 1146 w 2781"/>
                <a:gd name="T51" fmla="*/ 512 h 2936"/>
                <a:gd name="T52" fmla="*/ 1027 w 2781"/>
                <a:gd name="T53" fmla="*/ 374 h 2936"/>
                <a:gd name="T54" fmla="*/ 1110 w 2781"/>
                <a:gd name="T55" fmla="*/ 295 h 2936"/>
                <a:gd name="T56" fmla="*/ 1051 w 2781"/>
                <a:gd name="T57" fmla="*/ 114 h 2936"/>
                <a:gd name="T58" fmla="*/ 952 w 2781"/>
                <a:gd name="T59" fmla="*/ 0 h 2936"/>
                <a:gd name="T60" fmla="*/ 874 w 2781"/>
                <a:gd name="T61" fmla="*/ 75 h 2936"/>
                <a:gd name="T62" fmla="*/ 625 w 2781"/>
                <a:gd name="T63" fmla="*/ 87 h 2936"/>
                <a:gd name="T64" fmla="*/ 590 w 2781"/>
                <a:gd name="T65" fmla="*/ 236 h 2936"/>
                <a:gd name="T66" fmla="*/ 696 w 2781"/>
                <a:gd name="T67" fmla="*/ 374 h 2936"/>
                <a:gd name="T68" fmla="*/ 625 w 2781"/>
                <a:gd name="T69" fmla="*/ 524 h 2936"/>
                <a:gd name="T70" fmla="*/ 519 w 2781"/>
                <a:gd name="T71" fmla="*/ 626 h 2936"/>
                <a:gd name="T72" fmla="*/ 397 w 2781"/>
                <a:gd name="T73" fmla="*/ 784 h 2936"/>
                <a:gd name="T74" fmla="*/ 275 w 2781"/>
                <a:gd name="T75" fmla="*/ 863 h 2936"/>
                <a:gd name="T76" fmla="*/ 125 w 2781"/>
                <a:gd name="T77" fmla="*/ 950 h 2936"/>
                <a:gd name="T78" fmla="*/ 231 w 2781"/>
                <a:gd name="T79" fmla="*/ 1123 h 2936"/>
                <a:gd name="T80" fmla="*/ 192 w 2781"/>
                <a:gd name="T81" fmla="*/ 1233 h 2936"/>
                <a:gd name="T82" fmla="*/ 7 w 2781"/>
                <a:gd name="T83" fmla="*/ 1300 h 2936"/>
                <a:gd name="T84" fmla="*/ 92 w 2781"/>
                <a:gd name="T85" fmla="*/ 1392 h 2936"/>
                <a:gd name="T86" fmla="*/ 63 w 2781"/>
                <a:gd name="T87" fmla="*/ 1445 h 2936"/>
                <a:gd name="T88" fmla="*/ 380 w 2781"/>
                <a:gd name="T89" fmla="*/ 1515 h 2936"/>
                <a:gd name="T90" fmla="*/ 436 w 2781"/>
                <a:gd name="T91" fmla="*/ 1566 h 2936"/>
                <a:gd name="T92" fmla="*/ 455 w 2781"/>
                <a:gd name="T93" fmla="*/ 1826 h 2936"/>
                <a:gd name="T94" fmla="*/ 594 w 2781"/>
                <a:gd name="T95" fmla="*/ 2273 h 2936"/>
                <a:gd name="T96" fmla="*/ 786 w 2781"/>
                <a:gd name="T97" fmla="*/ 2741 h 2936"/>
                <a:gd name="T98" fmla="*/ 976 w 2781"/>
                <a:gd name="T99" fmla="*/ 2856 h 2936"/>
                <a:gd name="T100" fmla="*/ 1107 w 2781"/>
                <a:gd name="T101" fmla="*/ 2695 h 2936"/>
                <a:gd name="T102" fmla="*/ 1163 w 2781"/>
                <a:gd name="T103" fmla="*/ 2498 h 2936"/>
                <a:gd name="T104" fmla="*/ 1186 w 2781"/>
                <a:gd name="T105" fmla="*/ 2210 h 2936"/>
                <a:gd name="T106" fmla="*/ 1321 w 2781"/>
                <a:gd name="T107" fmla="*/ 2059 h 2936"/>
                <a:gd name="T108" fmla="*/ 1634 w 2781"/>
                <a:gd name="T109" fmla="*/ 1776 h 2936"/>
                <a:gd name="T110" fmla="*/ 1817 w 2781"/>
                <a:gd name="T111" fmla="*/ 1568 h 2936"/>
                <a:gd name="T112" fmla="*/ 2021 w 2781"/>
                <a:gd name="T113" fmla="*/ 1505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81" h="2936">
                  <a:moveTo>
                    <a:pt x="1985" y="1322"/>
                  </a:moveTo>
                  <a:cubicBezTo>
                    <a:pt x="1968" y="1280"/>
                    <a:pt x="1955" y="1203"/>
                    <a:pt x="1961" y="1173"/>
                  </a:cubicBezTo>
                  <a:cubicBezTo>
                    <a:pt x="1967" y="1143"/>
                    <a:pt x="2003" y="1167"/>
                    <a:pt x="2015" y="1131"/>
                  </a:cubicBezTo>
                  <a:cubicBezTo>
                    <a:pt x="2027" y="1095"/>
                    <a:pt x="1914" y="1095"/>
                    <a:pt x="1949" y="1047"/>
                  </a:cubicBezTo>
                  <a:cubicBezTo>
                    <a:pt x="1985" y="999"/>
                    <a:pt x="1985" y="1047"/>
                    <a:pt x="2033" y="1047"/>
                  </a:cubicBezTo>
                  <a:cubicBezTo>
                    <a:pt x="2081" y="1047"/>
                    <a:pt x="2099" y="1071"/>
                    <a:pt x="2099" y="1101"/>
                  </a:cubicBezTo>
                  <a:cubicBezTo>
                    <a:pt x="2099" y="1131"/>
                    <a:pt x="2147" y="1149"/>
                    <a:pt x="2147" y="1149"/>
                  </a:cubicBezTo>
                  <a:cubicBezTo>
                    <a:pt x="2147" y="1149"/>
                    <a:pt x="2225" y="1143"/>
                    <a:pt x="2261" y="1143"/>
                  </a:cubicBezTo>
                  <a:cubicBezTo>
                    <a:pt x="2296" y="1143"/>
                    <a:pt x="2332" y="1143"/>
                    <a:pt x="2332" y="1167"/>
                  </a:cubicBezTo>
                  <a:cubicBezTo>
                    <a:pt x="2332" y="1191"/>
                    <a:pt x="2290" y="1269"/>
                    <a:pt x="2255" y="1269"/>
                  </a:cubicBezTo>
                  <a:cubicBezTo>
                    <a:pt x="2219" y="1269"/>
                    <a:pt x="2219" y="1370"/>
                    <a:pt x="2249" y="1376"/>
                  </a:cubicBezTo>
                  <a:cubicBezTo>
                    <a:pt x="2278" y="1382"/>
                    <a:pt x="2302" y="1298"/>
                    <a:pt x="2320" y="1298"/>
                  </a:cubicBezTo>
                  <a:cubicBezTo>
                    <a:pt x="2333" y="1298"/>
                    <a:pt x="2343" y="1393"/>
                    <a:pt x="2361" y="1491"/>
                  </a:cubicBezTo>
                  <a:cubicBezTo>
                    <a:pt x="2365" y="1486"/>
                    <a:pt x="2370" y="1482"/>
                    <a:pt x="2375" y="1482"/>
                  </a:cubicBezTo>
                  <a:cubicBezTo>
                    <a:pt x="2399" y="1482"/>
                    <a:pt x="2387" y="1399"/>
                    <a:pt x="2403" y="1375"/>
                  </a:cubicBezTo>
                  <a:cubicBezTo>
                    <a:pt x="2419" y="1352"/>
                    <a:pt x="2411" y="1277"/>
                    <a:pt x="2423" y="1277"/>
                  </a:cubicBezTo>
                  <a:cubicBezTo>
                    <a:pt x="2434" y="1277"/>
                    <a:pt x="2505" y="1300"/>
                    <a:pt x="2501" y="1281"/>
                  </a:cubicBezTo>
                  <a:cubicBezTo>
                    <a:pt x="2497" y="1261"/>
                    <a:pt x="2545" y="1194"/>
                    <a:pt x="2537" y="1159"/>
                  </a:cubicBezTo>
                  <a:cubicBezTo>
                    <a:pt x="2529" y="1123"/>
                    <a:pt x="2564" y="1080"/>
                    <a:pt x="2564" y="1036"/>
                  </a:cubicBezTo>
                  <a:cubicBezTo>
                    <a:pt x="2564" y="993"/>
                    <a:pt x="2604" y="981"/>
                    <a:pt x="2631" y="958"/>
                  </a:cubicBezTo>
                  <a:cubicBezTo>
                    <a:pt x="2659" y="934"/>
                    <a:pt x="2706" y="902"/>
                    <a:pt x="2714" y="922"/>
                  </a:cubicBezTo>
                  <a:cubicBezTo>
                    <a:pt x="2722" y="942"/>
                    <a:pt x="2781" y="958"/>
                    <a:pt x="2758" y="922"/>
                  </a:cubicBezTo>
                  <a:cubicBezTo>
                    <a:pt x="2734" y="887"/>
                    <a:pt x="2734" y="863"/>
                    <a:pt x="2750" y="855"/>
                  </a:cubicBezTo>
                  <a:cubicBezTo>
                    <a:pt x="2765" y="847"/>
                    <a:pt x="2773" y="808"/>
                    <a:pt x="2773" y="808"/>
                  </a:cubicBezTo>
                  <a:cubicBezTo>
                    <a:pt x="2773" y="808"/>
                    <a:pt x="2722" y="800"/>
                    <a:pt x="2714" y="776"/>
                  </a:cubicBezTo>
                  <a:cubicBezTo>
                    <a:pt x="2706" y="753"/>
                    <a:pt x="2675" y="729"/>
                    <a:pt x="2675" y="709"/>
                  </a:cubicBezTo>
                  <a:cubicBezTo>
                    <a:pt x="2675" y="690"/>
                    <a:pt x="2647" y="697"/>
                    <a:pt x="2624" y="717"/>
                  </a:cubicBezTo>
                  <a:cubicBezTo>
                    <a:pt x="2600" y="737"/>
                    <a:pt x="2556" y="694"/>
                    <a:pt x="2505" y="721"/>
                  </a:cubicBezTo>
                  <a:cubicBezTo>
                    <a:pt x="2454" y="749"/>
                    <a:pt x="2442" y="780"/>
                    <a:pt x="2419" y="776"/>
                  </a:cubicBezTo>
                  <a:cubicBezTo>
                    <a:pt x="2395" y="772"/>
                    <a:pt x="2399" y="796"/>
                    <a:pt x="2379" y="816"/>
                  </a:cubicBezTo>
                  <a:cubicBezTo>
                    <a:pt x="2359" y="835"/>
                    <a:pt x="2344" y="859"/>
                    <a:pt x="2332" y="859"/>
                  </a:cubicBezTo>
                  <a:cubicBezTo>
                    <a:pt x="2320" y="859"/>
                    <a:pt x="2281" y="879"/>
                    <a:pt x="2281" y="879"/>
                  </a:cubicBezTo>
                  <a:cubicBezTo>
                    <a:pt x="2281" y="879"/>
                    <a:pt x="2308" y="938"/>
                    <a:pt x="2292" y="965"/>
                  </a:cubicBezTo>
                  <a:cubicBezTo>
                    <a:pt x="2277" y="993"/>
                    <a:pt x="2237" y="965"/>
                    <a:pt x="2194" y="977"/>
                  </a:cubicBezTo>
                  <a:cubicBezTo>
                    <a:pt x="2151" y="989"/>
                    <a:pt x="2131" y="961"/>
                    <a:pt x="2099" y="969"/>
                  </a:cubicBezTo>
                  <a:cubicBezTo>
                    <a:pt x="2068" y="977"/>
                    <a:pt x="2048" y="950"/>
                    <a:pt x="2032" y="954"/>
                  </a:cubicBezTo>
                  <a:cubicBezTo>
                    <a:pt x="2017" y="958"/>
                    <a:pt x="1993" y="918"/>
                    <a:pt x="2001" y="887"/>
                  </a:cubicBezTo>
                  <a:cubicBezTo>
                    <a:pt x="2009" y="855"/>
                    <a:pt x="1985" y="812"/>
                    <a:pt x="1969" y="835"/>
                  </a:cubicBezTo>
                  <a:cubicBezTo>
                    <a:pt x="1953" y="859"/>
                    <a:pt x="1930" y="847"/>
                    <a:pt x="1930" y="883"/>
                  </a:cubicBezTo>
                  <a:cubicBezTo>
                    <a:pt x="1930" y="918"/>
                    <a:pt x="1950" y="961"/>
                    <a:pt x="1926" y="985"/>
                  </a:cubicBezTo>
                  <a:cubicBezTo>
                    <a:pt x="1902" y="1009"/>
                    <a:pt x="1776" y="1021"/>
                    <a:pt x="1753" y="1001"/>
                  </a:cubicBezTo>
                  <a:cubicBezTo>
                    <a:pt x="1729" y="981"/>
                    <a:pt x="1626" y="969"/>
                    <a:pt x="1623" y="950"/>
                  </a:cubicBezTo>
                  <a:cubicBezTo>
                    <a:pt x="1619" y="930"/>
                    <a:pt x="1587" y="895"/>
                    <a:pt x="1567" y="895"/>
                  </a:cubicBezTo>
                  <a:cubicBezTo>
                    <a:pt x="1548" y="895"/>
                    <a:pt x="1488" y="922"/>
                    <a:pt x="1473" y="910"/>
                  </a:cubicBezTo>
                  <a:cubicBezTo>
                    <a:pt x="1457" y="898"/>
                    <a:pt x="1417" y="867"/>
                    <a:pt x="1390" y="863"/>
                  </a:cubicBezTo>
                  <a:cubicBezTo>
                    <a:pt x="1362" y="859"/>
                    <a:pt x="1319" y="839"/>
                    <a:pt x="1315" y="824"/>
                  </a:cubicBezTo>
                  <a:cubicBezTo>
                    <a:pt x="1311" y="808"/>
                    <a:pt x="1248" y="800"/>
                    <a:pt x="1236" y="784"/>
                  </a:cubicBezTo>
                  <a:cubicBezTo>
                    <a:pt x="1224" y="768"/>
                    <a:pt x="1185" y="764"/>
                    <a:pt x="1185" y="745"/>
                  </a:cubicBezTo>
                  <a:cubicBezTo>
                    <a:pt x="1185" y="725"/>
                    <a:pt x="1201" y="694"/>
                    <a:pt x="1201" y="670"/>
                  </a:cubicBezTo>
                  <a:cubicBezTo>
                    <a:pt x="1201" y="646"/>
                    <a:pt x="1248" y="623"/>
                    <a:pt x="1248" y="607"/>
                  </a:cubicBezTo>
                  <a:cubicBezTo>
                    <a:pt x="1248" y="591"/>
                    <a:pt x="1205" y="563"/>
                    <a:pt x="1205" y="563"/>
                  </a:cubicBezTo>
                  <a:cubicBezTo>
                    <a:pt x="1205" y="563"/>
                    <a:pt x="1177" y="512"/>
                    <a:pt x="1146" y="512"/>
                  </a:cubicBezTo>
                  <a:cubicBezTo>
                    <a:pt x="1114" y="512"/>
                    <a:pt x="1090" y="457"/>
                    <a:pt x="1063" y="453"/>
                  </a:cubicBezTo>
                  <a:cubicBezTo>
                    <a:pt x="1035" y="449"/>
                    <a:pt x="1043" y="394"/>
                    <a:pt x="1027" y="374"/>
                  </a:cubicBezTo>
                  <a:cubicBezTo>
                    <a:pt x="1012" y="355"/>
                    <a:pt x="1023" y="307"/>
                    <a:pt x="1051" y="331"/>
                  </a:cubicBezTo>
                  <a:cubicBezTo>
                    <a:pt x="1079" y="355"/>
                    <a:pt x="1130" y="331"/>
                    <a:pt x="1110" y="295"/>
                  </a:cubicBezTo>
                  <a:cubicBezTo>
                    <a:pt x="1090" y="260"/>
                    <a:pt x="1055" y="229"/>
                    <a:pt x="1055" y="209"/>
                  </a:cubicBezTo>
                  <a:cubicBezTo>
                    <a:pt x="1055" y="189"/>
                    <a:pt x="1079" y="130"/>
                    <a:pt x="1051" y="114"/>
                  </a:cubicBezTo>
                  <a:cubicBezTo>
                    <a:pt x="1023" y="98"/>
                    <a:pt x="1000" y="75"/>
                    <a:pt x="992" y="47"/>
                  </a:cubicBezTo>
                  <a:cubicBezTo>
                    <a:pt x="984" y="20"/>
                    <a:pt x="952" y="0"/>
                    <a:pt x="952" y="0"/>
                  </a:cubicBezTo>
                  <a:cubicBezTo>
                    <a:pt x="913" y="4"/>
                    <a:pt x="913" y="4"/>
                    <a:pt x="913" y="4"/>
                  </a:cubicBezTo>
                  <a:cubicBezTo>
                    <a:pt x="913" y="4"/>
                    <a:pt x="889" y="67"/>
                    <a:pt x="874" y="75"/>
                  </a:cubicBezTo>
                  <a:cubicBezTo>
                    <a:pt x="858" y="83"/>
                    <a:pt x="803" y="94"/>
                    <a:pt x="775" y="114"/>
                  </a:cubicBezTo>
                  <a:cubicBezTo>
                    <a:pt x="748" y="134"/>
                    <a:pt x="669" y="87"/>
                    <a:pt x="625" y="87"/>
                  </a:cubicBezTo>
                  <a:cubicBezTo>
                    <a:pt x="582" y="87"/>
                    <a:pt x="554" y="130"/>
                    <a:pt x="574" y="142"/>
                  </a:cubicBezTo>
                  <a:cubicBezTo>
                    <a:pt x="594" y="154"/>
                    <a:pt x="590" y="236"/>
                    <a:pt x="590" y="236"/>
                  </a:cubicBezTo>
                  <a:cubicBezTo>
                    <a:pt x="590" y="236"/>
                    <a:pt x="614" y="339"/>
                    <a:pt x="649" y="331"/>
                  </a:cubicBezTo>
                  <a:cubicBezTo>
                    <a:pt x="684" y="323"/>
                    <a:pt x="728" y="366"/>
                    <a:pt x="696" y="374"/>
                  </a:cubicBezTo>
                  <a:cubicBezTo>
                    <a:pt x="665" y="382"/>
                    <a:pt x="649" y="418"/>
                    <a:pt x="645" y="449"/>
                  </a:cubicBezTo>
                  <a:cubicBezTo>
                    <a:pt x="641" y="481"/>
                    <a:pt x="649" y="520"/>
                    <a:pt x="625" y="524"/>
                  </a:cubicBezTo>
                  <a:cubicBezTo>
                    <a:pt x="602" y="528"/>
                    <a:pt x="578" y="536"/>
                    <a:pt x="578" y="579"/>
                  </a:cubicBezTo>
                  <a:cubicBezTo>
                    <a:pt x="578" y="623"/>
                    <a:pt x="527" y="611"/>
                    <a:pt x="519" y="626"/>
                  </a:cubicBezTo>
                  <a:cubicBezTo>
                    <a:pt x="511" y="642"/>
                    <a:pt x="491" y="721"/>
                    <a:pt x="480" y="733"/>
                  </a:cubicBezTo>
                  <a:cubicBezTo>
                    <a:pt x="468" y="745"/>
                    <a:pt x="401" y="749"/>
                    <a:pt x="397" y="784"/>
                  </a:cubicBezTo>
                  <a:cubicBezTo>
                    <a:pt x="393" y="820"/>
                    <a:pt x="361" y="863"/>
                    <a:pt x="342" y="859"/>
                  </a:cubicBezTo>
                  <a:cubicBezTo>
                    <a:pt x="322" y="855"/>
                    <a:pt x="286" y="839"/>
                    <a:pt x="275" y="863"/>
                  </a:cubicBezTo>
                  <a:cubicBezTo>
                    <a:pt x="263" y="887"/>
                    <a:pt x="212" y="843"/>
                    <a:pt x="200" y="855"/>
                  </a:cubicBezTo>
                  <a:cubicBezTo>
                    <a:pt x="188" y="867"/>
                    <a:pt x="125" y="918"/>
                    <a:pt x="125" y="950"/>
                  </a:cubicBezTo>
                  <a:cubicBezTo>
                    <a:pt x="125" y="981"/>
                    <a:pt x="192" y="981"/>
                    <a:pt x="188" y="1021"/>
                  </a:cubicBezTo>
                  <a:cubicBezTo>
                    <a:pt x="184" y="1060"/>
                    <a:pt x="212" y="1103"/>
                    <a:pt x="231" y="1123"/>
                  </a:cubicBezTo>
                  <a:cubicBezTo>
                    <a:pt x="251" y="1143"/>
                    <a:pt x="282" y="1190"/>
                    <a:pt x="267" y="1214"/>
                  </a:cubicBezTo>
                  <a:cubicBezTo>
                    <a:pt x="251" y="1237"/>
                    <a:pt x="227" y="1241"/>
                    <a:pt x="192" y="1233"/>
                  </a:cubicBezTo>
                  <a:cubicBezTo>
                    <a:pt x="156" y="1225"/>
                    <a:pt x="160" y="1249"/>
                    <a:pt x="97" y="1237"/>
                  </a:cubicBezTo>
                  <a:cubicBezTo>
                    <a:pt x="34" y="1225"/>
                    <a:pt x="30" y="1273"/>
                    <a:pt x="7" y="1300"/>
                  </a:cubicBezTo>
                  <a:cubicBezTo>
                    <a:pt x="5" y="1302"/>
                    <a:pt x="3" y="1305"/>
                    <a:pt x="0" y="1308"/>
                  </a:cubicBezTo>
                  <a:cubicBezTo>
                    <a:pt x="30" y="1331"/>
                    <a:pt x="43" y="1373"/>
                    <a:pt x="92" y="1392"/>
                  </a:cubicBezTo>
                  <a:cubicBezTo>
                    <a:pt x="150" y="1414"/>
                    <a:pt x="201" y="1355"/>
                    <a:pt x="201" y="1398"/>
                  </a:cubicBezTo>
                  <a:cubicBezTo>
                    <a:pt x="201" y="1441"/>
                    <a:pt x="65" y="1432"/>
                    <a:pt x="63" y="1445"/>
                  </a:cubicBezTo>
                  <a:cubicBezTo>
                    <a:pt x="60" y="1459"/>
                    <a:pt x="203" y="1631"/>
                    <a:pt x="275" y="1618"/>
                  </a:cubicBezTo>
                  <a:cubicBezTo>
                    <a:pt x="347" y="1605"/>
                    <a:pt x="401" y="1527"/>
                    <a:pt x="380" y="1515"/>
                  </a:cubicBezTo>
                  <a:cubicBezTo>
                    <a:pt x="359" y="1503"/>
                    <a:pt x="392" y="1454"/>
                    <a:pt x="411" y="1463"/>
                  </a:cubicBezTo>
                  <a:cubicBezTo>
                    <a:pt x="430" y="1472"/>
                    <a:pt x="414" y="1549"/>
                    <a:pt x="436" y="1566"/>
                  </a:cubicBezTo>
                  <a:cubicBezTo>
                    <a:pt x="458" y="1584"/>
                    <a:pt x="451" y="1617"/>
                    <a:pt x="436" y="1658"/>
                  </a:cubicBezTo>
                  <a:cubicBezTo>
                    <a:pt x="421" y="1699"/>
                    <a:pt x="451" y="1780"/>
                    <a:pt x="455" y="1826"/>
                  </a:cubicBezTo>
                  <a:cubicBezTo>
                    <a:pt x="460" y="1872"/>
                    <a:pt x="491" y="1938"/>
                    <a:pt x="501" y="2006"/>
                  </a:cubicBezTo>
                  <a:cubicBezTo>
                    <a:pt x="511" y="2074"/>
                    <a:pt x="554" y="2198"/>
                    <a:pt x="594" y="2273"/>
                  </a:cubicBezTo>
                  <a:cubicBezTo>
                    <a:pt x="634" y="2349"/>
                    <a:pt x="665" y="2496"/>
                    <a:pt x="691" y="2532"/>
                  </a:cubicBezTo>
                  <a:cubicBezTo>
                    <a:pt x="718" y="2567"/>
                    <a:pt x="786" y="2675"/>
                    <a:pt x="786" y="2741"/>
                  </a:cubicBezTo>
                  <a:cubicBezTo>
                    <a:pt x="786" y="2808"/>
                    <a:pt x="858" y="2900"/>
                    <a:pt x="883" y="2918"/>
                  </a:cubicBezTo>
                  <a:cubicBezTo>
                    <a:pt x="908" y="2936"/>
                    <a:pt x="963" y="2898"/>
                    <a:pt x="976" y="2856"/>
                  </a:cubicBezTo>
                  <a:cubicBezTo>
                    <a:pt x="989" y="2815"/>
                    <a:pt x="1065" y="2799"/>
                    <a:pt x="1069" y="2763"/>
                  </a:cubicBezTo>
                  <a:cubicBezTo>
                    <a:pt x="1073" y="2728"/>
                    <a:pt x="1081" y="2700"/>
                    <a:pt x="1107" y="2695"/>
                  </a:cubicBezTo>
                  <a:cubicBezTo>
                    <a:pt x="1134" y="2691"/>
                    <a:pt x="1134" y="2663"/>
                    <a:pt x="1134" y="2625"/>
                  </a:cubicBezTo>
                  <a:cubicBezTo>
                    <a:pt x="1134" y="2586"/>
                    <a:pt x="1137" y="2532"/>
                    <a:pt x="1163" y="2498"/>
                  </a:cubicBezTo>
                  <a:cubicBezTo>
                    <a:pt x="1190" y="2464"/>
                    <a:pt x="1194" y="2372"/>
                    <a:pt x="1178" y="2335"/>
                  </a:cubicBezTo>
                  <a:cubicBezTo>
                    <a:pt x="1162" y="2298"/>
                    <a:pt x="1171" y="2247"/>
                    <a:pt x="1186" y="2210"/>
                  </a:cubicBezTo>
                  <a:cubicBezTo>
                    <a:pt x="1200" y="2173"/>
                    <a:pt x="1194" y="2130"/>
                    <a:pt x="1223" y="2127"/>
                  </a:cubicBezTo>
                  <a:cubicBezTo>
                    <a:pt x="1251" y="2124"/>
                    <a:pt x="1292" y="2099"/>
                    <a:pt x="1321" y="2059"/>
                  </a:cubicBezTo>
                  <a:cubicBezTo>
                    <a:pt x="1351" y="2020"/>
                    <a:pt x="1441" y="1965"/>
                    <a:pt x="1473" y="1938"/>
                  </a:cubicBezTo>
                  <a:cubicBezTo>
                    <a:pt x="1506" y="1912"/>
                    <a:pt x="1605" y="1825"/>
                    <a:pt x="1634" y="1776"/>
                  </a:cubicBezTo>
                  <a:cubicBezTo>
                    <a:pt x="1664" y="1727"/>
                    <a:pt x="1748" y="1711"/>
                    <a:pt x="1786" y="1671"/>
                  </a:cubicBezTo>
                  <a:cubicBezTo>
                    <a:pt x="1825" y="1631"/>
                    <a:pt x="1810" y="1611"/>
                    <a:pt x="1817" y="1568"/>
                  </a:cubicBezTo>
                  <a:cubicBezTo>
                    <a:pt x="1825" y="1525"/>
                    <a:pt x="1949" y="1507"/>
                    <a:pt x="1996" y="1507"/>
                  </a:cubicBezTo>
                  <a:cubicBezTo>
                    <a:pt x="2005" y="1507"/>
                    <a:pt x="2013" y="1506"/>
                    <a:pt x="2021" y="1505"/>
                  </a:cubicBezTo>
                  <a:cubicBezTo>
                    <a:pt x="2020" y="1436"/>
                    <a:pt x="1999" y="1355"/>
                    <a:pt x="1985" y="132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6" name="Freeform 51">
              <a:extLst>
                <a:ext uri="{FF2B5EF4-FFF2-40B4-BE49-F238E27FC236}">
                  <a16:creationId xmlns:a16="http://schemas.microsoft.com/office/drawing/2014/main" id="{351A2F66-6413-DD97-8BEC-E667C424DE0A}"/>
                </a:ext>
              </a:extLst>
            </p:cNvPr>
            <p:cNvSpPr>
              <a:spLocks/>
            </p:cNvSpPr>
            <p:nvPr/>
          </p:nvSpPr>
          <p:spPr bwMode="auto">
            <a:xfrm>
              <a:off x="8811457" y="2410733"/>
              <a:ext cx="1095488" cy="471973"/>
            </a:xfrm>
            <a:custGeom>
              <a:avLst/>
              <a:gdLst>
                <a:gd name="T0" fmla="*/ 2909 w 3140"/>
                <a:gd name="T1" fmla="*/ 578 h 1350"/>
                <a:gd name="T2" fmla="*/ 2710 w 3140"/>
                <a:gd name="T3" fmla="*/ 559 h 1350"/>
                <a:gd name="T4" fmla="*/ 2729 w 3140"/>
                <a:gd name="T5" fmla="*/ 456 h 1350"/>
                <a:gd name="T6" fmla="*/ 2737 w 3140"/>
                <a:gd name="T7" fmla="*/ 290 h 1350"/>
                <a:gd name="T8" fmla="*/ 2527 w 3140"/>
                <a:gd name="T9" fmla="*/ 266 h 1350"/>
                <a:gd name="T10" fmla="*/ 2368 w 3140"/>
                <a:gd name="T11" fmla="*/ 349 h 1350"/>
                <a:gd name="T12" fmla="*/ 2105 w 3140"/>
                <a:gd name="T13" fmla="*/ 381 h 1350"/>
                <a:gd name="T14" fmla="*/ 1925 w 3140"/>
                <a:gd name="T15" fmla="*/ 301 h 1350"/>
                <a:gd name="T16" fmla="*/ 1766 w 3140"/>
                <a:gd name="T17" fmla="*/ 242 h 1350"/>
                <a:gd name="T18" fmla="*/ 1583 w 3140"/>
                <a:gd name="T19" fmla="*/ 233 h 1350"/>
                <a:gd name="T20" fmla="*/ 1423 w 3140"/>
                <a:gd name="T21" fmla="*/ 242 h 1350"/>
                <a:gd name="T22" fmla="*/ 1349 w 3140"/>
                <a:gd name="T23" fmla="*/ 110 h 1350"/>
                <a:gd name="T24" fmla="*/ 1178 w 3140"/>
                <a:gd name="T25" fmla="*/ 50 h 1350"/>
                <a:gd name="T26" fmla="*/ 1042 w 3140"/>
                <a:gd name="T27" fmla="*/ 6 h 1350"/>
                <a:gd name="T28" fmla="*/ 954 w 3140"/>
                <a:gd name="T29" fmla="*/ 74 h 1350"/>
                <a:gd name="T30" fmla="*/ 948 w 3140"/>
                <a:gd name="T31" fmla="*/ 207 h 1350"/>
                <a:gd name="T32" fmla="*/ 862 w 3140"/>
                <a:gd name="T33" fmla="*/ 307 h 1350"/>
                <a:gd name="T34" fmla="*/ 712 w 3140"/>
                <a:gd name="T35" fmla="*/ 293 h 1350"/>
                <a:gd name="T36" fmla="*/ 597 w 3140"/>
                <a:gd name="T37" fmla="*/ 204 h 1350"/>
                <a:gd name="T38" fmla="*/ 387 w 3140"/>
                <a:gd name="T39" fmla="*/ 192 h 1350"/>
                <a:gd name="T40" fmla="*/ 254 w 3140"/>
                <a:gd name="T41" fmla="*/ 266 h 1350"/>
                <a:gd name="T42" fmla="*/ 86 w 3140"/>
                <a:gd name="T43" fmla="*/ 352 h 1350"/>
                <a:gd name="T44" fmla="*/ 0 w 3140"/>
                <a:gd name="T45" fmla="*/ 384 h 1350"/>
                <a:gd name="T46" fmla="*/ 75 w 3140"/>
                <a:gd name="T47" fmla="*/ 488 h 1350"/>
                <a:gd name="T48" fmla="*/ 251 w 3140"/>
                <a:gd name="T49" fmla="*/ 607 h 1350"/>
                <a:gd name="T50" fmla="*/ 298 w 3140"/>
                <a:gd name="T51" fmla="*/ 782 h 1350"/>
                <a:gd name="T52" fmla="*/ 500 w 3140"/>
                <a:gd name="T53" fmla="*/ 919 h 1350"/>
                <a:gd name="T54" fmla="*/ 639 w 3140"/>
                <a:gd name="T55" fmla="*/ 1009 h 1350"/>
                <a:gd name="T56" fmla="*/ 774 w 3140"/>
                <a:gd name="T57" fmla="*/ 1196 h 1350"/>
                <a:gd name="T58" fmla="*/ 1141 w 3140"/>
                <a:gd name="T59" fmla="*/ 1215 h 1350"/>
                <a:gd name="T60" fmla="*/ 1430 w 3140"/>
                <a:gd name="T61" fmla="*/ 1279 h 1350"/>
                <a:gd name="T62" fmla="*/ 1610 w 3140"/>
                <a:gd name="T63" fmla="*/ 1344 h 1350"/>
                <a:gd name="T64" fmla="*/ 2009 w 3140"/>
                <a:gd name="T65" fmla="*/ 1247 h 1350"/>
                <a:gd name="T66" fmla="*/ 2311 w 3140"/>
                <a:gd name="T67" fmla="*/ 1074 h 1350"/>
                <a:gd name="T68" fmla="*/ 2382 w 3140"/>
                <a:gd name="T69" fmla="*/ 932 h 1350"/>
                <a:gd name="T70" fmla="*/ 2690 w 3140"/>
                <a:gd name="T71" fmla="*/ 874 h 1350"/>
                <a:gd name="T72" fmla="*/ 2903 w 3140"/>
                <a:gd name="T73" fmla="*/ 739 h 1350"/>
                <a:gd name="T74" fmla="*/ 3134 w 3140"/>
                <a:gd name="T75" fmla="*/ 701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0" h="1350">
                  <a:moveTo>
                    <a:pt x="3005" y="565"/>
                  </a:moveTo>
                  <a:cubicBezTo>
                    <a:pt x="2973" y="527"/>
                    <a:pt x="2922" y="546"/>
                    <a:pt x="2909" y="578"/>
                  </a:cubicBezTo>
                  <a:cubicBezTo>
                    <a:pt x="2896" y="611"/>
                    <a:pt x="2870" y="565"/>
                    <a:pt x="2813" y="565"/>
                  </a:cubicBezTo>
                  <a:cubicBezTo>
                    <a:pt x="2755" y="565"/>
                    <a:pt x="2748" y="598"/>
                    <a:pt x="2710" y="559"/>
                  </a:cubicBezTo>
                  <a:cubicBezTo>
                    <a:pt x="2671" y="521"/>
                    <a:pt x="2722" y="508"/>
                    <a:pt x="2722" y="508"/>
                  </a:cubicBezTo>
                  <a:cubicBezTo>
                    <a:pt x="2729" y="456"/>
                    <a:pt x="2729" y="456"/>
                    <a:pt x="2729" y="456"/>
                  </a:cubicBezTo>
                  <a:cubicBezTo>
                    <a:pt x="2809" y="297"/>
                    <a:pt x="2809" y="297"/>
                    <a:pt x="2809" y="297"/>
                  </a:cubicBezTo>
                  <a:cubicBezTo>
                    <a:pt x="2786" y="287"/>
                    <a:pt x="2753" y="284"/>
                    <a:pt x="2737" y="290"/>
                  </a:cubicBezTo>
                  <a:cubicBezTo>
                    <a:pt x="2713" y="298"/>
                    <a:pt x="2657" y="293"/>
                    <a:pt x="2651" y="272"/>
                  </a:cubicBezTo>
                  <a:cubicBezTo>
                    <a:pt x="2645" y="251"/>
                    <a:pt x="2551" y="248"/>
                    <a:pt x="2527" y="266"/>
                  </a:cubicBezTo>
                  <a:cubicBezTo>
                    <a:pt x="2503" y="284"/>
                    <a:pt x="2450" y="298"/>
                    <a:pt x="2447" y="319"/>
                  </a:cubicBezTo>
                  <a:cubicBezTo>
                    <a:pt x="2444" y="340"/>
                    <a:pt x="2388" y="334"/>
                    <a:pt x="2368" y="349"/>
                  </a:cubicBezTo>
                  <a:cubicBezTo>
                    <a:pt x="2347" y="363"/>
                    <a:pt x="2241" y="369"/>
                    <a:pt x="2238" y="381"/>
                  </a:cubicBezTo>
                  <a:cubicBezTo>
                    <a:pt x="2235" y="393"/>
                    <a:pt x="2123" y="396"/>
                    <a:pt x="2105" y="381"/>
                  </a:cubicBezTo>
                  <a:cubicBezTo>
                    <a:pt x="2087" y="366"/>
                    <a:pt x="1990" y="381"/>
                    <a:pt x="1978" y="357"/>
                  </a:cubicBezTo>
                  <a:cubicBezTo>
                    <a:pt x="1966" y="334"/>
                    <a:pt x="1925" y="322"/>
                    <a:pt x="1925" y="301"/>
                  </a:cubicBezTo>
                  <a:cubicBezTo>
                    <a:pt x="1925" y="281"/>
                    <a:pt x="1851" y="281"/>
                    <a:pt x="1842" y="263"/>
                  </a:cubicBezTo>
                  <a:cubicBezTo>
                    <a:pt x="1833" y="245"/>
                    <a:pt x="1774" y="236"/>
                    <a:pt x="1766" y="242"/>
                  </a:cubicBezTo>
                  <a:cubicBezTo>
                    <a:pt x="1757" y="248"/>
                    <a:pt x="1692" y="225"/>
                    <a:pt x="1674" y="222"/>
                  </a:cubicBezTo>
                  <a:cubicBezTo>
                    <a:pt x="1656" y="219"/>
                    <a:pt x="1600" y="233"/>
                    <a:pt x="1583" y="233"/>
                  </a:cubicBezTo>
                  <a:cubicBezTo>
                    <a:pt x="1565" y="233"/>
                    <a:pt x="1532" y="266"/>
                    <a:pt x="1512" y="269"/>
                  </a:cubicBezTo>
                  <a:cubicBezTo>
                    <a:pt x="1491" y="272"/>
                    <a:pt x="1435" y="233"/>
                    <a:pt x="1423" y="242"/>
                  </a:cubicBezTo>
                  <a:cubicBezTo>
                    <a:pt x="1411" y="251"/>
                    <a:pt x="1376" y="213"/>
                    <a:pt x="1361" y="195"/>
                  </a:cubicBezTo>
                  <a:cubicBezTo>
                    <a:pt x="1346" y="177"/>
                    <a:pt x="1361" y="127"/>
                    <a:pt x="1349" y="110"/>
                  </a:cubicBezTo>
                  <a:cubicBezTo>
                    <a:pt x="1338" y="92"/>
                    <a:pt x="1273" y="92"/>
                    <a:pt x="1252" y="80"/>
                  </a:cubicBezTo>
                  <a:cubicBezTo>
                    <a:pt x="1231" y="68"/>
                    <a:pt x="1199" y="50"/>
                    <a:pt x="1178" y="50"/>
                  </a:cubicBezTo>
                  <a:cubicBezTo>
                    <a:pt x="1158" y="50"/>
                    <a:pt x="1125" y="45"/>
                    <a:pt x="1116" y="36"/>
                  </a:cubicBezTo>
                  <a:cubicBezTo>
                    <a:pt x="1107" y="27"/>
                    <a:pt x="1063" y="12"/>
                    <a:pt x="1042" y="6"/>
                  </a:cubicBezTo>
                  <a:cubicBezTo>
                    <a:pt x="1022" y="0"/>
                    <a:pt x="1019" y="27"/>
                    <a:pt x="1007" y="39"/>
                  </a:cubicBezTo>
                  <a:cubicBezTo>
                    <a:pt x="995" y="50"/>
                    <a:pt x="960" y="53"/>
                    <a:pt x="954" y="74"/>
                  </a:cubicBezTo>
                  <a:cubicBezTo>
                    <a:pt x="948" y="95"/>
                    <a:pt x="907" y="101"/>
                    <a:pt x="913" y="124"/>
                  </a:cubicBezTo>
                  <a:cubicBezTo>
                    <a:pt x="918" y="148"/>
                    <a:pt x="933" y="195"/>
                    <a:pt x="948" y="207"/>
                  </a:cubicBezTo>
                  <a:cubicBezTo>
                    <a:pt x="963" y="219"/>
                    <a:pt x="954" y="254"/>
                    <a:pt x="945" y="266"/>
                  </a:cubicBezTo>
                  <a:cubicBezTo>
                    <a:pt x="936" y="278"/>
                    <a:pt x="874" y="287"/>
                    <a:pt x="862" y="307"/>
                  </a:cubicBezTo>
                  <a:cubicBezTo>
                    <a:pt x="851" y="328"/>
                    <a:pt x="821" y="304"/>
                    <a:pt x="792" y="287"/>
                  </a:cubicBezTo>
                  <a:cubicBezTo>
                    <a:pt x="762" y="269"/>
                    <a:pt x="727" y="281"/>
                    <a:pt x="712" y="293"/>
                  </a:cubicBezTo>
                  <a:cubicBezTo>
                    <a:pt x="697" y="304"/>
                    <a:pt x="644" y="263"/>
                    <a:pt x="629" y="260"/>
                  </a:cubicBezTo>
                  <a:cubicBezTo>
                    <a:pt x="614" y="257"/>
                    <a:pt x="611" y="201"/>
                    <a:pt x="597" y="204"/>
                  </a:cubicBezTo>
                  <a:cubicBezTo>
                    <a:pt x="582" y="207"/>
                    <a:pt x="479" y="186"/>
                    <a:pt x="458" y="180"/>
                  </a:cubicBezTo>
                  <a:cubicBezTo>
                    <a:pt x="437" y="174"/>
                    <a:pt x="393" y="177"/>
                    <a:pt x="387" y="192"/>
                  </a:cubicBezTo>
                  <a:cubicBezTo>
                    <a:pt x="381" y="207"/>
                    <a:pt x="328" y="204"/>
                    <a:pt x="319" y="222"/>
                  </a:cubicBezTo>
                  <a:cubicBezTo>
                    <a:pt x="310" y="239"/>
                    <a:pt x="269" y="248"/>
                    <a:pt x="254" y="266"/>
                  </a:cubicBezTo>
                  <a:cubicBezTo>
                    <a:pt x="240" y="284"/>
                    <a:pt x="189" y="284"/>
                    <a:pt x="178" y="310"/>
                  </a:cubicBezTo>
                  <a:cubicBezTo>
                    <a:pt x="166" y="337"/>
                    <a:pt x="104" y="349"/>
                    <a:pt x="86" y="352"/>
                  </a:cubicBezTo>
                  <a:cubicBezTo>
                    <a:pt x="68" y="355"/>
                    <a:pt x="21" y="363"/>
                    <a:pt x="18" y="378"/>
                  </a:cubicBezTo>
                  <a:cubicBezTo>
                    <a:pt x="17" y="384"/>
                    <a:pt x="10" y="385"/>
                    <a:pt x="0" y="384"/>
                  </a:cubicBezTo>
                  <a:cubicBezTo>
                    <a:pt x="1" y="388"/>
                    <a:pt x="3" y="392"/>
                    <a:pt x="4" y="396"/>
                  </a:cubicBezTo>
                  <a:cubicBezTo>
                    <a:pt x="16" y="463"/>
                    <a:pt x="44" y="461"/>
                    <a:pt x="75" y="488"/>
                  </a:cubicBezTo>
                  <a:cubicBezTo>
                    <a:pt x="106" y="515"/>
                    <a:pt x="132" y="535"/>
                    <a:pt x="165" y="537"/>
                  </a:cubicBezTo>
                  <a:cubicBezTo>
                    <a:pt x="198" y="539"/>
                    <a:pt x="247" y="578"/>
                    <a:pt x="251" y="607"/>
                  </a:cubicBezTo>
                  <a:cubicBezTo>
                    <a:pt x="255" y="635"/>
                    <a:pt x="285" y="668"/>
                    <a:pt x="304" y="682"/>
                  </a:cubicBezTo>
                  <a:cubicBezTo>
                    <a:pt x="322" y="696"/>
                    <a:pt x="298" y="745"/>
                    <a:pt x="298" y="782"/>
                  </a:cubicBezTo>
                  <a:cubicBezTo>
                    <a:pt x="298" y="819"/>
                    <a:pt x="253" y="827"/>
                    <a:pt x="275" y="864"/>
                  </a:cubicBezTo>
                  <a:cubicBezTo>
                    <a:pt x="298" y="901"/>
                    <a:pt x="455" y="919"/>
                    <a:pt x="500" y="919"/>
                  </a:cubicBezTo>
                  <a:cubicBezTo>
                    <a:pt x="545" y="919"/>
                    <a:pt x="561" y="962"/>
                    <a:pt x="575" y="964"/>
                  </a:cubicBezTo>
                  <a:cubicBezTo>
                    <a:pt x="603" y="969"/>
                    <a:pt x="607" y="1003"/>
                    <a:pt x="639" y="1009"/>
                  </a:cubicBezTo>
                  <a:cubicBezTo>
                    <a:pt x="671" y="1016"/>
                    <a:pt x="703" y="1035"/>
                    <a:pt x="716" y="1093"/>
                  </a:cubicBezTo>
                  <a:cubicBezTo>
                    <a:pt x="729" y="1151"/>
                    <a:pt x="768" y="1170"/>
                    <a:pt x="774" y="1196"/>
                  </a:cubicBezTo>
                  <a:cubicBezTo>
                    <a:pt x="781" y="1221"/>
                    <a:pt x="851" y="1202"/>
                    <a:pt x="903" y="1209"/>
                  </a:cubicBezTo>
                  <a:cubicBezTo>
                    <a:pt x="954" y="1215"/>
                    <a:pt x="1102" y="1209"/>
                    <a:pt x="1141" y="1215"/>
                  </a:cubicBezTo>
                  <a:cubicBezTo>
                    <a:pt x="1179" y="1221"/>
                    <a:pt x="1269" y="1215"/>
                    <a:pt x="1321" y="1254"/>
                  </a:cubicBezTo>
                  <a:cubicBezTo>
                    <a:pt x="1372" y="1292"/>
                    <a:pt x="1398" y="1260"/>
                    <a:pt x="1430" y="1279"/>
                  </a:cubicBezTo>
                  <a:cubicBezTo>
                    <a:pt x="1462" y="1298"/>
                    <a:pt x="1488" y="1311"/>
                    <a:pt x="1533" y="1305"/>
                  </a:cubicBezTo>
                  <a:cubicBezTo>
                    <a:pt x="1578" y="1298"/>
                    <a:pt x="1578" y="1337"/>
                    <a:pt x="1610" y="1344"/>
                  </a:cubicBezTo>
                  <a:cubicBezTo>
                    <a:pt x="1642" y="1350"/>
                    <a:pt x="1700" y="1292"/>
                    <a:pt x="1784" y="1254"/>
                  </a:cubicBezTo>
                  <a:cubicBezTo>
                    <a:pt x="1867" y="1215"/>
                    <a:pt x="1964" y="1241"/>
                    <a:pt x="2009" y="1247"/>
                  </a:cubicBezTo>
                  <a:cubicBezTo>
                    <a:pt x="2054" y="1254"/>
                    <a:pt x="2137" y="1228"/>
                    <a:pt x="2189" y="1170"/>
                  </a:cubicBezTo>
                  <a:cubicBezTo>
                    <a:pt x="2240" y="1112"/>
                    <a:pt x="2304" y="1125"/>
                    <a:pt x="2311" y="1074"/>
                  </a:cubicBezTo>
                  <a:cubicBezTo>
                    <a:pt x="2317" y="1022"/>
                    <a:pt x="2260" y="1003"/>
                    <a:pt x="2285" y="958"/>
                  </a:cubicBezTo>
                  <a:cubicBezTo>
                    <a:pt x="2311" y="913"/>
                    <a:pt x="2356" y="919"/>
                    <a:pt x="2382" y="932"/>
                  </a:cubicBezTo>
                  <a:cubicBezTo>
                    <a:pt x="2407" y="945"/>
                    <a:pt x="2478" y="964"/>
                    <a:pt x="2542" y="919"/>
                  </a:cubicBezTo>
                  <a:cubicBezTo>
                    <a:pt x="2607" y="874"/>
                    <a:pt x="2633" y="881"/>
                    <a:pt x="2690" y="874"/>
                  </a:cubicBezTo>
                  <a:cubicBezTo>
                    <a:pt x="2748" y="868"/>
                    <a:pt x="2742" y="829"/>
                    <a:pt x="2780" y="791"/>
                  </a:cubicBezTo>
                  <a:cubicBezTo>
                    <a:pt x="2819" y="752"/>
                    <a:pt x="2864" y="739"/>
                    <a:pt x="2903" y="739"/>
                  </a:cubicBezTo>
                  <a:cubicBezTo>
                    <a:pt x="2941" y="739"/>
                    <a:pt x="2993" y="701"/>
                    <a:pt x="3031" y="713"/>
                  </a:cubicBezTo>
                  <a:cubicBezTo>
                    <a:pt x="3070" y="726"/>
                    <a:pt x="3128" y="733"/>
                    <a:pt x="3134" y="701"/>
                  </a:cubicBezTo>
                  <a:cubicBezTo>
                    <a:pt x="3140" y="668"/>
                    <a:pt x="3038" y="604"/>
                    <a:pt x="3005" y="56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7" name="Freeform 52">
              <a:extLst>
                <a:ext uri="{FF2B5EF4-FFF2-40B4-BE49-F238E27FC236}">
                  <a16:creationId xmlns:a16="http://schemas.microsoft.com/office/drawing/2014/main" id="{7A63C3AD-D627-89C2-B632-A155DB28E82B}"/>
                </a:ext>
              </a:extLst>
            </p:cNvPr>
            <p:cNvSpPr>
              <a:spLocks/>
            </p:cNvSpPr>
            <p:nvPr/>
          </p:nvSpPr>
          <p:spPr bwMode="auto">
            <a:xfrm>
              <a:off x="6966364" y="3236686"/>
              <a:ext cx="17353" cy="47429"/>
            </a:xfrm>
            <a:custGeom>
              <a:avLst/>
              <a:gdLst>
                <a:gd name="T0" fmla="*/ 21 w 51"/>
                <a:gd name="T1" fmla="*/ 1 h 137"/>
                <a:gd name="T2" fmla="*/ 0 w 51"/>
                <a:gd name="T3" fmla="*/ 74 h 137"/>
                <a:gd name="T4" fmla="*/ 37 w 51"/>
                <a:gd name="T5" fmla="*/ 137 h 137"/>
                <a:gd name="T6" fmla="*/ 48 w 51"/>
                <a:gd name="T7" fmla="*/ 20 h 137"/>
                <a:gd name="T8" fmla="*/ 51 w 51"/>
                <a:gd name="T9" fmla="*/ 1 h 137"/>
                <a:gd name="T10" fmla="*/ 21 w 51"/>
                <a:gd name="T11" fmla="*/ 1 h 137"/>
              </a:gdLst>
              <a:ahLst/>
              <a:cxnLst>
                <a:cxn ang="0">
                  <a:pos x="T0" y="T1"/>
                </a:cxn>
                <a:cxn ang="0">
                  <a:pos x="T2" y="T3"/>
                </a:cxn>
                <a:cxn ang="0">
                  <a:pos x="T4" y="T5"/>
                </a:cxn>
                <a:cxn ang="0">
                  <a:pos x="T6" y="T7"/>
                </a:cxn>
                <a:cxn ang="0">
                  <a:pos x="T8" y="T9"/>
                </a:cxn>
                <a:cxn ang="0">
                  <a:pos x="T10" y="T11"/>
                </a:cxn>
              </a:cxnLst>
              <a:rect l="0" t="0" r="r" b="b"/>
              <a:pathLst>
                <a:path w="51" h="137">
                  <a:moveTo>
                    <a:pt x="21" y="1"/>
                  </a:moveTo>
                  <a:cubicBezTo>
                    <a:pt x="6" y="7"/>
                    <a:pt x="0" y="65"/>
                    <a:pt x="0" y="74"/>
                  </a:cubicBezTo>
                  <a:cubicBezTo>
                    <a:pt x="0" y="80"/>
                    <a:pt x="9" y="109"/>
                    <a:pt x="37" y="137"/>
                  </a:cubicBezTo>
                  <a:cubicBezTo>
                    <a:pt x="42" y="93"/>
                    <a:pt x="44" y="36"/>
                    <a:pt x="48" y="20"/>
                  </a:cubicBezTo>
                  <a:cubicBezTo>
                    <a:pt x="49" y="16"/>
                    <a:pt x="50" y="9"/>
                    <a:pt x="51" y="1"/>
                  </a:cubicBezTo>
                  <a:cubicBezTo>
                    <a:pt x="36" y="0"/>
                    <a:pt x="25" y="0"/>
                    <a:pt x="21" y="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8" name="Freeform 54">
              <a:extLst>
                <a:ext uri="{FF2B5EF4-FFF2-40B4-BE49-F238E27FC236}">
                  <a16:creationId xmlns:a16="http://schemas.microsoft.com/office/drawing/2014/main" id="{1E27DE14-E94E-67CE-E993-4A41DA5057FE}"/>
                </a:ext>
              </a:extLst>
            </p:cNvPr>
            <p:cNvSpPr>
              <a:spLocks/>
            </p:cNvSpPr>
            <p:nvPr/>
          </p:nvSpPr>
          <p:spPr bwMode="auto">
            <a:xfrm>
              <a:off x="6962893" y="3203139"/>
              <a:ext cx="146915" cy="163108"/>
            </a:xfrm>
            <a:custGeom>
              <a:avLst/>
              <a:gdLst>
                <a:gd name="T0" fmla="*/ 390 w 421"/>
                <a:gd name="T1" fmla="*/ 0 h 466"/>
                <a:gd name="T2" fmla="*/ 262 w 421"/>
                <a:gd name="T3" fmla="*/ 61 h 466"/>
                <a:gd name="T4" fmla="*/ 168 w 421"/>
                <a:gd name="T5" fmla="*/ 112 h 466"/>
                <a:gd name="T6" fmla="*/ 77 w 421"/>
                <a:gd name="T7" fmla="*/ 65 h 466"/>
                <a:gd name="T8" fmla="*/ 69 w 421"/>
                <a:gd name="T9" fmla="*/ 29 h 466"/>
                <a:gd name="T10" fmla="*/ 67 w 421"/>
                <a:gd name="T11" fmla="*/ 28 h 466"/>
                <a:gd name="T12" fmla="*/ 56 w 421"/>
                <a:gd name="T13" fmla="*/ 114 h 466"/>
                <a:gd name="T14" fmla="*/ 32 w 421"/>
                <a:gd name="T15" fmla="*/ 279 h 466"/>
                <a:gd name="T16" fmla="*/ 0 w 421"/>
                <a:gd name="T17" fmla="*/ 424 h 466"/>
                <a:gd name="T18" fmla="*/ 89 w 421"/>
                <a:gd name="T19" fmla="*/ 463 h 466"/>
                <a:gd name="T20" fmla="*/ 168 w 421"/>
                <a:gd name="T21" fmla="*/ 403 h 466"/>
                <a:gd name="T22" fmla="*/ 231 w 421"/>
                <a:gd name="T23" fmla="*/ 376 h 466"/>
                <a:gd name="T24" fmla="*/ 290 w 421"/>
                <a:gd name="T25" fmla="*/ 329 h 466"/>
                <a:gd name="T26" fmla="*/ 215 w 421"/>
                <a:gd name="T27" fmla="*/ 242 h 466"/>
                <a:gd name="T28" fmla="*/ 314 w 421"/>
                <a:gd name="T29" fmla="*/ 179 h 466"/>
                <a:gd name="T30" fmla="*/ 416 w 421"/>
                <a:gd name="T31" fmla="*/ 147 h 466"/>
                <a:gd name="T32" fmla="*/ 421 w 421"/>
                <a:gd name="T33" fmla="*/ 147 h 466"/>
                <a:gd name="T34" fmla="*/ 398 w 421"/>
                <a:gd name="T35" fmla="*/ 49 h 466"/>
                <a:gd name="T36" fmla="*/ 390 w 421"/>
                <a:gd name="T3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1" h="466">
                  <a:moveTo>
                    <a:pt x="390" y="0"/>
                  </a:moveTo>
                  <a:cubicBezTo>
                    <a:pt x="328" y="32"/>
                    <a:pt x="273" y="59"/>
                    <a:pt x="262" y="61"/>
                  </a:cubicBezTo>
                  <a:cubicBezTo>
                    <a:pt x="235" y="65"/>
                    <a:pt x="168" y="112"/>
                    <a:pt x="168" y="112"/>
                  </a:cubicBezTo>
                  <a:cubicBezTo>
                    <a:pt x="77" y="65"/>
                    <a:pt x="77" y="65"/>
                    <a:pt x="77" y="65"/>
                  </a:cubicBezTo>
                  <a:cubicBezTo>
                    <a:pt x="69" y="29"/>
                    <a:pt x="69" y="29"/>
                    <a:pt x="69" y="29"/>
                  </a:cubicBezTo>
                  <a:cubicBezTo>
                    <a:pt x="67" y="28"/>
                    <a:pt x="67" y="28"/>
                    <a:pt x="67" y="28"/>
                  </a:cubicBezTo>
                  <a:cubicBezTo>
                    <a:pt x="64" y="62"/>
                    <a:pt x="59" y="102"/>
                    <a:pt x="56" y="114"/>
                  </a:cubicBezTo>
                  <a:cubicBezTo>
                    <a:pt x="50" y="138"/>
                    <a:pt x="50" y="256"/>
                    <a:pt x="32" y="279"/>
                  </a:cubicBezTo>
                  <a:cubicBezTo>
                    <a:pt x="21" y="294"/>
                    <a:pt x="8" y="364"/>
                    <a:pt x="0" y="424"/>
                  </a:cubicBezTo>
                  <a:cubicBezTo>
                    <a:pt x="33" y="442"/>
                    <a:pt x="71" y="461"/>
                    <a:pt x="89" y="463"/>
                  </a:cubicBezTo>
                  <a:cubicBezTo>
                    <a:pt x="124" y="466"/>
                    <a:pt x="168" y="427"/>
                    <a:pt x="168" y="403"/>
                  </a:cubicBezTo>
                  <a:cubicBezTo>
                    <a:pt x="168" y="380"/>
                    <a:pt x="199" y="376"/>
                    <a:pt x="231" y="376"/>
                  </a:cubicBezTo>
                  <a:cubicBezTo>
                    <a:pt x="262" y="376"/>
                    <a:pt x="266" y="340"/>
                    <a:pt x="290" y="329"/>
                  </a:cubicBezTo>
                  <a:cubicBezTo>
                    <a:pt x="314" y="317"/>
                    <a:pt x="239" y="250"/>
                    <a:pt x="215" y="242"/>
                  </a:cubicBezTo>
                  <a:cubicBezTo>
                    <a:pt x="191" y="234"/>
                    <a:pt x="235" y="183"/>
                    <a:pt x="314" y="179"/>
                  </a:cubicBezTo>
                  <a:cubicBezTo>
                    <a:pt x="392" y="175"/>
                    <a:pt x="373" y="147"/>
                    <a:pt x="416" y="147"/>
                  </a:cubicBezTo>
                  <a:cubicBezTo>
                    <a:pt x="418" y="147"/>
                    <a:pt x="420" y="147"/>
                    <a:pt x="421" y="147"/>
                  </a:cubicBezTo>
                  <a:cubicBezTo>
                    <a:pt x="414" y="113"/>
                    <a:pt x="404" y="71"/>
                    <a:pt x="398" y="49"/>
                  </a:cubicBezTo>
                  <a:cubicBezTo>
                    <a:pt x="394" y="36"/>
                    <a:pt x="392" y="19"/>
                    <a:pt x="390" y="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59" name="Freeform 55">
              <a:extLst>
                <a:ext uri="{FF2B5EF4-FFF2-40B4-BE49-F238E27FC236}">
                  <a16:creationId xmlns:a16="http://schemas.microsoft.com/office/drawing/2014/main" id="{5671061A-D377-F201-9FBE-42702063BDD7}"/>
                </a:ext>
              </a:extLst>
            </p:cNvPr>
            <p:cNvSpPr>
              <a:spLocks/>
            </p:cNvSpPr>
            <p:nvPr/>
          </p:nvSpPr>
          <p:spPr bwMode="auto">
            <a:xfrm>
              <a:off x="8179845" y="2805200"/>
              <a:ext cx="380587" cy="166579"/>
            </a:xfrm>
            <a:custGeom>
              <a:avLst/>
              <a:gdLst>
                <a:gd name="T0" fmla="*/ 1009 w 1092"/>
                <a:gd name="T1" fmla="*/ 91 h 475"/>
                <a:gd name="T2" fmla="*/ 914 w 1092"/>
                <a:gd name="T3" fmla="*/ 65 h 475"/>
                <a:gd name="T4" fmla="*/ 658 w 1092"/>
                <a:gd name="T5" fmla="*/ 50 h 475"/>
                <a:gd name="T6" fmla="*/ 525 w 1092"/>
                <a:gd name="T7" fmla="*/ 12 h 475"/>
                <a:gd name="T8" fmla="*/ 421 w 1092"/>
                <a:gd name="T9" fmla="*/ 53 h 475"/>
                <a:gd name="T10" fmla="*/ 333 w 1092"/>
                <a:gd name="T11" fmla="*/ 68 h 475"/>
                <a:gd name="T12" fmla="*/ 197 w 1092"/>
                <a:gd name="T13" fmla="*/ 71 h 475"/>
                <a:gd name="T14" fmla="*/ 135 w 1092"/>
                <a:gd name="T15" fmla="*/ 138 h 475"/>
                <a:gd name="T16" fmla="*/ 105 w 1092"/>
                <a:gd name="T17" fmla="*/ 194 h 475"/>
                <a:gd name="T18" fmla="*/ 142 w 1092"/>
                <a:gd name="T19" fmla="*/ 227 h 475"/>
                <a:gd name="T20" fmla="*/ 221 w 1092"/>
                <a:gd name="T21" fmla="*/ 223 h 475"/>
                <a:gd name="T22" fmla="*/ 359 w 1092"/>
                <a:gd name="T23" fmla="*/ 286 h 475"/>
                <a:gd name="T24" fmla="*/ 315 w 1092"/>
                <a:gd name="T25" fmla="*/ 338 h 475"/>
                <a:gd name="T26" fmla="*/ 221 w 1092"/>
                <a:gd name="T27" fmla="*/ 353 h 475"/>
                <a:gd name="T28" fmla="*/ 75 w 1092"/>
                <a:gd name="T29" fmla="*/ 373 h 475"/>
                <a:gd name="T30" fmla="*/ 4 w 1092"/>
                <a:gd name="T31" fmla="*/ 432 h 475"/>
                <a:gd name="T32" fmla="*/ 146 w 1092"/>
                <a:gd name="T33" fmla="*/ 444 h 475"/>
                <a:gd name="T34" fmla="*/ 237 w 1092"/>
                <a:gd name="T35" fmla="*/ 448 h 475"/>
                <a:gd name="T36" fmla="*/ 319 w 1092"/>
                <a:gd name="T37" fmla="*/ 464 h 475"/>
                <a:gd name="T38" fmla="*/ 449 w 1092"/>
                <a:gd name="T39" fmla="*/ 456 h 475"/>
                <a:gd name="T40" fmla="*/ 466 w 1092"/>
                <a:gd name="T41" fmla="*/ 406 h 475"/>
                <a:gd name="T42" fmla="*/ 510 w 1092"/>
                <a:gd name="T43" fmla="*/ 380 h 475"/>
                <a:gd name="T44" fmla="*/ 565 w 1092"/>
                <a:gd name="T45" fmla="*/ 344 h 475"/>
                <a:gd name="T46" fmla="*/ 625 w 1092"/>
                <a:gd name="T47" fmla="*/ 324 h 475"/>
                <a:gd name="T48" fmla="*/ 687 w 1092"/>
                <a:gd name="T49" fmla="*/ 344 h 475"/>
                <a:gd name="T50" fmla="*/ 747 w 1092"/>
                <a:gd name="T51" fmla="*/ 304 h 475"/>
                <a:gd name="T52" fmla="*/ 838 w 1092"/>
                <a:gd name="T53" fmla="*/ 278 h 475"/>
                <a:gd name="T54" fmla="*/ 917 w 1092"/>
                <a:gd name="T55" fmla="*/ 234 h 475"/>
                <a:gd name="T56" fmla="*/ 995 w 1092"/>
                <a:gd name="T57" fmla="*/ 189 h 475"/>
                <a:gd name="T58" fmla="*/ 1083 w 1092"/>
                <a:gd name="T59" fmla="*/ 145 h 475"/>
                <a:gd name="T60" fmla="*/ 1092 w 1092"/>
                <a:gd name="T61" fmla="*/ 124 h 475"/>
                <a:gd name="T62" fmla="*/ 1009 w 1092"/>
                <a:gd name="T63" fmla="*/ 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2" h="475">
                  <a:moveTo>
                    <a:pt x="1009" y="91"/>
                  </a:moveTo>
                  <a:cubicBezTo>
                    <a:pt x="970" y="47"/>
                    <a:pt x="959" y="76"/>
                    <a:pt x="914" y="65"/>
                  </a:cubicBezTo>
                  <a:cubicBezTo>
                    <a:pt x="870" y="53"/>
                    <a:pt x="693" y="35"/>
                    <a:pt x="658" y="50"/>
                  </a:cubicBezTo>
                  <a:cubicBezTo>
                    <a:pt x="622" y="65"/>
                    <a:pt x="548" y="23"/>
                    <a:pt x="525" y="12"/>
                  </a:cubicBezTo>
                  <a:cubicBezTo>
                    <a:pt x="501" y="0"/>
                    <a:pt x="424" y="12"/>
                    <a:pt x="421" y="53"/>
                  </a:cubicBezTo>
                  <a:cubicBezTo>
                    <a:pt x="418" y="94"/>
                    <a:pt x="386" y="94"/>
                    <a:pt x="333" y="68"/>
                  </a:cubicBezTo>
                  <a:cubicBezTo>
                    <a:pt x="280" y="41"/>
                    <a:pt x="200" y="41"/>
                    <a:pt x="197" y="71"/>
                  </a:cubicBezTo>
                  <a:cubicBezTo>
                    <a:pt x="194" y="100"/>
                    <a:pt x="156" y="130"/>
                    <a:pt x="135" y="138"/>
                  </a:cubicBezTo>
                  <a:cubicBezTo>
                    <a:pt x="127" y="142"/>
                    <a:pt x="116" y="166"/>
                    <a:pt x="105" y="194"/>
                  </a:cubicBezTo>
                  <a:cubicBezTo>
                    <a:pt x="121" y="200"/>
                    <a:pt x="131" y="214"/>
                    <a:pt x="142" y="227"/>
                  </a:cubicBezTo>
                  <a:cubicBezTo>
                    <a:pt x="162" y="251"/>
                    <a:pt x="213" y="247"/>
                    <a:pt x="221" y="223"/>
                  </a:cubicBezTo>
                  <a:cubicBezTo>
                    <a:pt x="229" y="200"/>
                    <a:pt x="311" y="247"/>
                    <a:pt x="359" y="286"/>
                  </a:cubicBezTo>
                  <a:cubicBezTo>
                    <a:pt x="406" y="326"/>
                    <a:pt x="335" y="298"/>
                    <a:pt x="315" y="338"/>
                  </a:cubicBezTo>
                  <a:cubicBezTo>
                    <a:pt x="296" y="377"/>
                    <a:pt x="237" y="338"/>
                    <a:pt x="221" y="353"/>
                  </a:cubicBezTo>
                  <a:cubicBezTo>
                    <a:pt x="205" y="369"/>
                    <a:pt x="103" y="377"/>
                    <a:pt x="75" y="373"/>
                  </a:cubicBezTo>
                  <a:cubicBezTo>
                    <a:pt x="47" y="369"/>
                    <a:pt x="0" y="412"/>
                    <a:pt x="4" y="432"/>
                  </a:cubicBezTo>
                  <a:cubicBezTo>
                    <a:pt x="8" y="452"/>
                    <a:pt x="110" y="420"/>
                    <a:pt x="146" y="444"/>
                  </a:cubicBezTo>
                  <a:cubicBezTo>
                    <a:pt x="181" y="468"/>
                    <a:pt x="217" y="420"/>
                    <a:pt x="237" y="448"/>
                  </a:cubicBezTo>
                  <a:cubicBezTo>
                    <a:pt x="256" y="475"/>
                    <a:pt x="300" y="456"/>
                    <a:pt x="319" y="464"/>
                  </a:cubicBezTo>
                  <a:cubicBezTo>
                    <a:pt x="339" y="472"/>
                    <a:pt x="448" y="456"/>
                    <a:pt x="449" y="456"/>
                  </a:cubicBezTo>
                  <a:cubicBezTo>
                    <a:pt x="461" y="442"/>
                    <a:pt x="466" y="423"/>
                    <a:pt x="466" y="406"/>
                  </a:cubicBezTo>
                  <a:cubicBezTo>
                    <a:pt x="466" y="380"/>
                    <a:pt x="488" y="386"/>
                    <a:pt x="510" y="380"/>
                  </a:cubicBezTo>
                  <a:cubicBezTo>
                    <a:pt x="532" y="373"/>
                    <a:pt x="548" y="344"/>
                    <a:pt x="565" y="344"/>
                  </a:cubicBezTo>
                  <a:cubicBezTo>
                    <a:pt x="583" y="344"/>
                    <a:pt x="607" y="318"/>
                    <a:pt x="625" y="324"/>
                  </a:cubicBezTo>
                  <a:cubicBezTo>
                    <a:pt x="643" y="331"/>
                    <a:pt x="665" y="362"/>
                    <a:pt x="687" y="344"/>
                  </a:cubicBezTo>
                  <a:cubicBezTo>
                    <a:pt x="709" y="327"/>
                    <a:pt x="716" y="342"/>
                    <a:pt x="747" y="304"/>
                  </a:cubicBezTo>
                  <a:cubicBezTo>
                    <a:pt x="778" y="267"/>
                    <a:pt x="798" y="273"/>
                    <a:pt x="838" y="278"/>
                  </a:cubicBezTo>
                  <a:cubicBezTo>
                    <a:pt x="884" y="283"/>
                    <a:pt x="904" y="260"/>
                    <a:pt x="917" y="234"/>
                  </a:cubicBezTo>
                  <a:cubicBezTo>
                    <a:pt x="930" y="207"/>
                    <a:pt x="970" y="207"/>
                    <a:pt x="995" y="189"/>
                  </a:cubicBezTo>
                  <a:cubicBezTo>
                    <a:pt x="1019" y="172"/>
                    <a:pt x="1068" y="152"/>
                    <a:pt x="1083" y="145"/>
                  </a:cubicBezTo>
                  <a:cubicBezTo>
                    <a:pt x="1091" y="142"/>
                    <a:pt x="1092" y="134"/>
                    <a:pt x="1092" y="124"/>
                  </a:cubicBezTo>
                  <a:cubicBezTo>
                    <a:pt x="1057" y="95"/>
                    <a:pt x="1041" y="128"/>
                    <a:pt x="1009" y="9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0" name="Freeform 56">
              <a:extLst>
                <a:ext uri="{FF2B5EF4-FFF2-40B4-BE49-F238E27FC236}">
                  <a16:creationId xmlns:a16="http://schemas.microsoft.com/office/drawing/2014/main" id="{82D1AFA0-F97E-9246-654B-7AE0EC348BDD}"/>
                </a:ext>
              </a:extLst>
            </p:cNvPr>
            <p:cNvSpPr>
              <a:spLocks/>
            </p:cNvSpPr>
            <p:nvPr/>
          </p:nvSpPr>
          <p:spPr bwMode="auto">
            <a:xfrm>
              <a:off x="7136413" y="2786691"/>
              <a:ext cx="241771" cy="108739"/>
            </a:xfrm>
            <a:custGeom>
              <a:avLst/>
              <a:gdLst>
                <a:gd name="T0" fmla="*/ 274 w 693"/>
                <a:gd name="T1" fmla="*/ 242 h 312"/>
                <a:gd name="T2" fmla="*/ 345 w 693"/>
                <a:gd name="T3" fmla="*/ 298 h 312"/>
                <a:gd name="T4" fmla="*/ 349 w 693"/>
                <a:gd name="T5" fmla="*/ 304 h 312"/>
                <a:gd name="T6" fmla="*/ 450 w 693"/>
                <a:gd name="T7" fmla="*/ 284 h 312"/>
                <a:gd name="T8" fmla="*/ 539 w 693"/>
                <a:gd name="T9" fmla="*/ 293 h 312"/>
                <a:gd name="T10" fmla="*/ 534 w 693"/>
                <a:gd name="T11" fmla="*/ 271 h 312"/>
                <a:gd name="T12" fmla="*/ 602 w 693"/>
                <a:gd name="T13" fmla="*/ 292 h 312"/>
                <a:gd name="T14" fmla="*/ 678 w 693"/>
                <a:gd name="T15" fmla="*/ 298 h 312"/>
                <a:gd name="T16" fmla="*/ 646 w 693"/>
                <a:gd name="T17" fmla="*/ 254 h 312"/>
                <a:gd name="T18" fmla="*/ 666 w 693"/>
                <a:gd name="T19" fmla="*/ 217 h 312"/>
                <a:gd name="T20" fmla="*/ 605 w 693"/>
                <a:gd name="T21" fmla="*/ 186 h 312"/>
                <a:gd name="T22" fmla="*/ 573 w 693"/>
                <a:gd name="T23" fmla="*/ 124 h 312"/>
                <a:gd name="T24" fmla="*/ 538 w 693"/>
                <a:gd name="T25" fmla="*/ 110 h 312"/>
                <a:gd name="T26" fmla="*/ 436 w 693"/>
                <a:gd name="T27" fmla="*/ 124 h 312"/>
                <a:gd name="T28" fmla="*/ 374 w 693"/>
                <a:gd name="T29" fmla="*/ 93 h 312"/>
                <a:gd name="T30" fmla="*/ 312 w 693"/>
                <a:gd name="T31" fmla="*/ 53 h 312"/>
                <a:gd name="T32" fmla="*/ 157 w 693"/>
                <a:gd name="T33" fmla="*/ 39 h 312"/>
                <a:gd name="T34" fmla="*/ 38 w 693"/>
                <a:gd name="T35" fmla="*/ 4 h 312"/>
                <a:gd name="T36" fmla="*/ 0 w 693"/>
                <a:gd name="T37" fmla="*/ 22 h 312"/>
                <a:gd name="T38" fmla="*/ 154 w 693"/>
                <a:gd name="T39" fmla="*/ 107 h 312"/>
                <a:gd name="T40" fmla="*/ 193 w 693"/>
                <a:gd name="T41" fmla="*/ 211 h 312"/>
                <a:gd name="T42" fmla="*/ 170 w 693"/>
                <a:gd name="T43" fmla="*/ 245 h 312"/>
                <a:gd name="T44" fmla="*/ 274 w 693"/>
                <a:gd name="T45" fmla="*/ 2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3" h="312">
                  <a:moveTo>
                    <a:pt x="274" y="242"/>
                  </a:moveTo>
                  <a:cubicBezTo>
                    <a:pt x="306" y="227"/>
                    <a:pt x="318" y="262"/>
                    <a:pt x="345" y="298"/>
                  </a:cubicBezTo>
                  <a:cubicBezTo>
                    <a:pt x="347" y="300"/>
                    <a:pt x="348" y="302"/>
                    <a:pt x="349" y="304"/>
                  </a:cubicBezTo>
                  <a:cubicBezTo>
                    <a:pt x="386" y="299"/>
                    <a:pt x="413" y="288"/>
                    <a:pt x="450" y="284"/>
                  </a:cubicBezTo>
                  <a:cubicBezTo>
                    <a:pt x="477" y="281"/>
                    <a:pt x="512" y="287"/>
                    <a:pt x="539" y="293"/>
                  </a:cubicBezTo>
                  <a:cubicBezTo>
                    <a:pt x="534" y="284"/>
                    <a:pt x="531" y="277"/>
                    <a:pt x="534" y="271"/>
                  </a:cubicBezTo>
                  <a:cubicBezTo>
                    <a:pt x="542" y="254"/>
                    <a:pt x="587" y="277"/>
                    <a:pt x="602" y="292"/>
                  </a:cubicBezTo>
                  <a:cubicBezTo>
                    <a:pt x="616" y="307"/>
                    <a:pt x="664" y="312"/>
                    <a:pt x="678" y="298"/>
                  </a:cubicBezTo>
                  <a:cubicBezTo>
                    <a:pt x="693" y="283"/>
                    <a:pt x="655" y="268"/>
                    <a:pt x="646" y="254"/>
                  </a:cubicBezTo>
                  <a:cubicBezTo>
                    <a:pt x="641" y="246"/>
                    <a:pt x="653" y="231"/>
                    <a:pt x="666" y="217"/>
                  </a:cubicBezTo>
                  <a:cubicBezTo>
                    <a:pt x="640" y="203"/>
                    <a:pt x="614" y="183"/>
                    <a:pt x="605" y="186"/>
                  </a:cubicBezTo>
                  <a:cubicBezTo>
                    <a:pt x="591" y="190"/>
                    <a:pt x="591" y="124"/>
                    <a:pt x="573" y="124"/>
                  </a:cubicBezTo>
                  <a:cubicBezTo>
                    <a:pt x="556" y="124"/>
                    <a:pt x="556" y="110"/>
                    <a:pt x="538" y="110"/>
                  </a:cubicBezTo>
                  <a:cubicBezTo>
                    <a:pt x="520" y="110"/>
                    <a:pt x="454" y="110"/>
                    <a:pt x="436" y="124"/>
                  </a:cubicBezTo>
                  <a:cubicBezTo>
                    <a:pt x="419" y="137"/>
                    <a:pt x="396" y="93"/>
                    <a:pt x="374" y="93"/>
                  </a:cubicBezTo>
                  <a:cubicBezTo>
                    <a:pt x="352" y="93"/>
                    <a:pt x="326" y="70"/>
                    <a:pt x="312" y="53"/>
                  </a:cubicBezTo>
                  <a:cubicBezTo>
                    <a:pt x="299" y="35"/>
                    <a:pt x="188" y="62"/>
                    <a:pt x="157" y="39"/>
                  </a:cubicBezTo>
                  <a:cubicBezTo>
                    <a:pt x="126" y="17"/>
                    <a:pt x="69" y="0"/>
                    <a:pt x="38" y="4"/>
                  </a:cubicBezTo>
                  <a:cubicBezTo>
                    <a:pt x="30" y="5"/>
                    <a:pt x="16" y="12"/>
                    <a:pt x="0" y="22"/>
                  </a:cubicBezTo>
                  <a:cubicBezTo>
                    <a:pt x="59" y="55"/>
                    <a:pt x="143" y="46"/>
                    <a:pt x="154" y="107"/>
                  </a:cubicBezTo>
                  <a:cubicBezTo>
                    <a:pt x="168" y="178"/>
                    <a:pt x="208" y="150"/>
                    <a:pt x="193" y="211"/>
                  </a:cubicBezTo>
                  <a:cubicBezTo>
                    <a:pt x="190" y="223"/>
                    <a:pt x="181" y="234"/>
                    <a:pt x="170" y="245"/>
                  </a:cubicBezTo>
                  <a:cubicBezTo>
                    <a:pt x="216" y="248"/>
                    <a:pt x="259" y="248"/>
                    <a:pt x="274" y="24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1" name="Freeform 57">
              <a:extLst>
                <a:ext uri="{FF2B5EF4-FFF2-40B4-BE49-F238E27FC236}">
                  <a16:creationId xmlns:a16="http://schemas.microsoft.com/office/drawing/2014/main" id="{276DAAF7-86EC-BC1C-1DEB-ECBE241637FD}"/>
                </a:ext>
              </a:extLst>
            </p:cNvPr>
            <p:cNvSpPr>
              <a:spLocks noEditPoints="1"/>
            </p:cNvSpPr>
            <p:nvPr/>
          </p:nvSpPr>
          <p:spPr bwMode="auto">
            <a:xfrm>
              <a:off x="6655185" y="2846845"/>
              <a:ext cx="653592" cy="259123"/>
            </a:xfrm>
            <a:custGeom>
              <a:avLst/>
              <a:gdLst>
                <a:gd name="T0" fmla="*/ 1824 w 1875"/>
                <a:gd name="T1" fmla="*/ 518 h 741"/>
                <a:gd name="T2" fmla="*/ 1824 w 1875"/>
                <a:gd name="T3" fmla="*/ 412 h 741"/>
                <a:gd name="T4" fmla="*/ 1820 w 1875"/>
                <a:gd name="T5" fmla="*/ 329 h 741"/>
                <a:gd name="T6" fmla="*/ 1846 w 1875"/>
                <a:gd name="T7" fmla="*/ 277 h 741"/>
                <a:gd name="T8" fmla="*/ 1828 w 1875"/>
                <a:gd name="T9" fmla="*/ 241 h 741"/>
                <a:gd name="T10" fmla="*/ 1751 w 1875"/>
                <a:gd name="T11" fmla="*/ 208 h 741"/>
                <a:gd name="T12" fmla="*/ 1725 w 1875"/>
                <a:gd name="T13" fmla="*/ 123 h 741"/>
                <a:gd name="T14" fmla="*/ 1654 w 1875"/>
                <a:gd name="T15" fmla="*/ 67 h 741"/>
                <a:gd name="T16" fmla="*/ 1550 w 1875"/>
                <a:gd name="T17" fmla="*/ 70 h 741"/>
                <a:gd name="T18" fmla="*/ 1365 w 1875"/>
                <a:gd name="T19" fmla="*/ 132 h 741"/>
                <a:gd name="T20" fmla="*/ 1191 w 1875"/>
                <a:gd name="T21" fmla="*/ 136 h 741"/>
                <a:gd name="T22" fmla="*/ 1072 w 1875"/>
                <a:gd name="T23" fmla="*/ 98 h 741"/>
                <a:gd name="T24" fmla="*/ 984 w 1875"/>
                <a:gd name="T25" fmla="*/ 58 h 741"/>
                <a:gd name="T26" fmla="*/ 835 w 1875"/>
                <a:gd name="T27" fmla="*/ 18 h 741"/>
                <a:gd name="T28" fmla="*/ 532 w 1875"/>
                <a:gd name="T29" fmla="*/ 111 h 741"/>
                <a:gd name="T30" fmla="*/ 314 w 1875"/>
                <a:gd name="T31" fmla="*/ 123 h 741"/>
                <a:gd name="T32" fmla="*/ 264 w 1875"/>
                <a:gd name="T33" fmla="*/ 199 h 741"/>
                <a:gd name="T34" fmla="*/ 54 w 1875"/>
                <a:gd name="T35" fmla="*/ 217 h 741"/>
                <a:gd name="T36" fmla="*/ 34 w 1875"/>
                <a:gd name="T37" fmla="*/ 291 h 741"/>
                <a:gd name="T38" fmla="*/ 75 w 1875"/>
                <a:gd name="T39" fmla="*/ 319 h 741"/>
                <a:gd name="T40" fmla="*/ 84 w 1875"/>
                <a:gd name="T41" fmla="*/ 393 h 741"/>
                <a:gd name="T42" fmla="*/ 87 w 1875"/>
                <a:gd name="T43" fmla="*/ 462 h 741"/>
                <a:gd name="T44" fmla="*/ 87 w 1875"/>
                <a:gd name="T45" fmla="*/ 517 h 741"/>
                <a:gd name="T46" fmla="*/ 137 w 1875"/>
                <a:gd name="T47" fmla="*/ 568 h 741"/>
                <a:gd name="T48" fmla="*/ 202 w 1875"/>
                <a:gd name="T49" fmla="*/ 608 h 741"/>
                <a:gd name="T50" fmla="*/ 252 w 1875"/>
                <a:gd name="T51" fmla="*/ 623 h 741"/>
                <a:gd name="T52" fmla="*/ 314 w 1875"/>
                <a:gd name="T53" fmla="*/ 687 h 741"/>
                <a:gd name="T54" fmla="*/ 442 w 1875"/>
                <a:gd name="T55" fmla="*/ 663 h 741"/>
                <a:gd name="T56" fmla="*/ 523 w 1875"/>
                <a:gd name="T57" fmla="*/ 626 h 741"/>
                <a:gd name="T58" fmla="*/ 659 w 1875"/>
                <a:gd name="T59" fmla="*/ 706 h 741"/>
                <a:gd name="T60" fmla="*/ 763 w 1875"/>
                <a:gd name="T61" fmla="*/ 688 h 741"/>
                <a:gd name="T62" fmla="*/ 856 w 1875"/>
                <a:gd name="T63" fmla="*/ 629 h 741"/>
                <a:gd name="T64" fmla="*/ 932 w 1875"/>
                <a:gd name="T65" fmla="*/ 648 h 741"/>
                <a:gd name="T66" fmla="*/ 1009 w 1875"/>
                <a:gd name="T67" fmla="*/ 627 h 741"/>
                <a:gd name="T68" fmla="*/ 982 w 1875"/>
                <a:gd name="T69" fmla="*/ 707 h 741"/>
                <a:gd name="T70" fmla="*/ 985 w 1875"/>
                <a:gd name="T71" fmla="*/ 741 h 741"/>
                <a:gd name="T72" fmla="*/ 1044 w 1875"/>
                <a:gd name="T73" fmla="*/ 672 h 741"/>
                <a:gd name="T74" fmla="*/ 1083 w 1875"/>
                <a:gd name="T75" fmla="*/ 648 h 741"/>
                <a:gd name="T76" fmla="*/ 1174 w 1875"/>
                <a:gd name="T77" fmla="*/ 648 h 741"/>
                <a:gd name="T78" fmla="*/ 1237 w 1875"/>
                <a:gd name="T79" fmla="*/ 636 h 741"/>
                <a:gd name="T80" fmla="*/ 1351 w 1875"/>
                <a:gd name="T81" fmla="*/ 640 h 741"/>
                <a:gd name="T82" fmla="*/ 1485 w 1875"/>
                <a:gd name="T83" fmla="*/ 601 h 741"/>
                <a:gd name="T84" fmla="*/ 1596 w 1875"/>
                <a:gd name="T85" fmla="*/ 585 h 741"/>
                <a:gd name="T86" fmla="*/ 1633 w 1875"/>
                <a:gd name="T87" fmla="*/ 596 h 741"/>
                <a:gd name="T88" fmla="*/ 1678 w 1875"/>
                <a:gd name="T89" fmla="*/ 562 h 741"/>
                <a:gd name="T90" fmla="*/ 1766 w 1875"/>
                <a:gd name="T91" fmla="*/ 580 h 741"/>
                <a:gd name="T92" fmla="*/ 1871 w 1875"/>
                <a:gd name="T93" fmla="*/ 597 h 741"/>
                <a:gd name="T94" fmla="*/ 1824 w 1875"/>
                <a:gd name="T95" fmla="*/ 518 h 741"/>
                <a:gd name="T96" fmla="*/ 162 w 1875"/>
                <a:gd name="T97" fmla="*/ 137 h 741"/>
                <a:gd name="T98" fmla="*/ 296 w 1875"/>
                <a:gd name="T99" fmla="*/ 124 h 741"/>
                <a:gd name="T100" fmla="*/ 221 w 1875"/>
                <a:gd name="T101" fmla="*/ 64 h 741"/>
                <a:gd name="T102" fmla="*/ 196 w 1875"/>
                <a:gd name="T103" fmla="*/ 12 h 741"/>
                <a:gd name="T104" fmla="*/ 156 w 1875"/>
                <a:gd name="T105" fmla="*/ 19 h 741"/>
                <a:gd name="T106" fmla="*/ 54 w 1875"/>
                <a:gd name="T107" fmla="*/ 19 h 741"/>
                <a:gd name="T108" fmla="*/ 63 w 1875"/>
                <a:gd name="T109" fmla="*/ 86 h 741"/>
                <a:gd name="T110" fmla="*/ 34 w 1875"/>
                <a:gd name="T111" fmla="*/ 132 h 741"/>
                <a:gd name="T112" fmla="*/ 11 w 1875"/>
                <a:gd name="T113" fmla="*/ 167 h 741"/>
                <a:gd name="T114" fmla="*/ 69 w 1875"/>
                <a:gd name="T115" fmla="*/ 195 h 741"/>
                <a:gd name="T116" fmla="*/ 162 w 1875"/>
                <a:gd name="T117" fmla="*/ 137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5" h="741">
                  <a:moveTo>
                    <a:pt x="1824" y="518"/>
                  </a:moveTo>
                  <a:cubicBezTo>
                    <a:pt x="1808" y="514"/>
                    <a:pt x="1832" y="427"/>
                    <a:pt x="1824" y="412"/>
                  </a:cubicBezTo>
                  <a:cubicBezTo>
                    <a:pt x="1816" y="396"/>
                    <a:pt x="1797" y="329"/>
                    <a:pt x="1820" y="329"/>
                  </a:cubicBezTo>
                  <a:cubicBezTo>
                    <a:pt x="1842" y="329"/>
                    <a:pt x="1818" y="280"/>
                    <a:pt x="1846" y="277"/>
                  </a:cubicBezTo>
                  <a:cubicBezTo>
                    <a:pt x="1840" y="261"/>
                    <a:pt x="1834" y="245"/>
                    <a:pt x="1828" y="241"/>
                  </a:cubicBezTo>
                  <a:cubicBezTo>
                    <a:pt x="1813" y="229"/>
                    <a:pt x="1769" y="253"/>
                    <a:pt x="1751" y="208"/>
                  </a:cubicBezTo>
                  <a:cubicBezTo>
                    <a:pt x="1734" y="164"/>
                    <a:pt x="1751" y="158"/>
                    <a:pt x="1725" y="123"/>
                  </a:cubicBezTo>
                  <a:cubicBezTo>
                    <a:pt x="1698" y="87"/>
                    <a:pt x="1686" y="52"/>
                    <a:pt x="1654" y="67"/>
                  </a:cubicBezTo>
                  <a:cubicBezTo>
                    <a:pt x="1639" y="73"/>
                    <a:pt x="1596" y="73"/>
                    <a:pt x="1550" y="70"/>
                  </a:cubicBezTo>
                  <a:cubicBezTo>
                    <a:pt x="1502" y="114"/>
                    <a:pt x="1397" y="143"/>
                    <a:pt x="1365" y="132"/>
                  </a:cubicBezTo>
                  <a:cubicBezTo>
                    <a:pt x="1325" y="117"/>
                    <a:pt x="1248" y="136"/>
                    <a:pt x="1191" y="136"/>
                  </a:cubicBezTo>
                  <a:cubicBezTo>
                    <a:pt x="1133" y="136"/>
                    <a:pt x="1117" y="95"/>
                    <a:pt x="1072" y="98"/>
                  </a:cubicBezTo>
                  <a:cubicBezTo>
                    <a:pt x="1028" y="101"/>
                    <a:pt x="1028" y="58"/>
                    <a:pt x="984" y="58"/>
                  </a:cubicBezTo>
                  <a:cubicBezTo>
                    <a:pt x="940" y="58"/>
                    <a:pt x="974" y="36"/>
                    <a:pt x="835" y="18"/>
                  </a:cubicBezTo>
                  <a:cubicBezTo>
                    <a:pt x="696" y="0"/>
                    <a:pt x="577" y="73"/>
                    <a:pt x="532" y="111"/>
                  </a:cubicBezTo>
                  <a:cubicBezTo>
                    <a:pt x="488" y="149"/>
                    <a:pt x="329" y="112"/>
                    <a:pt x="314" y="123"/>
                  </a:cubicBezTo>
                  <a:cubicBezTo>
                    <a:pt x="299" y="133"/>
                    <a:pt x="317" y="179"/>
                    <a:pt x="264" y="199"/>
                  </a:cubicBezTo>
                  <a:cubicBezTo>
                    <a:pt x="211" y="220"/>
                    <a:pt x="94" y="199"/>
                    <a:pt x="54" y="217"/>
                  </a:cubicBezTo>
                  <a:cubicBezTo>
                    <a:pt x="14" y="235"/>
                    <a:pt x="0" y="294"/>
                    <a:pt x="34" y="291"/>
                  </a:cubicBezTo>
                  <a:cubicBezTo>
                    <a:pt x="67" y="288"/>
                    <a:pt x="85" y="304"/>
                    <a:pt x="75" y="319"/>
                  </a:cubicBezTo>
                  <a:cubicBezTo>
                    <a:pt x="65" y="334"/>
                    <a:pt x="103" y="375"/>
                    <a:pt x="84" y="393"/>
                  </a:cubicBezTo>
                  <a:cubicBezTo>
                    <a:pt x="65" y="411"/>
                    <a:pt x="63" y="444"/>
                    <a:pt x="87" y="462"/>
                  </a:cubicBezTo>
                  <a:cubicBezTo>
                    <a:pt x="110" y="480"/>
                    <a:pt x="115" y="512"/>
                    <a:pt x="87" y="517"/>
                  </a:cubicBezTo>
                  <a:cubicBezTo>
                    <a:pt x="59" y="521"/>
                    <a:pt x="135" y="554"/>
                    <a:pt x="137" y="568"/>
                  </a:cubicBezTo>
                  <a:cubicBezTo>
                    <a:pt x="138" y="583"/>
                    <a:pt x="202" y="591"/>
                    <a:pt x="202" y="608"/>
                  </a:cubicBezTo>
                  <a:cubicBezTo>
                    <a:pt x="202" y="626"/>
                    <a:pt x="221" y="632"/>
                    <a:pt x="252" y="623"/>
                  </a:cubicBezTo>
                  <a:cubicBezTo>
                    <a:pt x="283" y="614"/>
                    <a:pt x="295" y="657"/>
                    <a:pt x="314" y="687"/>
                  </a:cubicBezTo>
                  <a:cubicBezTo>
                    <a:pt x="333" y="716"/>
                    <a:pt x="442" y="695"/>
                    <a:pt x="442" y="663"/>
                  </a:cubicBezTo>
                  <a:cubicBezTo>
                    <a:pt x="442" y="630"/>
                    <a:pt x="475" y="622"/>
                    <a:pt x="523" y="626"/>
                  </a:cubicBezTo>
                  <a:cubicBezTo>
                    <a:pt x="572" y="630"/>
                    <a:pt x="636" y="697"/>
                    <a:pt x="659" y="706"/>
                  </a:cubicBezTo>
                  <a:cubicBezTo>
                    <a:pt x="683" y="714"/>
                    <a:pt x="732" y="688"/>
                    <a:pt x="763" y="688"/>
                  </a:cubicBezTo>
                  <a:cubicBezTo>
                    <a:pt x="794" y="688"/>
                    <a:pt x="838" y="639"/>
                    <a:pt x="856" y="629"/>
                  </a:cubicBezTo>
                  <a:cubicBezTo>
                    <a:pt x="873" y="619"/>
                    <a:pt x="904" y="663"/>
                    <a:pt x="932" y="648"/>
                  </a:cubicBezTo>
                  <a:cubicBezTo>
                    <a:pt x="960" y="633"/>
                    <a:pt x="991" y="617"/>
                    <a:pt x="1009" y="627"/>
                  </a:cubicBezTo>
                  <a:cubicBezTo>
                    <a:pt x="1027" y="638"/>
                    <a:pt x="966" y="683"/>
                    <a:pt x="982" y="707"/>
                  </a:cubicBezTo>
                  <a:cubicBezTo>
                    <a:pt x="989" y="717"/>
                    <a:pt x="988" y="729"/>
                    <a:pt x="985" y="741"/>
                  </a:cubicBezTo>
                  <a:cubicBezTo>
                    <a:pt x="1046" y="733"/>
                    <a:pt x="1040" y="690"/>
                    <a:pt x="1044" y="672"/>
                  </a:cubicBezTo>
                  <a:cubicBezTo>
                    <a:pt x="1048" y="652"/>
                    <a:pt x="1064" y="632"/>
                    <a:pt x="1083" y="648"/>
                  </a:cubicBezTo>
                  <a:cubicBezTo>
                    <a:pt x="1103" y="664"/>
                    <a:pt x="1131" y="668"/>
                    <a:pt x="1174" y="648"/>
                  </a:cubicBezTo>
                  <a:cubicBezTo>
                    <a:pt x="1217" y="628"/>
                    <a:pt x="1221" y="617"/>
                    <a:pt x="1237" y="636"/>
                  </a:cubicBezTo>
                  <a:cubicBezTo>
                    <a:pt x="1253" y="656"/>
                    <a:pt x="1288" y="640"/>
                    <a:pt x="1351" y="640"/>
                  </a:cubicBezTo>
                  <a:cubicBezTo>
                    <a:pt x="1414" y="640"/>
                    <a:pt x="1426" y="597"/>
                    <a:pt x="1485" y="601"/>
                  </a:cubicBezTo>
                  <a:cubicBezTo>
                    <a:pt x="1544" y="605"/>
                    <a:pt x="1596" y="585"/>
                    <a:pt x="1596" y="585"/>
                  </a:cubicBezTo>
                  <a:cubicBezTo>
                    <a:pt x="1633" y="596"/>
                    <a:pt x="1633" y="596"/>
                    <a:pt x="1633" y="596"/>
                  </a:cubicBezTo>
                  <a:cubicBezTo>
                    <a:pt x="1648" y="582"/>
                    <a:pt x="1647" y="566"/>
                    <a:pt x="1678" y="562"/>
                  </a:cubicBezTo>
                  <a:cubicBezTo>
                    <a:pt x="1725" y="557"/>
                    <a:pt x="1742" y="592"/>
                    <a:pt x="1766" y="580"/>
                  </a:cubicBezTo>
                  <a:cubicBezTo>
                    <a:pt x="1790" y="568"/>
                    <a:pt x="1865" y="649"/>
                    <a:pt x="1871" y="597"/>
                  </a:cubicBezTo>
                  <a:cubicBezTo>
                    <a:pt x="1875" y="585"/>
                    <a:pt x="1840" y="522"/>
                    <a:pt x="1824" y="518"/>
                  </a:cubicBezTo>
                  <a:close/>
                  <a:moveTo>
                    <a:pt x="162" y="137"/>
                  </a:moveTo>
                  <a:cubicBezTo>
                    <a:pt x="197" y="124"/>
                    <a:pt x="277" y="142"/>
                    <a:pt x="296" y="124"/>
                  </a:cubicBezTo>
                  <a:cubicBezTo>
                    <a:pt x="315" y="107"/>
                    <a:pt x="246" y="84"/>
                    <a:pt x="221" y="64"/>
                  </a:cubicBezTo>
                  <a:cubicBezTo>
                    <a:pt x="206" y="52"/>
                    <a:pt x="201" y="29"/>
                    <a:pt x="196" y="12"/>
                  </a:cubicBezTo>
                  <a:cubicBezTo>
                    <a:pt x="185" y="20"/>
                    <a:pt x="169" y="26"/>
                    <a:pt x="156" y="19"/>
                  </a:cubicBezTo>
                  <a:cubicBezTo>
                    <a:pt x="130" y="6"/>
                    <a:pt x="65" y="15"/>
                    <a:pt x="54" y="19"/>
                  </a:cubicBezTo>
                  <a:cubicBezTo>
                    <a:pt x="43" y="24"/>
                    <a:pt x="63" y="61"/>
                    <a:pt x="63" y="86"/>
                  </a:cubicBezTo>
                  <a:cubicBezTo>
                    <a:pt x="63" y="110"/>
                    <a:pt x="34" y="117"/>
                    <a:pt x="34" y="132"/>
                  </a:cubicBezTo>
                  <a:cubicBezTo>
                    <a:pt x="34" y="144"/>
                    <a:pt x="24" y="152"/>
                    <a:pt x="11" y="167"/>
                  </a:cubicBezTo>
                  <a:cubicBezTo>
                    <a:pt x="30" y="181"/>
                    <a:pt x="49" y="195"/>
                    <a:pt x="69" y="195"/>
                  </a:cubicBezTo>
                  <a:cubicBezTo>
                    <a:pt x="110" y="195"/>
                    <a:pt x="126" y="151"/>
                    <a:pt x="162" y="13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2" name="Freeform 58">
              <a:extLst>
                <a:ext uri="{FF2B5EF4-FFF2-40B4-BE49-F238E27FC236}">
                  <a16:creationId xmlns:a16="http://schemas.microsoft.com/office/drawing/2014/main" id="{0AC9CDBF-7076-BDF9-1160-2A1EE004BC4C}"/>
                </a:ext>
              </a:extLst>
            </p:cNvPr>
            <p:cNvSpPr>
              <a:spLocks/>
            </p:cNvSpPr>
            <p:nvPr/>
          </p:nvSpPr>
          <p:spPr bwMode="auto">
            <a:xfrm>
              <a:off x="8481769" y="3109437"/>
              <a:ext cx="82133" cy="76350"/>
            </a:xfrm>
            <a:custGeom>
              <a:avLst/>
              <a:gdLst>
                <a:gd name="T0" fmla="*/ 113 w 237"/>
                <a:gd name="T1" fmla="*/ 2 h 221"/>
                <a:gd name="T2" fmla="*/ 0 w 237"/>
                <a:gd name="T3" fmla="*/ 67 h 221"/>
                <a:gd name="T4" fmla="*/ 17 w 237"/>
                <a:gd name="T5" fmla="*/ 95 h 221"/>
                <a:gd name="T6" fmla="*/ 76 w 237"/>
                <a:gd name="T7" fmla="*/ 162 h 221"/>
                <a:gd name="T8" fmla="*/ 86 w 237"/>
                <a:gd name="T9" fmla="*/ 221 h 221"/>
                <a:gd name="T10" fmla="*/ 129 w 237"/>
                <a:gd name="T11" fmla="*/ 217 h 221"/>
                <a:gd name="T12" fmla="*/ 228 w 237"/>
                <a:gd name="T13" fmla="*/ 97 h 221"/>
                <a:gd name="T14" fmla="*/ 113 w 237"/>
                <a:gd name="T15" fmla="*/ 2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21">
                  <a:moveTo>
                    <a:pt x="113" y="2"/>
                  </a:moveTo>
                  <a:cubicBezTo>
                    <a:pt x="78" y="0"/>
                    <a:pt x="10" y="35"/>
                    <a:pt x="0" y="67"/>
                  </a:cubicBezTo>
                  <a:cubicBezTo>
                    <a:pt x="7" y="75"/>
                    <a:pt x="14" y="84"/>
                    <a:pt x="17" y="95"/>
                  </a:cubicBezTo>
                  <a:cubicBezTo>
                    <a:pt x="25" y="123"/>
                    <a:pt x="48" y="146"/>
                    <a:pt x="76" y="162"/>
                  </a:cubicBezTo>
                  <a:cubicBezTo>
                    <a:pt x="93" y="172"/>
                    <a:pt x="91" y="198"/>
                    <a:pt x="86" y="221"/>
                  </a:cubicBezTo>
                  <a:cubicBezTo>
                    <a:pt x="102" y="221"/>
                    <a:pt x="118" y="219"/>
                    <a:pt x="129" y="217"/>
                  </a:cubicBezTo>
                  <a:cubicBezTo>
                    <a:pt x="157" y="210"/>
                    <a:pt x="219" y="122"/>
                    <a:pt x="228" y="97"/>
                  </a:cubicBezTo>
                  <a:cubicBezTo>
                    <a:pt x="237" y="73"/>
                    <a:pt x="151" y="4"/>
                    <a:pt x="113" y="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3" name="Freeform 59">
              <a:extLst>
                <a:ext uri="{FF2B5EF4-FFF2-40B4-BE49-F238E27FC236}">
                  <a16:creationId xmlns:a16="http://schemas.microsoft.com/office/drawing/2014/main" id="{A44F8C05-07D4-B4DC-C5C2-97D8172162C3}"/>
                </a:ext>
              </a:extLst>
            </p:cNvPr>
            <p:cNvSpPr>
              <a:spLocks/>
            </p:cNvSpPr>
            <p:nvPr/>
          </p:nvSpPr>
          <p:spPr bwMode="auto">
            <a:xfrm>
              <a:off x="10053859" y="2819081"/>
              <a:ext cx="239458" cy="227890"/>
            </a:xfrm>
            <a:custGeom>
              <a:avLst/>
              <a:gdLst>
                <a:gd name="T0" fmla="*/ 659 w 686"/>
                <a:gd name="T1" fmla="*/ 32 h 651"/>
                <a:gd name="T2" fmla="*/ 575 w 686"/>
                <a:gd name="T3" fmla="*/ 0 h 651"/>
                <a:gd name="T4" fmla="*/ 517 w 686"/>
                <a:gd name="T5" fmla="*/ 77 h 651"/>
                <a:gd name="T6" fmla="*/ 447 w 686"/>
                <a:gd name="T7" fmla="*/ 128 h 651"/>
                <a:gd name="T8" fmla="*/ 408 w 686"/>
                <a:gd name="T9" fmla="*/ 167 h 651"/>
                <a:gd name="T10" fmla="*/ 344 w 686"/>
                <a:gd name="T11" fmla="*/ 186 h 651"/>
                <a:gd name="T12" fmla="*/ 279 w 686"/>
                <a:gd name="T13" fmla="*/ 161 h 651"/>
                <a:gd name="T14" fmla="*/ 215 w 686"/>
                <a:gd name="T15" fmla="*/ 231 h 651"/>
                <a:gd name="T16" fmla="*/ 29 w 686"/>
                <a:gd name="T17" fmla="*/ 334 h 651"/>
                <a:gd name="T18" fmla="*/ 0 w 686"/>
                <a:gd name="T19" fmla="*/ 378 h 651"/>
                <a:gd name="T20" fmla="*/ 115 w 686"/>
                <a:gd name="T21" fmla="*/ 434 h 651"/>
                <a:gd name="T22" fmla="*/ 56 w 686"/>
                <a:gd name="T23" fmla="*/ 542 h 651"/>
                <a:gd name="T24" fmla="*/ 73 w 686"/>
                <a:gd name="T25" fmla="*/ 603 h 651"/>
                <a:gd name="T26" fmla="*/ 124 w 686"/>
                <a:gd name="T27" fmla="*/ 628 h 651"/>
                <a:gd name="T28" fmla="*/ 200 w 686"/>
                <a:gd name="T29" fmla="*/ 613 h 651"/>
                <a:gd name="T30" fmla="*/ 224 w 686"/>
                <a:gd name="T31" fmla="*/ 627 h 651"/>
                <a:gd name="T32" fmla="*/ 283 w 686"/>
                <a:gd name="T33" fmla="*/ 582 h 651"/>
                <a:gd name="T34" fmla="*/ 373 w 686"/>
                <a:gd name="T35" fmla="*/ 563 h 651"/>
                <a:gd name="T36" fmla="*/ 426 w 686"/>
                <a:gd name="T37" fmla="*/ 543 h 651"/>
                <a:gd name="T38" fmla="*/ 337 w 686"/>
                <a:gd name="T39" fmla="*/ 460 h 651"/>
                <a:gd name="T40" fmla="*/ 365 w 686"/>
                <a:gd name="T41" fmla="*/ 371 h 651"/>
                <a:gd name="T42" fmla="*/ 540 w 686"/>
                <a:gd name="T43" fmla="*/ 265 h 651"/>
                <a:gd name="T44" fmla="*/ 575 w 686"/>
                <a:gd name="T45" fmla="*/ 144 h 651"/>
                <a:gd name="T46" fmla="*/ 686 w 686"/>
                <a:gd name="T47" fmla="*/ 36 h 651"/>
                <a:gd name="T48" fmla="*/ 659 w 686"/>
                <a:gd name="T49" fmla="*/ 3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6" h="651">
                  <a:moveTo>
                    <a:pt x="659" y="32"/>
                  </a:moveTo>
                  <a:cubicBezTo>
                    <a:pt x="620" y="45"/>
                    <a:pt x="607" y="0"/>
                    <a:pt x="575" y="0"/>
                  </a:cubicBezTo>
                  <a:cubicBezTo>
                    <a:pt x="543" y="0"/>
                    <a:pt x="549" y="77"/>
                    <a:pt x="517" y="77"/>
                  </a:cubicBezTo>
                  <a:cubicBezTo>
                    <a:pt x="485" y="77"/>
                    <a:pt x="492" y="122"/>
                    <a:pt x="447" y="128"/>
                  </a:cubicBezTo>
                  <a:cubicBezTo>
                    <a:pt x="402" y="135"/>
                    <a:pt x="389" y="135"/>
                    <a:pt x="408" y="167"/>
                  </a:cubicBezTo>
                  <a:cubicBezTo>
                    <a:pt x="427" y="199"/>
                    <a:pt x="382" y="186"/>
                    <a:pt x="344" y="186"/>
                  </a:cubicBezTo>
                  <a:cubicBezTo>
                    <a:pt x="305" y="186"/>
                    <a:pt x="305" y="161"/>
                    <a:pt x="279" y="161"/>
                  </a:cubicBezTo>
                  <a:cubicBezTo>
                    <a:pt x="254" y="161"/>
                    <a:pt x="234" y="206"/>
                    <a:pt x="215" y="231"/>
                  </a:cubicBezTo>
                  <a:cubicBezTo>
                    <a:pt x="196" y="257"/>
                    <a:pt x="67" y="315"/>
                    <a:pt x="29" y="334"/>
                  </a:cubicBezTo>
                  <a:cubicBezTo>
                    <a:pt x="18" y="340"/>
                    <a:pt x="8" y="357"/>
                    <a:pt x="0" y="378"/>
                  </a:cubicBezTo>
                  <a:cubicBezTo>
                    <a:pt x="47" y="382"/>
                    <a:pt x="94" y="408"/>
                    <a:pt x="115" y="434"/>
                  </a:cubicBezTo>
                  <a:cubicBezTo>
                    <a:pt x="143" y="470"/>
                    <a:pt x="82" y="510"/>
                    <a:pt x="56" y="542"/>
                  </a:cubicBezTo>
                  <a:cubicBezTo>
                    <a:pt x="29" y="575"/>
                    <a:pt x="72" y="576"/>
                    <a:pt x="73" y="603"/>
                  </a:cubicBezTo>
                  <a:cubicBezTo>
                    <a:pt x="75" y="629"/>
                    <a:pt x="110" y="651"/>
                    <a:pt x="124" y="628"/>
                  </a:cubicBezTo>
                  <a:cubicBezTo>
                    <a:pt x="137" y="604"/>
                    <a:pt x="159" y="613"/>
                    <a:pt x="200" y="613"/>
                  </a:cubicBezTo>
                  <a:cubicBezTo>
                    <a:pt x="212" y="613"/>
                    <a:pt x="219" y="619"/>
                    <a:pt x="224" y="627"/>
                  </a:cubicBezTo>
                  <a:cubicBezTo>
                    <a:pt x="247" y="608"/>
                    <a:pt x="274" y="591"/>
                    <a:pt x="283" y="582"/>
                  </a:cubicBezTo>
                  <a:cubicBezTo>
                    <a:pt x="298" y="566"/>
                    <a:pt x="338" y="563"/>
                    <a:pt x="373" y="563"/>
                  </a:cubicBezTo>
                  <a:cubicBezTo>
                    <a:pt x="395" y="563"/>
                    <a:pt x="410" y="556"/>
                    <a:pt x="426" y="543"/>
                  </a:cubicBezTo>
                  <a:cubicBezTo>
                    <a:pt x="388" y="502"/>
                    <a:pt x="352" y="468"/>
                    <a:pt x="337" y="460"/>
                  </a:cubicBezTo>
                  <a:cubicBezTo>
                    <a:pt x="304" y="439"/>
                    <a:pt x="324" y="381"/>
                    <a:pt x="365" y="371"/>
                  </a:cubicBezTo>
                  <a:cubicBezTo>
                    <a:pt x="407" y="361"/>
                    <a:pt x="509" y="282"/>
                    <a:pt x="540" y="265"/>
                  </a:cubicBezTo>
                  <a:cubicBezTo>
                    <a:pt x="571" y="247"/>
                    <a:pt x="550" y="190"/>
                    <a:pt x="575" y="144"/>
                  </a:cubicBezTo>
                  <a:cubicBezTo>
                    <a:pt x="588" y="120"/>
                    <a:pt x="637" y="74"/>
                    <a:pt x="686" y="36"/>
                  </a:cubicBezTo>
                  <a:cubicBezTo>
                    <a:pt x="676" y="32"/>
                    <a:pt x="666" y="30"/>
                    <a:pt x="659" y="3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4" name="Freeform 60">
              <a:extLst>
                <a:ext uri="{FF2B5EF4-FFF2-40B4-BE49-F238E27FC236}">
                  <a16:creationId xmlns:a16="http://schemas.microsoft.com/office/drawing/2014/main" id="{00A46894-5603-70A5-0FC8-3DBEE5AA825D}"/>
                </a:ext>
              </a:extLst>
            </p:cNvPr>
            <p:cNvSpPr>
              <a:spLocks/>
            </p:cNvSpPr>
            <p:nvPr/>
          </p:nvSpPr>
          <p:spPr bwMode="auto">
            <a:xfrm>
              <a:off x="8554647" y="3326917"/>
              <a:ext cx="267222" cy="155012"/>
            </a:xfrm>
            <a:custGeom>
              <a:avLst/>
              <a:gdLst>
                <a:gd name="T0" fmla="*/ 752 w 765"/>
                <a:gd name="T1" fmla="*/ 282 h 443"/>
                <a:gd name="T2" fmla="*/ 729 w 765"/>
                <a:gd name="T3" fmla="*/ 282 h 443"/>
                <a:gd name="T4" fmla="*/ 598 w 765"/>
                <a:gd name="T5" fmla="*/ 257 h 443"/>
                <a:gd name="T6" fmla="*/ 406 w 765"/>
                <a:gd name="T7" fmla="*/ 180 h 443"/>
                <a:gd name="T8" fmla="*/ 202 w 765"/>
                <a:gd name="T9" fmla="*/ 31 h 443"/>
                <a:gd name="T10" fmla="*/ 122 w 765"/>
                <a:gd name="T11" fmla="*/ 16 h 443"/>
                <a:gd name="T12" fmla="*/ 61 w 765"/>
                <a:gd name="T13" fmla="*/ 35 h 443"/>
                <a:gd name="T14" fmla="*/ 16 w 765"/>
                <a:gd name="T15" fmla="*/ 92 h 443"/>
                <a:gd name="T16" fmla="*/ 0 w 765"/>
                <a:gd name="T17" fmla="*/ 167 h 443"/>
                <a:gd name="T18" fmla="*/ 51 w 765"/>
                <a:gd name="T19" fmla="*/ 206 h 443"/>
                <a:gd name="T20" fmla="*/ 130 w 765"/>
                <a:gd name="T21" fmla="*/ 246 h 443"/>
                <a:gd name="T22" fmla="*/ 205 w 765"/>
                <a:gd name="T23" fmla="*/ 285 h 443"/>
                <a:gd name="T24" fmla="*/ 288 w 765"/>
                <a:gd name="T25" fmla="*/ 332 h 443"/>
                <a:gd name="T26" fmla="*/ 382 w 765"/>
                <a:gd name="T27" fmla="*/ 317 h 443"/>
                <a:gd name="T28" fmla="*/ 438 w 765"/>
                <a:gd name="T29" fmla="*/ 372 h 443"/>
                <a:gd name="T30" fmla="*/ 568 w 765"/>
                <a:gd name="T31" fmla="*/ 423 h 443"/>
                <a:gd name="T32" fmla="*/ 741 w 765"/>
                <a:gd name="T33" fmla="*/ 407 h 443"/>
                <a:gd name="T34" fmla="*/ 745 w 765"/>
                <a:gd name="T35" fmla="*/ 305 h 443"/>
                <a:gd name="T36" fmla="*/ 752 w 765"/>
                <a:gd name="T37" fmla="*/ 28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5" h="443">
                  <a:moveTo>
                    <a:pt x="752" y="282"/>
                  </a:moveTo>
                  <a:cubicBezTo>
                    <a:pt x="745" y="282"/>
                    <a:pt x="738" y="281"/>
                    <a:pt x="729" y="282"/>
                  </a:cubicBezTo>
                  <a:cubicBezTo>
                    <a:pt x="671" y="284"/>
                    <a:pt x="636" y="255"/>
                    <a:pt x="598" y="257"/>
                  </a:cubicBezTo>
                  <a:cubicBezTo>
                    <a:pt x="561" y="259"/>
                    <a:pt x="452" y="217"/>
                    <a:pt x="406" y="180"/>
                  </a:cubicBezTo>
                  <a:cubicBezTo>
                    <a:pt x="359" y="142"/>
                    <a:pt x="233" y="62"/>
                    <a:pt x="202" y="31"/>
                  </a:cubicBezTo>
                  <a:cubicBezTo>
                    <a:pt x="171" y="0"/>
                    <a:pt x="127" y="0"/>
                    <a:pt x="122" y="16"/>
                  </a:cubicBezTo>
                  <a:cubicBezTo>
                    <a:pt x="118" y="30"/>
                    <a:pt x="96" y="31"/>
                    <a:pt x="61" y="35"/>
                  </a:cubicBezTo>
                  <a:cubicBezTo>
                    <a:pt x="52" y="50"/>
                    <a:pt x="16" y="71"/>
                    <a:pt x="16" y="92"/>
                  </a:cubicBezTo>
                  <a:cubicBezTo>
                    <a:pt x="16" y="116"/>
                    <a:pt x="0" y="147"/>
                    <a:pt x="0" y="167"/>
                  </a:cubicBezTo>
                  <a:cubicBezTo>
                    <a:pt x="0" y="186"/>
                    <a:pt x="39" y="190"/>
                    <a:pt x="51" y="206"/>
                  </a:cubicBezTo>
                  <a:cubicBezTo>
                    <a:pt x="63" y="222"/>
                    <a:pt x="126" y="230"/>
                    <a:pt x="130" y="246"/>
                  </a:cubicBezTo>
                  <a:cubicBezTo>
                    <a:pt x="134" y="261"/>
                    <a:pt x="177" y="281"/>
                    <a:pt x="205" y="285"/>
                  </a:cubicBezTo>
                  <a:cubicBezTo>
                    <a:pt x="232" y="289"/>
                    <a:pt x="272" y="320"/>
                    <a:pt x="288" y="332"/>
                  </a:cubicBezTo>
                  <a:cubicBezTo>
                    <a:pt x="303" y="344"/>
                    <a:pt x="363" y="317"/>
                    <a:pt x="382" y="317"/>
                  </a:cubicBezTo>
                  <a:cubicBezTo>
                    <a:pt x="402" y="317"/>
                    <a:pt x="434" y="352"/>
                    <a:pt x="438" y="372"/>
                  </a:cubicBezTo>
                  <a:cubicBezTo>
                    <a:pt x="441" y="391"/>
                    <a:pt x="544" y="403"/>
                    <a:pt x="568" y="423"/>
                  </a:cubicBezTo>
                  <a:cubicBezTo>
                    <a:pt x="591" y="443"/>
                    <a:pt x="717" y="431"/>
                    <a:pt x="741" y="407"/>
                  </a:cubicBezTo>
                  <a:cubicBezTo>
                    <a:pt x="765" y="383"/>
                    <a:pt x="745" y="340"/>
                    <a:pt x="745" y="305"/>
                  </a:cubicBezTo>
                  <a:cubicBezTo>
                    <a:pt x="745" y="293"/>
                    <a:pt x="748" y="287"/>
                    <a:pt x="752" y="28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5" name="Freeform 61">
              <a:extLst>
                <a:ext uri="{FF2B5EF4-FFF2-40B4-BE49-F238E27FC236}">
                  <a16:creationId xmlns:a16="http://schemas.microsoft.com/office/drawing/2014/main" id="{8D4486B8-048C-AC99-6699-80400BD9D0C3}"/>
                </a:ext>
              </a:extLst>
            </p:cNvPr>
            <p:cNvSpPr>
              <a:spLocks/>
            </p:cNvSpPr>
            <p:nvPr/>
          </p:nvSpPr>
          <p:spPr bwMode="auto">
            <a:xfrm>
              <a:off x="8942176" y="3397481"/>
              <a:ext cx="298455" cy="658218"/>
            </a:xfrm>
            <a:custGeom>
              <a:avLst/>
              <a:gdLst>
                <a:gd name="T0" fmla="*/ 690 w 854"/>
                <a:gd name="T1" fmla="*/ 1715 h 1886"/>
                <a:gd name="T2" fmla="*/ 659 w 854"/>
                <a:gd name="T3" fmla="*/ 1640 h 1886"/>
                <a:gd name="T4" fmla="*/ 619 w 854"/>
                <a:gd name="T5" fmla="*/ 1518 h 1886"/>
                <a:gd name="T6" fmla="*/ 584 w 854"/>
                <a:gd name="T7" fmla="*/ 1411 h 1886"/>
                <a:gd name="T8" fmla="*/ 599 w 854"/>
                <a:gd name="T9" fmla="*/ 1340 h 1886"/>
                <a:gd name="T10" fmla="*/ 603 w 854"/>
                <a:gd name="T11" fmla="*/ 1293 h 1886"/>
                <a:gd name="T12" fmla="*/ 584 w 854"/>
                <a:gd name="T13" fmla="*/ 1226 h 1886"/>
                <a:gd name="T14" fmla="*/ 509 w 854"/>
                <a:gd name="T15" fmla="*/ 1135 h 1886"/>
                <a:gd name="T16" fmla="*/ 529 w 854"/>
                <a:gd name="T17" fmla="*/ 978 h 1886"/>
                <a:gd name="T18" fmla="*/ 584 w 854"/>
                <a:gd name="T19" fmla="*/ 946 h 1886"/>
                <a:gd name="T20" fmla="*/ 659 w 854"/>
                <a:gd name="T21" fmla="*/ 922 h 1886"/>
                <a:gd name="T22" fmla="*/ 749 w 854"/>
                <a:gd name="T23" fmla="*/ 871 h 1886"/>
                <a:gd name="T24" fmla="*/ 801 w 854"/>
                <a:gd name="T25" fmla="*/ 828 h 1886"/>
                <a:gd name="T26" fmla="*/ 852 w 854"/>
                <a:gd name="T27" fmla="*/ 745 h 1886"/>
                <a:gd name="T28" fmla="*/ 854 w 854"/>
                <a:gd name="T29" fmla="*/ 745 h 1886"/>
                <a:gd name="T30" fmla="*/ 809 w 854"/>
                <a:gd name="T31" fmla="*/ 755 h 1886"/>
                <a:gd name="T32" fmla="*/ 747 w 854"/>
                <a:gd name="T33" fmla="*/ 721 h 1886"/>
                <a:gd name="T34" fmla="*/ 691 w 854"/>
                <a:gd name="T35" fmla="*/ 695 h 1886"/>
                <a:gd name="T36" fmla="*/ 691 w 854"/>
                <a:gd name="T37" fmla="*/ 628 h 1886"/>
                <a:gd name="T38" fmla="*/ 654 w 854"/>
                <a:gd name="T39" fmla="*/ 584 h 1886"/>
                <a:gd name="T40" fmla="*/ 623 w 854"/>
                <a:gd name="T41" fmla="*/ 502 h 1886"/>
                <a:gd name="T42" fmla="*/ 532 w 854"/>
                <a:gd name="T43" fmla="*/ 485 h 1886"/>
                <a:gd name="T44" fmla="*/ 514 w 854"/>
                <a:gd name="T45" fmla="*/ 436 h 1886"/>
                <a:gd name="T46" fmla="*/ 596 w 854"/>
                <a:gd name="T47" fmla="*/ 297 h 1886"/>
                <a:gd name="T48" fmla="*/ 621 w 854"/>
                <a:gd name="T49" fmla="*/ 150 h 1886"/>
                <a:gd name="T50" fmla="*/ 581 w 854"/>
                <a:gd name="T51" fmla="*/ 102 h 1886"/>
                <a:gd name="T52" fmla="*/ 559 w 854"/>
                <a:gd name="T53" fmla="*/ 46 h 1886"/>
                <a:gd name="T54" fmla="*/ 492 w 854"/>
                <a:gd name="T55" fmla="*/ 18 h 1886"/>
                <a:gd name="T56" fmla="*/ 475 w 854"/>
                <a:gd name="T57" fmla="*/ 27 h 1886"/>
                <a:gd name="T58" fmla="*/ 477 w 854"/>
                <a:gd name="T59" fmla="*/ 28 h 1886"/>
                <a:gd name="T60" fmla="*/ 454 w 854"/>
                <a:gd name="T61" fmla="*/ 75 h 1886"/>
                <a:gd name="T62" fmla="*/ 462 w 854"/>
                <a:gd name="T63" fmla="*/ 142 h 1886"/>
                <a:gd name="T64" fmla="*/ 418 w 854"/>
                <a:gd name="T65" fmla="*/ 142 h 1886"/>
                <a:gd name="T66" fmla="*/ 335 w 854"/>
                <a:gd name="T67" fmla="*/ 178 h 1886"/>
                <a:gd name="T68" fmla="*/ 268 w 854"/>
                <a:gd name="T69" fmla="*/ 256 h 1886"/>
                <a:gd name="T70" fmla="*/ 241 w 854"/>
                <a:gd name="T71" fmla="*/ 379 h 1886"/>
                <a:gd name="T72" fmla="*/ 205 w 854"/>
                <a:gd name="T73" fmla="*/ 501 h 1886"/>
                <a:gd name="T74" fmla="*/ 127 w 854"/>
                <a:gd name="T75" fmla="*/ 497 h 1886"/>
                <a:gd name="T76" fmla="*/ 107 w 854"/>
                <a:gd name="T77" fmla="*/ 595 h 1886"/>
                <a:gd name="T78" fmla="*/ 79 w 854"/>
                <a:gd name="T79" fmla="*/ 702 h 1886"/>
                <a:gd name="T80" fmla="*/ 36 w 854"/>
                <a:gd name="T81" fmla="*/ 777 h 1886"/>
                <a:gd name="T82" fmla="*/ 0 w 854"/>
                <a:gd name="T83" fmla="*/ 806 h 1886"/>
                <a:gd name="T84" fmla="*/ 94 w 854"/>
                <a:gd name="T85" fmla="*/ 905 h 1886"/>
                <a:gd name="T86" fmla="*/ 207 w 854"/>
                <a:gd name="T87" fmla="*/ 1107 h 1886"/>
                <a:gd name="T88" fmla="*/ 193 w 854"/>
                <a:gd name="T89" fmla="*/ 1267 h 1886"/>
                <a:gd name="T90" fmla="*/ 234 w 854"/>
                <a:gd name="T91" fmla="*/ 1322 h 1886"/>
                <a:gd name="T92" fmla="*/ 331 w 854"/>
                <a:gd name="T93" fmla="*/ 1310 h 1886"/>
                <a:gd name="T94" fmla="*/ 416 w 854"/>
                <a:gd name="T95" fmla="*/ 1210 h 1886"/>
                <a:gd name="T96" fmla="*/ 467 w 854"/>
                <a:gd name="T97" fmla="*/ 1250 h 1886"/>
                <a:gd name="T98" fmla="*/ 507 w 854"/>
                <a:gd name="T99" fmla="*/ 1360 h 1886"/>
                <a:gd name="T100" fmla="*/ 559 w 854"/>
                <a:gd name="T101" fmla="*/ 1576 h 1886"/>
                <a:gd name="T102" fmla="*/ 597 w 854"/>
                <a:gd name="T103" fmla="*/ 1734 h 1886"/>
                <a:gd name="T104" fmla="*/ 610 w 854"/>
                <a:gd name="T105" fmla="*/ 1852 h 1886"/>
                <a:gd name="T106" fmla="*/ 604 w 854"/>
                <a:gd name="T107" fmla="*/ 1879 h 1886"/>
                <a:gd name="T108" fmla="*/ 690 w 854"/>
                <a:gd name="T109" fmla="*/ 1715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4" h="1886">
                  <a:moveTo>
                    <a:pt x="690" y="1715"/>
                  </a:moveTo>
                  <a:cubicBezTo>
                    <a:pt x="690" y="1675"/>
                    <a:pt x="659" y="1671"/>
                    <a:pt x="659" y="1640"/>
                  </a:cubicBezTo>
                  <a:cubicBezTo>
                    <a:pt x="659" y="1608"/>
                    <a:pt x="659" y="1553"/>
                    <a:pt x="619" y="1518"/>
                  </a:cubicBezTo>
                  <a:cubicBezTo>
                    <a:pt x="580" y="1482"/>
                    <a:pt x="560" y="1431"/>
                    <a:pt x="584" y="1411"/>
                  </a:cubicBezTo>
                  <a:cubicBezTo>
                    <a:pt x="607" y="1391"/>
                    <a:pt x="588" y="1336"/>
                    <a:pt x="599" y="1340"/>
                  </a:cubicBezTo>
                  <a:cubicBezTo>
                    <a:pt x="611" y="1344"/>
                    <a:pt x="627" y="1305"/>
                    <a:pt x="603" y="1293"/>
                  </a:cubicBezTo>
                  <a:cubicBezTo>
                    <a:pt x="580" y="1281"/>
                    <a:pt x="603" y="1234"/>
                    <a:pt x="584" y="1226"/>
                  </a:cubicBezTo>
                  <a:cubicBezTo>
                    <a:pt x="564" y="1218"/>
                    <a:pt x="509" y="1155"/>
                    <a:pt x="509" y="1135"/>
                  </a:cubicBezTo>
                  <a:cubicBezTo>
                    <a:pt x="509" y="1116"/>
                    <a:pt x="525" y="1005"/>
                    <a:pt x="529" y="978"/>
                  </a:cubicBezTo>
                  <a:cubicBezTo>
                    <a:pt x="532" y="950"/>
                    <a:pt x="572" y="946"/>
                    <a:pt x="584" y="946"/>
                  </a:cubicBezTo>
                  <a:cubicBezTo>
                    <a:pt x="596" y="946"/>
                    <a:pt x="643" y="950"/>
                    <a:pt x="659" y="922"/>
                  </a:cubicBezTo>
                  <a:cubicBezTo>
                    <a:pt x="674" y="895"/>
                    <a:pt x="741" y="891"/>
                    <a:pt x="749" y="871"/>
                  </a:cubicBezTo>
                  <a:cubicBezTo>
                    <a:pt x="757" y="852"/>
                    <a:pt x="801" y="852"/>
                    <a:pt x="801" y="828"/>
                  </a:cubicBezTo>
                  <a:cubicBezTo>
                    <a:pt x="801" y="804"/>
                    <a:pt x="852" y="745"/>
                    <a:pt x="852" y="745"/>
                  </a:cubicBezTo>
                  <a:cubicBezTo>
                    <a:pt x="852" y="745"/>
                    <a:pt x="853" y="745"/>
                    <a:pt x="854" y="745"/>
                  </a:cubicBezTo>
                  <a:cubicBezTo>
                    <a:pt x="848" y="735"/>
                    <a:pt x="835" y="744"/>
                    <a:pt x="809" y="755"/>
                  </a:cubicBezTo>
                  <a:cubicBezTo>
                    <a:pt x="764" y="772"/>
                    <a:pt x="742" y="748"/>
                    <a:pt x="747" y="721"/>
                  </a:cubicBezTo>
                  <a:cubicBezTo>
                    <a:pt x="751" y="695"/>
                    <a:pt x="716" y="695"/>
                    <a:pt x="691" y="695"/>
                  </a:cubicBezTo>
                  <a:cubicBezTo>
                    <a:pt x="667" y="695"/>
                    <a:pt x="683" y="655"/>
                    <a:pt x="691" y="628"/>
                  </a:cubicBezTo>
                  <a:cubicBezTo>
                    <a:pt x="700" y="602"/>
                    <a:pt x="683" y="586"/>
                    <a:pt x="654" y="584"/>
                  </a:cubicBezTo>
                  <a:cubicBezTo>
                    <a:pt x="625" y="582"/>
                    <a:pt x="612" y="520"/>
                    <a:pt x="623" y="502"/>
                  </a:cubicBezTo>
                  <a:cubicBezTo>
                    <a:pt x="634" y="485"/>
                    <a:pt x="563" y="469"/>
                    <a:pt x="532" y="485"/>
                  </a:cubicBezTo>
                  <a:cubicBezTo>
                    <a:pt x="501" y="500"/>
                    <a:pt x="523" y="458"/>
                    <a:pt x="514" y="436"/>
                  </a:cubicBezTo>
                  <a:cubicBezTo>
                    <a:pt x="505" y="414"/>
                    <a:pt x="554" y="338"/>
                    <a:pt x="596" y="297"/>
                  </a:cubicBezTo>
                  <a:cubicBezTo>
                    <a:pt x="638" y="254"/>
                    <a:pt x="621" y="199"/>
                    <a:pt x="621" y="150"/>
                  </a:cubicBezTo>
                  <a:cubicBezTo>
                    <a:pt x="621" y="102"/>
                    <a:pt x="601" y="102"/>
                    <a:pt x="581" y="102"/>
                  </a:cubicBezTo>
                  <a:cubicBezTo>
                    <a:pt x="561" y="102"/>
                    <a:pt x="559" y="73"/>
                    <a:pt x="559" y="46"/>
                  </a:cubicBezTo>
                  <a:cubicBezTo>
                    <a:pt x="559" y="20"/>
                    <a:pt x="517" y="0"/>
                    <a:pt x="492" y="18"/>
                  </a:cubicBezTo>
                  <a:cubicBezTo>
                    <a:pt x="489" y="20"/>
                    <a:pt x="483" y="23"/>
                    <a:pt x="475" y="27"/>
                  </a:cubicBezTo>
                  <a:cubicBezTo>
                    <a:pt x="476" y="28"/>
                    <a:pt x="477" y="28"/>
                    <a:pt x="477" y="28"/>
                  </a:cubicBezTo>
                  <a:cubicBezTo>
                    <a:pt x="477" y="28"/>
                    <a:pt x="469" y="67"/>
                    <a:pt x="454" y="75"/>
                  </a:cubicBezTo>
                  <a:cubicBezTo>
                    <a:pt x="438" y="83"/>
                    <a:pt x="438" y="107"/>
                    <a:pt x="462" y="142"/>
                  </a:cubicBezTo>
                  <a:cubicBezTo>
                    <a:pt x="485" y="178"/>
                    <a:pt x="426" y="162"/>
                    <a:pt x="418" y="142"/>
                  </a:cubicBezTo>
                  <a:cubicBezTo>
                    <a:pt x="410" y="122"/>
                    <a:pt x="363" y="154"/>
                    <a:pt x="335" y="178"/>
                  </a:cubicBezTo>
                  <a:cubicBezTo>
                    <a:pt x="308" y="201"/>
                    <a:pt x="268" y="213"/>
                    <a:pt x="268" y="256"/>
                  </a:cubicBezTo>
                  <a:cubicBezTo>
                    <a:pt x="268" y="300"/>
                    <a:pt x="233" y="343"/>
                    <a:pt x="241" y="379"/>
                  </a:cubicBezTo>
                  <a:cubicBezTo>
                    <a:pt x="249" y="414"/>
                    <a:pt x="201" y="481"/>
                    <a:pt x="205" y="501"/>
                  </a:cubicBezTo>
                  <a:cubicBezTo>
                    <a:pt x="209" y="520"/>
                    <a:pt x="138" y="497"/>
                    <a:pt x="127" y="497"/>
                  </a:cubicBezTo>
                  <a:cubicBezTo>
                    <a:pt x="115" y="497"/>
                    <a:pt x="123" y="572"/>
                    <a:pt x="107" y="595"/>
                  </a:cubicBezTo>
                  <a:cubicBezTo>
                    <a:pt x="91" y="619"/>
                    <a:pt x="103" y="702"/>
                    <a:pt x="79" y="702"/>
                  </a:cubicBezTo>
                  <a:cubicBezTo>
                    <a:pt x="56" y="702"/>
                    <a:pt x="36" y="777"/>
                    <a:pt x="36" y="777"/>
                  </a:cubicBezTo>
                  <a:cubicBezTo>
                    <a:pt x="36" y="777"/>
                    <a:pt x="17" y="790"/>
                    <a:pt x="0" y="806"/>
                  </a:cubicBezTo>
                  <a:cubicBezTo>
                    <a:pt x="19" y="845"/>
                    <a:pt x="55" y="888"/>
                    <a:pt x="94" y="905"/>
                  </a:cubicBezTo>
                  <a:cubicBezTo>
                    <a:pt x="151" y="928"/>
                    <a:pt x="190" y="1045"/>
                    <a:pt x="207" y="1107"/>
                  </a:cubicBezTo>
                  <a:cubicBezTo>
                    <a:pt x="225" y="1169"/>
                    <a:pt x="213" y="1232"/>
                    <a:pt x="193" y="1267"/>
                  </a:cubicBezTo>
                  <a:cubicBezTo>
                    <a:pt x="172" y="1303"/>
                    <a:pt x="200" y="1304"/>
                    <a:pt x="234" y="1322"/>
                  </a:cubicBezTo>
                  <a:cubicBezTo>
                    <a:pt x="268" y="1340"/>
                    <a:pt x="306" y="1346"/>
                    <a:pt x="331" y="1310"/>
                  </a:cubicBezTo>
                  <a:cubicBezTo>
                    <a:pt x="357" y="1275"/>
                    <a:pt x="408" y="1250"/>
                    <a:pt x="416" y="1210"/>
                  </a:cubicBezTo>
                  <a:cubicBezTo>
                    <a:pt x="423" y="1170"/>
                    <a:pt x="447" y="1229"/>
                    <a:pt x="467" y="1250"/>
                  </a:cubicBezTo>
                  <a:cubicBezTo>
                    <a:pt x="488" y="1271"/>
                    <a:pt x="503" y="1310"/>
                    <a:pt x="507" y="1360"/>
                  </a:cubicBezTo>
                  <a:cubicBezTo>
                    <a:pt x="511" y="1411"/>
                    <a:pt x="516" y="1536"/>
                    <a:pt x="559" y="1576"/>
                  </a:cubicBezTo>
                  <a:cubicBezTo>
                    <a:pt x="601" y="1616"/>
                    <a:pt x="609" y="1703"/>
                    <a:pt x="597" y="1734"/>
                  </a:cubicBezTo>
                  <a:cubicBezTo>
                    <a:pt x="585" y="1765"/>
                    <a:pt x="619" y="1818"/>
                    <a:pt x="610" y="1852"/>
                  </a:cubicBezTo>
                  <a:cubicBezTo>
                    <a:pt x="609" y="1859"/>
                    <a:pt x="607" y="1868"/>
                    <a:pt x="604" y="1879"/>
                  </a:cubicBezTo>
                  <a:cubicBezTo>
                    <a:pt x="643" y="1886"/>
                    <a:pt x="690" y="1715"/>
                    <a:pt x="690" y="171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6" name="Freeform 62">
              <a:extLst>
                <a:ext uri="{FF2B5EF4-FFF2-40B4-BE49-F238E27FC236}">
                  <a16:creationId xmlns:a16="http://schemas.microsoft.com/office/drawing/2014/main" id="{5061C723-5C1F-8952-BBB9-AB4B91843C62}"/>
                </a:ext>
              </a:extLst>
            </p:cNvPr>
            <p:cNvSpPr>
              <a:spLocks/>
            </p:cNvSpPr>
            <p:nvPr/>
          </p:nvSpPr>
          <p:spPr bwMode="auto">
            <a:xfrm>
              <a:off x="8841534" y="3409048"/>
              <a:ext cx="105270" cy="63625"/>
            </a:xfrm>
            <a:custGeom>
              <a:avLst/>
              <a:gdLst>
                <a:gd name="T0" fmla="*/ 291 w 302"/>
                <a:gd name="T1" fmla="*/ 60 h 182"/>
                <a:gd name="T2" fmla="*/ 176 w 302"/>
                <a:gd name="T3" fmla="*/ 29 h 182"/>
                <a:gd name="T4" fmla="*/ 94 w 302"/>
                <a:gd name="T5" fmla="*/ 15 h 182"/>
                <a:gd name="T6" fmla="*/ 23 w 302"/>
                <a:gd name="T7" fmla="*/ 77 h 182"/>
                <a:gd name="T8" fmla="*/ 0 w 302"/>
                <a:gd name="T9" fmla="*/ 119 h 182"/>
                <a:gd name="T10" fmla="*/ 26 w 302"/>
                <a:gd name="T11" fmla="*/ 143 h 182"/>
                <a:gd name="T12" fmla="*/ 93 w 302"/>
                <a:gd name="T13" fmla="*/ 158 h 182"/>
                <a:gd name="T14" fmla="*/ 188 w 302"/>
                <a:gd name="T15" fmla="*/ 166 h 182"/>
                <a:gd name="T16" fmla="*/ 286 w 302"/>
                <a:gd name="T17" fmla="*/ 154 h 182"/>
                <a:gd name="T18" fmla="*/ 275 w 302"/>
                <a:gd name="T19" fmla="*/ 68 h 182"/>
                <a:gd name="T20" fmla="*/ 291 w 302"/>
                <a:gd name="T21" fmla="*/ 6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182">
                  <a:moveTo>
                    <a:pt x="291" y="60"/>
                  </a:moveTo>
                  <a:cubicBezTo>
                    <a:pt x="232" y="5"/>
                    <a:pt x="215" y="50"/>
                    <a:pt x="176" y="29"/>
                  </a:cubicBezTo>
                  <a:cubicBezTo>
                    <a:pt x="134" y="6"/>
                    <a:pt x="114" y="0"/>
                    <a:pt x="94" y="15"/>
                  </a:cubicBezTo>
                  <a:cubicBezTo>
                    <a:pt x="74" y="31"/>
                    <a:pt x="43" y="29"/>
                    <a:pt x="23" y="77"/>
                  </a:cubicBezTo>
                  <a:cubicBezTo>
                    <a:pt x="16" y="93"/>
                    <a:pt x="8" y="108"/>
                    <a:pt x="0" y="119"/>
                  </a:cubicBezTo>
                  <a:cubicBezTo>
                    <a:pt x="7" y="134"/>
                    <a:pt x="18" y="145"/>
                    <a:pt x="26" y="143"/>
                  </a:cubicBezTo>
                  <a:cubicBezTo>
                    <a:pt x="42" y="139"/>
                    <a:pt x="62" y="166"/>
                    <a:pt x="93" y="158"/>
                  </a:cubicBezTo>
                  <a:cubicBezTo>
                    <a:pt x="125" y="150"/>
                    <a:pt x="145" y="178"/>
                    <a:pt x="188" y="166"/>
                  </a:cubicBezTo>
                  <a:cubicBezTo>
                    <a:pt x="231" y="154"/>
                    <a:pt x="271" y="182"/>
                    <a:pt x="286" y="154"/>
                  </a:cubicBezTo>
                  <a:cubicBezTo>
                    <a:pt x="302" y="127"/>
                    <a:pt x="275" y="68"/>
                    <a:pt x="275" y="68"/>
                  </a:cubicBezTo>
                  <a:cubicBezTo>
                    <a:pt x="275" y="68"/>
                    <a:pt x="282" y="64"/>
                    <a:pt x="291" y="6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7" name="Freeform 63">
              <a:extLst>
                <a:ext uri="{FF2B5EF4-FFF2-40B4-BE49-F238E27FC236}">
                  <a16:creationId xmlns:a16="http://schemas.microsoft.com/office/drawing/2014/main" id="{E76341AB-31DF-BA2E-60EF-AFBF52B0579D}"/>
                </a:ext>
              </a:extLst>
            </p:cNvPr>
            <p:cNvSpPr>
              <a:spLocks/>
            </p:cNvSpPr>
            <p:nvPr/>
          </p:nvSpPr>
          <p:spPr bwMode="auto">
            <a:xfrm>
              <a:off x="9277647" y="3591822"/>
              <a:ext cx="256810" cy="535598"/>
            </a:xfrm>
            <a:custGeom>
              <a:avLst/>
              <a:gdLst>
                <a:gd name="T0" fmla="*/ 544 w 736"/>
                <a:gd name="T1" fmla="*/ 189 h 1535"/>
                <a:gd name="T2" fmla="*/ 445 w 736"/>
                <a:gd name="T3" fmla="*/ 114 h 1535"/>
                <a:gd name="T4" fmla="*/ 418 w 736"/>
                <a:gd name="T5" fmla="*/ 55 h 1535"/>
                <a:gd name="T6" fmla="*/ 335 w 736"/>
                <a:gd name="T7" fmla="*/ 12 h 1535"/>
                <a:gd name="T8" fmla="*/ 256 w 736"/>
                <a:gd name="T9" fmla="*/ 63 h 1535"/>
                <a:gd name="T10" fmla="*/ 189 w 736"/>
                <a:gd name="T11" fmla="*/ 75 h 1535"/>
                <a:gd name="T12" fmla="*/ 103 w 736"/>
                <a:gd name="T13" fmla="*/ 75 h 1535"/>
                <a:gd name="T14" fmla="*/ 28 w 736"/>
                <a:gd name="T15" fmla="*/ 83 h 1535"/>
                <a:gd name="T16" fmla="*/ 0 w 736"/>
                <a:gd name="T17" fmla="*/ 104 h 1535"/>
                <a:gd name="T18" fmla="*/ 36 w 736"/>
                <a:gd name="T19" fmla="*/ 156 h 1535"/>
                <a:gd name="T20" fmla="*/ 87 w 736"/>
                <a:gd name="T21" fmla="*/ 232 h 1535"/>
                <a:gd name="T22" fmla="*/ 169 w 736"/>
                <a:gd name="T23" fmla="*/ 277 h 1535"/>
                <a:gd name="T24" fmla="*/ 239 w 736"/>
                <a:gd name="T25" fmla="*/ 296 h 1535"/>
                <a:gd name="T26" fmla="*/ 270 w 736"/>
                <a:gd name="T27" fmla="*/ 371 h 1535"/>
                <a:gd name="T28" fmla="*/ 195 w 736"/>
                <a:gd name="T29" fmla="*/ 416 h 1535"/>
                <a:gd name="T30" fmla="*/ 302 w 736"/>
                <a:gd name="T31" fmla="*/ 511 h 1535"/>
                <a:gd name="T32" fmla="*/ 353 w 736"/>
                <a:gd name="T33" fmla="*/ 599 h 1535"/>
                <a:gd name="T34" fmla="*/ 435 w 736"/>
                <a:gd name="T35" fmla="*/ 707 h 1535"/>
                <a:gd name="T36" fmla="*/ 517 w 736"/>
                <a:gd name="T37" fmla="*/ 782 h 1535"/>
                <a:gd name="T38" fmla="*/ 536 w 736"/>
                <a:gd name="T39" fmla="*/ 884 h 1535"/>
                <a:gd name="T40" fmla="*/ 568 w 736"/>
                <a:gd name="T41" fmla="*/ 1048 h 1535"/>
                <a:gd name="T42" fmla="*/ 498 w 736"/>
                <a:gd name="T43" fmla="*/ 1162 h 1535"/>
                <a:gd name="T44" fmla="*/ 410 w 736"/>
                <a:gd name="T45" fmla="*/ 1219 h 1535"/>
                <a:gd name="T46" fmla="*/ 410 w 736"/>
                <a:gd name="T47" fmla="*/ 1307 h 1535"/>
                <a:gd name="T48" fmla="*/ 296 w 736"/>
                <a:gd name="T49" fmla="*/ 1307 h 1535"/>
                <a:gd name="T50" fmla="*/ 234 w 736"/>
                <a:gd name="T51" fmla="*/ 1355 h 1535"/>
                <a:gd name="T52" fmla="*/ 278 w 736"/>
                <a:gd name="T53" fmla="*/ 1389 h 1535"/>
                <a:gd name="T54" fmla="*/ 250 w 736"/>
                <a:gd name="T55" fmla="*/ 1476 h 1535"/>
                <a:gd name="T56" fmla="*/ 301 w 736"/>
                <a:gd name="T57" fmla="*/ 1516 h 1535"/>
                <a:gd name="T58" fmla="*/ 391 w 736"/>
                <a:gd name="T59" fmla="*/ 1446 h 1535"/>
                <a:gd name="T60" fmla="*/ 414 w 736"/>
                <a:gd name="T61" fmla="*/ 1408 h 1535"/>
                <a:gd name="T62" fmla="*/ 441 w 736"/>
                <a:gd name="T63" fmla="*/ 1355 h 1535"/>
                <a:gd name="T64" fmla="*/ 503 w 736"/>
                <a:gd name="T65" fmla="*/ 1345 h 1535"/>
                <a:gd name="T66" fmla="*/ 639 w 736"/>
                <a:gd name="T67" fmla="*/ 1280 h 1535"/>
                <a:gd name="T68" fmla="*/ 717 w 736"/>
                <a:gd name="T69" fmla="*/ 1147 h 1535"/>
                <a:gd name="T70" fmla="*/ 693 w 736"/>
                <a:gd name="T71" fmla="*/ 915 h 1535"/>
                <a:gd name="T72" fmla="*/ 599 w 736"/>
                <a:gd name="T73" fmla="*/ 759 h 1535"/>
                <a:gd name="T74" fmla="*/ 438 w 736"/>
                <a:gd name="T75" fmla="*/ 623 h 1535"/>
                <a:gd name="T76" fmla="*/ 394 w 736"/>
                <a:gd name="T77" fmla="*/ 546 h 1535"/>
                <a:gd name="T78" fmla="*/ 368 w 736"/>
                <a:gd name="T79" fmla="*/ 411 h 1535"/>
                <a:gd name="T80" fmla="*/ 439 w 736"/>
                <a:gd name="T81" fmla="*/ 323 h 1535"/>
                <a:gd name="T82" fmla="*/ 478 w 736"/>
                <a:gd name="T83" fmla="*/ 264 h 1535"/>
                <a:gd name="T84" fmla="*/ 556 w 736"/>
                <a:gd name="T85" fmla="*/ 213 h 1535"/>
                <a:gd name="T86" fmla="*/ 564 w 736"/>
                <a:gd name="T87" fmla="*/ 205 h 1535"/>
                <a:gd name="T88" fmla="*/ 544 w 736"/>
                <a:gd name="T89" fmla="*/ 18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6" h="1535">
                  <a:moveTo>
                    <a:pt x="544" y="189"/>
                  </a:moveTo>
                  <a:cubicBezTo>
                    <a:pt x="516" y="185"/>
                    <a:pt x="445" y="134"/>
                    <a:pt x="445" y="114"/>
                  </a:cubicBezTo>
                  <a:cubicBezTo>
                    <a:pt x="445" y="94"/>
                    <a:pt x="481" y="63"/>
                    <a:pt x="418" y="55"/>
                  </a:cubicBezTo>
                  <a:cubicBezTo>
                    <a:pt x="355" y="47"/>
                    <a:pt x="347" y="23"/>
                    <a:pt x="335" y="12"/>
                  </a:cubicBezTo>
                  <a:cubicBezTo>
                    <a:pt x="323" y="0"/>
                    <a:pt x="272" y="35"/>
                    <a:pt x="256" y="63"/>
                  </a:cubicBezTo>
                  <a:cubicBezTo>
                    <a:pt x="240" y="91"/>
                    <a:pt x="225" y="55"/>
                    <a:pt x="189" y="75"/>
                  </a:cubicBezTo>
                  <a:cubicBezTo>
                    <a:pt x="154" y="94"/>
                    <a:pt x="118" y="47"/>
                    <a:pt x="103" y="75"/>
                  </a:cubicBezTo>
                  <a:cubicBezTo>
                    <a:pt x="87" y="102"/>
                    <a:pt x="47" y="59"/>
                    <a:pt x="28" y="83"/>
                  </a:cubicBezTo>
                  <a:cubicBezTo>
                    <a:pt x="20" y="92"/>
                    <a:pt x="10" y="99"/>
                    <a:pt x="0" y="104"/>
                  </a:cubicBezTo>
                  <a:cubicBezTo>
                    <a:pt x="18" y="123"/>
                    <a:pt x="36" y="142"/>
                    <a:pt x="36" y="156"/>
                  </a:cubicBezTo>
                  <a:cubicBezTo>
                    <a:pt x="36" y="182"/>
                    <a:pt x="87" y="201"/>
                    <a:pt x="87" y="232"/>
                  </a:cubicBezTo>
                  <a:cubicBezTo>
                    <a:pt x="87" y="264"/>
                    <a:pt x="150" y="289"/>
                    <a:pt x="169" y="277"/>
                  </a:cubicBezTo>
                  <a:cubicBezTo>
                    <a:pt x="188" y="264"/>
                    <a:pt x="233" y="251"/>
                    <a:pt x="239" y="296"/>
                  </a:cubicBezTo>
                  <a:cubicBezTo>
                    <a:pt x="245" y="340"/>
                    <a:pt x="270" y="340"/>
                    <a:pt x="270" y="371"/>
                  </a:cubicBezTo>
                  <a:cubicBezTo>
                    <a:pt x="270" y="403"/>
                    <a:pt x="207" y="384"/>
                    <a:pt x="195" y="416"/>
                  </a:cubicBezTo>
                  <a:cubicBezTo>
                    <a:pt x="182" y="447"/>
                    <a:pt x="302" y="485"/>
                    <a:pt x="302" y="511"/>
                  </a:cubicBezTo>
                  <a:cubicBezTo>
                    <a:pt x="302" y="536"/>
                    <a:pt x="340" y="568"/>
                    <a:pt x="353" y="599"/>
                  </a:cubicBezTo>
                  <a:cubicBezTo>
                    <a:pt x="365" y="631"/>
                    <a:pt x="422" y="669"/>
                    <a:pt x="435" y="707"/>
                  </a:cubicBezTo>
                  <a:cubicBezTo>
                    <a:pt x="447" y="744"/>
                    <a:pt x="498" y="763"/>
                    <a:pt x="517" y="782"/>
                  </a:cubicBezTo>
                  <a:cubicBezTo>
                    <a:pt x="536" y="801"/>
                    <a:pt x="542" y="846"/>
                    <a:pt x="536" y="884"/>
                  </a:cubicBezTo>
                  <a:cubicBezTo>
                    <a:pt x="530" y="922"/>
                    <a:pt x="530" y="991"/>
                    <a:pt x="568" y="1048"/>
                  </a:cubicBezTo>
                  <a:cubicBezTo>
                    <a:pt x="606" y="1105"/>
                    <a:pt x="523" y="1130"/>
                    <a:pt x="498" y="1162"/>
                  </a:cubicBezTo>
                  <a:cubicBezTo>
                    <a:pt x="473" y="1193"/>
                    <a:pt x="485" y="1238"/>
                    <a:pt x="410" y="1219"/>
                  </a:cubicBezTo>
                  <a:cubicBezTo>
                    <a:pt x="334" y="1200"/>
                    <a:pt x="422" y="1282"/>
                    <a:pt x="410" y="1307"/>
                  </a:cubicBezTo>
                  <a:cubicBezTo>
                    <a:pt x="397" y="1333"/>
                    <a:pt x="296" y="1282"/>
                    <a:pt x="296" y="1307"/>
                  </a:cubicBezTo>
                  <a:cubicBezTo>
                    <a:pt x="296" y="1322"/>
                    <a:pt x="262" y="1342"/>
                    <a:pt x="234" y="1355"/>
                  </a:cubicBezTo>
                  <a:cubicBezTo>
                    <a:pt x="245" y="1370"/>
                    <a:pt x="261" y="1378"/>
                    <a:pt x="278" y="1389"/>
                  </a:cubicBezTo>
                  <a:cubicBezTo>
                    <a:pt x="302" y="1404"/>
                    <a:pt x="249" y="1429"/>
                    <a:pt x="250" y="1476"/>
                  </a:cubicBezTo>
                  <a:cubicBezTo>
                    <a:pt x="252" y="1523"/>
                    <a:pt x="287" y="1535"/>
                    <a:pt x="301" y="1516"/>
                  </a:cubicBezTo>
                  <a:cubicBezTo>
                    <a:pt x="314" y="1497"/>
                    <a:pt x="368" y="1454"/>
                    <a:pt x="391" y="1446"/>
                  </a:cubicBezTo>
                  <a:cubicBezTo>
                    <a:pt x="413" y="1439"/>
                    <a:pt x="391" y="1407"/>
                    <a:pt x="414" y="1408"/>
                  </a:cubicBezTo>
                  <a:cubicBezTo>
                    <a:pt x="438" y="1409"/>
                    <a:pt x="430" y="1374"/>
                    <a:pt x="441" y="1355"/>
                  </a:cubicBezTo>
                  <a:cubicBezTo>
                    <a:pt x="451" y="1336"/>
                    <a:pt x="467" y="1343"/>
                    <a:pt x="503" y="1345"/>
                  </a:cubicBezTo>
                  <a:cubicBezTo>
                    <a:pt x="538" y="1346"/>
                    <a:pt x="588" y="1312"/>
                    <a:pt x="639" y="1280"/>
                  </a:cubicBezTo>
                  <a:cubicBezTo>
                    <a:pt x="689" y="1247"/>
                    <a:pt x="698" y="1240"/>
                    <a:pt x="717" y="1147"/>
                  </a:cubicBezTo>
                  <a:cubicBezTo>
                    <a:pt x="736" y="1054"/>
                    <a:pt x="695" y="943"/>
                    <a:pt x="693" y="915"/>
                  </a:cubicBezTo>
                  <a:cubicBezTo>
                    <a:pt x="692" y="887"/>
                    <a:pt x="624" y="757"/>
                    <a:pt x="599" y="759"/>
                  </a:cubicBezTo>
                  <a:cubicBezTo>
                    <a:pt x="574" y="760"/>
                    <a:pt x="459" y="642"/>
                    <a:pt x="438" y="623"/>
                  </a:cubicBezTo>
                  <a:cubicBezTo>
                    <a:pt x="417" y="604"/>
                    <a:pt x="423" y="571"/>
                    <a:pt x="394" y="546"/>
                  </a:cubicBezTo>
                  <a:cubicBezTo>
                    <a:pt x="364" y="521"/>
                    <a:pt x="361" y="456"/>
                    <a:pt x="368" y="411"/>
                  </a:cubicBezTo>
                  <a:cubicBezTo>
                    <a:pt x="376" y="365"/>
                    <a:pt x="441" y="354"/>
                    <a:pt x="439" y="323"/>
                  </a:cubicBezTo>
                  <a:cubicBezTo>
                    <a:pt x="438" y="292"/>
                    <a:pt x="445" y="266"/>
                    <a:pt x="478" y="264"/>
                  </a:cubicBezTo>
                  <a:cubicBezTo>
                    <a:pt x="510" y="263"/>
                    <a:pt x="541" y="236"/>
                    <a:pt x="556" y="213"/>
                  </a:cubicBezTo>
                  <a:cubicBezTo>
                    <a:pt x="558" y="209"/>
                    <a:pt x="561" y="207"/>
                    <a:pt x="564" y="205"/>
                  </a:cubicBezTo>
                  <a:cubicBezTo>
                    <a:pt x="556" y="196"/>
                    <a:pt x="549" y="190"/>
                    <a:pt x="544" y="18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8" name="Freeform 64">
              <a:extLst>
                <a:ext uri="{FF2B5EF4-FFF2-40B4-BE49-F238E27FC236}">
                  <a16:creationId xmlns:a16="http://schemas.microsoft.com/office/drawing/2014/main" id="{651749D0-F11B-6F76-E627-7D68C4E7B68C}"/>
                </a:ext>
              </a:extLst>
            </p:cNvPr>
            <p:cNvSpPr>
              <a:spLocks/>
            </p:cNvSpPr>
            <p:nvPr/>
          </p:nvSpPr>
          <p:spPr bwMode="auto">
            <a:xfrm>
              <a:off x="9277647" y="3913413"/>
              <a:ext cx="211694" cy="151540"/>
            </a:xfrm>
            <a:custGeom>
              <a:avLst/>
              <a:gdLst>
                <a:gd name="T0" fmla="*/ 298 w 608"/>
                <a:gd name="T1" fmla="*/ 386 h 434"/>
                <a:gd name="T2" fmla="*/ 412 w 608"/>
                <a:gd name="T3" fmla="*/ 386 h 434"/>
                <a:gd name="T4" fmla="*/ 412 w 608"/>
                <a:gd name="T5" fmla="*/ 298 h 434"/>
                <a:gd name="T6" fmla="*/ 500 w 608"/>
                <a:gd name="T7" fmla="*/ 241 h 434"/>
                <a:gd name="T8" fmla="*/ 570 w 608"/>
                <a:gd name="T9" fmla="*/ 127 h 434"/>
                <a:gd name="T10" fmla="*/ 535 w 608"/>
                <a:gd name="T11" fmla="*/ 3 h 434"/>
                <a:gd name="T12" fmla="*/ 464 w 608"/>
                <a:gd name="T13" fmla="*/ 17 h 434"/>
                <a:gd name="T14" fmla="*/ 396 w 608"/>
                <a:gd name="T15" fmla="*/ 38 h 434"/>
                <a:gd name="T16" fmla="*/ 366 w 608"/>
                <a:gd name="T17" fmla="*/ 64 h 434"/>
                <a:gd name="T18" fmla="*/ 311 w 608"/>
                <a:gd name="T19" fmla="*/ 25 h 434"/>
                <a:gd name="T20" fmla="*/ 174 w 608"/>
                <a:gd name="T21" fmla="*/ 21 h 434"/>
                <a:gd name="T22" fmla="*/ 38 w 608"/>
                <a:gd name="T23" fmla="*/ 89 h 434"/>
                <a:gd name="T24" fmla="*/ 42 w 608"/>
                <a:gd name="T25" fmla="*/ 179 h 434"/>
                <a:gd name="T26" fmla="*/ 55 w 608"/>
                <a:gd name="T27" fmla="*/ 255 h 434"/>
                <a:gd name="T28" fmla="*/ 54 w 608"/>
                <a:gd name="T29" fmla="*/ 258 h 434"/>
                <a:gd name="T30" fmla="*/ 81 w 608"/>
                <a:gd name="T31" fmla="*/ 348 h 434"/>
                <a:gd name="T32" fmla="*/ 143 w 608"/>
                <a:gd name="T33" fmla="*/ 359 h 434"/>
                <a:gd name="T34" fmla="*/ 148 w 608"/>
                <a:gd name="T35" fmla="*/ 412 h 434"/>
                <a:gd name="T36" fmla="*/ 227 w 608"/>
                <a:gd name="T37" fmla="*/ 419 h 434"/>
                <a:gd name="T38" fmla="*/ 236 w 608"/>
                <a:gd name="T39" fmla="*/ 434 h 434"/>
                <a:gd name="T40" fmla="*/ 298 w 608"/>
                <a:gd name="T41" fmla="*/ 38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8" h="434">
                  <a:moveTo>
                    <a:pt x="298" y="386"/>
                  </a:moveTo>
                  <a:cubicBezTo>
                    <a:pt x="298" y="361"/>
                    <a:pt x="399" y="412"/>
                    <a:pt x="412" y="386"/>
                  </a:cubicBezTo>
                  <a:cubicBezTo>
                    <a:pt x="424" y="361"/>
                    <a:pt x="336" y="279"/>
                    <a:pt x="412" y="298"/>
                  </a:cubicBezTo>
                  <a:cubicBezTo>
                    <a:pt x="487" y="317"/>
                    <a:pt x="475" y="272"/>
                    <a:pt x="500" y="241"/>
                  </a:cubicBezTo>
                  <a:cubicBezTo>
                    <a:pt x="525" y="209"/>
                    <a:pt x="608" y="184"/>
                    <a:pt x="570" y="127"/>
                  </a:cubicBezTo>
                  <a:cubicBezTo>
                    <a:pt x="543" y="87"/>
                    <a:pt x="535" y="40"/>
                    <a:pt x="535" y="3"/>
                  </a:cubicBezTo>
                  <a:cubicBezTo>
                    <a:pt x="511" y="22"/>
                    <a:pt x="481" y="24"/>
                    <a:pt x="464" y="17"/>
                  </a:cubicBezTo>
                  <a:cubicBezTo>
                    <a:pt x="443" y="8"/>
                    <a:pt x="396" y="4"/>
                    <a:pt x="396" y="38"/>
                  </a:cubicBezTo>
                  <a:cubicBezTo>
                    <a:pt x="396" y="72"/>
                    <a:pt x="362" y="81"/>
                    <a:pt x="366" y="64"/>
                  </a:cubicBezTo>
                  <a:cubicBezTo>
                    <a:pt x="370" y="47"/>
                    <a:pt x="332" y="51"/>
                    <a:pt x="311" y="25"/>
                  </a:cubicBezTo>
                  <a:cubicBezTo>
                    <a:pt x="289" y="0"/>
                    <a:pt x="213" y="34"/>
                    <a:pt x="174" y="21"/>
                  </a:cubicBezTo>
                  <a:cubicBezTo>
                    <a:pt x="136" y="8"/>
                    <a:pt x="77" y="42"/>
                    <a:pt x="38" y="89"/>
                  </a:cubicBezTo>
                  <a:cubicBezTo>
                    <a:pt x="0" y="136"/>
                    <a:pt x="42" y="136"/>
                    <a:pt x="42" y="179"/>
                  </a:cubicBezTo>
                  <a:cubicBezTo>
                    <a:pt x="42" y="221"/>
                    <a:pt x="68" y="221"/>
                    <a:pt x="55" y="255"/>
                  </a:cubicBezTo>
                  <a:cubicBezTo>
                    <a:pt x="55" y="256"/>
                    <a:pt x="55" y="257"/>
                    <a:pt x="54" y="258"/>
                  </a:cubicBezTo>
                  <a:cubicBezTo>
                    <a:pt x="92" y="275"/>
                    <a:pt x="77" y="322"/>
                    <a:pt x="81" y="348"/>
                  </a:cubicBezTo>
                  <a:cubicBezTo>
                    <a:pt x="86" y="376"/>
                    <a:pt x="123" y="360"/>
                    <a:pt x="143" y="359"/>
                  </a:cubicBezTo>
                  <a:cubicBezTo>
                    <a:pt x="164" y="357"/>
                    <a:pt x="130" y="391"/>
                    <a:pt x="148" y="412"/>
                  </a:cubicBezTo>
                  <a:cubicBezTo>
                    <a:pt x="165" y="432"/>
                    <a:pt x="217" y="394"/>
                    <a:pt x="227" y="419"/>
                  </a:cubicBezTo>
                  <a:cubicBezTo>
                    <a:pt x="230" y="425"/>
                    <a:pt x="233" y="430"/>
                    <a:pt x="236" y="434"/>
                  </a:cubicBezTo>
                  <a:cubicBezTo>
                    <a:pt x="264" y="421"/>
                    <a:pt x="298" y="401"/>
                    <a:pt x="298" y="38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69" name="Freeform 65">
              <a:extLst>
                <a:ext uri="{FF2B5EF4-FFF2-40B4-BE49-F238E27FC236}">
                  <a16:creationId xmlns:a16="http://schemas.microsoft.com/office/drawing/2014/main" id="{079CB748-FE77-6A12-D8E6-3B8EDF00EB5C}"/>
                </a:ext>
              </a:extLst>
            </p:cNvPr>
            <p:cNvSpPr>
              <a:spLocks/>
            </p:cNvSpPr>
            <p:nvPr/>
          </p:nvSpPr>
          <p:spPr bwMode="auto">
            <a:xfrm>
              <a:off x="9209396" y="3624214"/>
              <a:ext cx="257967" cy="316964"/>
            </a:xfrm>
            <a:custGeom>
              <a:avLst/>
              <a:gdLst>
                <a:gd name="T0" fmla="*/ 498 w 738"/>
                <a:gd name="T1" fmla="*/ 417 h 908"/>
                <a:gd name="T2" fmla="*/ 391 w 738"/>
                <a:gd name="T3" fmla="*/ 322 h 908"/>
                <a:gd name="T4" fmla="*/ 466 w 738"/>
                <a:gd name="T5" fmla="*/ 277 h 908"/>
                <a:gd name="T6" fmla="*/ 435 w 738"/>
                <a:gd name="T7" fmla="*/ 202 h 908"/>
                <a:gd name="T8" fmla="*/ 365 w 738"/>
                <a:gd name="T9" fmla="*/ 183 h 908"/>
                <a:gd name="T10" fmla="*/ 283 w 738"/>
                <a:gd name="T11" fmla="*/ 138 h 908"/>
                <a:gd name="T12" fmla="*/ 232 w 738"/>
                <a:gd name="T13" fmla="*/ 62 h 908"/>
                <a:gd name="T14" fmla="*/ 196 w 738"/>
                <a:gd name="T15" fmla="*/ 10 h 908"/>
                <a:gd name="T16" fmla="*/ 157 w 738"/>
                <a:gd name="T17" fmla="*/ 12 h 908"/>
                <a:gd name="T18" fmla="*/ 141 w 738"/>
                <a:gd name="T19" fmla="*/ 64 h 908"/>
                <a:gd name="T20" fmla="*/ 137 w 738"/>
                <a:gd name="T21" fmla="*/ 142 h 908"/>
                <a:gd name="T22" fmla="*/ 86 w 738"/>
                <a:gd name="T23" fmla="*/ 95 h 908"/>
                <a:gd name="T24" fmla="*/ 35 w 738"/>
                <a:gd name="T25" fmla="*/ 178 h 908"/>
                <a:gd name="T26" fmla="*/ 0 w 738"/>
                <a:gd name="T27" fmla="*/ 207 h 908"/>
                <a:gd name="T28" fmla="*/ 19 w 738"/>
                <a:gd name="T29" fmla="*/ 226 h 908"/>
                <a:gd name="T30" fmla="*/ 28 w 738"/>
                <a:gd name="T31" fmla="*/ 303 h 908"/>
                <a:gd name="T32" fmla="*/ 96 w 738"/>
                <a:gd name="T33" fmla="*/ 328 h 908"/>
                <a:gd name="T34" fmla="*/ 87 w 738"/>
                <a:gd name="T35" fmla="*/ 435 h 908"/>
                <a:gd name="T36" fmla="*/ 62 w 738"/>
                <a:gd name="T37" fmla="*/ 512 h 908"/>
                <a:gd name="T38" fmla="*/ 151 w 738"/>
                <a:gd name="T39" fmla="*/ 478 h 908"/>
                <a:gd name="T40" fmla="*/ 224 w 738"/>
                <a:gd name="T41" fmla="*/ 473 h 908"/>
                <a:gd name="T42" fmla="*/ 288 w 738"/>
                <a:gd name="T43" fmla="*/ 456 h 908"/>
                <a:gd name="T44" fmla="*/ 381 w 738"/>
                <a:gd name="T45" fmla="*/ 452 h 908"/>
                <a:gd name="T46" fmla="*/ 454 w 738"/>
                <a:gd name="T47" fmla="*/ 524 h 908"/>
                <a:gd name="T48" fmla="*/ 462 w 738"/>
                <a:gd name="T49" fmla="*/ 644 h 908"/>
                <a:gd name="T50" fmla="*/ 530 w 738"/>
                <a:gd name="T51" fmla="*/ 750 h 908"/>
                <a:gd name="T52" fmla="*/ 518 w 738"/>
                <a:gd name="T53" fmla="*/ 863 h 908"/>
                <a:gd name="T54" fmla="*/ 560 w 738"/>
                <a:gd name="T55" fmla="*/ 891 h 908"/>
                <a:gd name="T56" fmla="*/ 590 w 738"/>
                <a:gd name="T57" fmla="*/ 865 h 908"/>
                <a:gd name="T58" fmla="*/ 658 w 738"/>
                <a:gd name="T59" fmla="*/ 844 h 908"/>
                <a:gd name="T60" fmla="*/ 729 w 738"/>
                <a:gd name="T61" fmla="*/ 830 h 908"/>
                <a:gd name="T62" fmla="*/ 732 w 738"/>
                <a:gd name="T63" fmla="*/ 790 h 908"/>
                <a:gd name="T64" fmla="*/ 713 w 738"/>
                <a:gd name="T65" fmla="*/ 688 h 908"/>
                <a:gd name="T66" fmla="*/ 631 w 738"/>
                <a:gd name="T67" fmla="*/ 613 h 908"/>
                <a:gd name="T68" fmla="*/ 549 w 738"/>
                <a:gd name="T69" fmla="*/ 505 h 908"/>
                <a:gd name="T70" fmla="*/ 498 w 738"/>
                <a:gd name="T71" fmla="*/ 41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8" h="908">
                  <a:moveTo>
                    <a:pt x="498" y="417"/>
                  </a:moveTo>
                  <a:cubicBezTo>
                    <a:pt x="498" y="391"/>
                    <a:pt x="378" y="353"/>
                    <a:pt x="391" y="322"/>
                  </a:cubicBezTo>
                  <a:cubicBezTo>
                    <a:pt x="403" y="290"/>
                    <a:pt x="466" y="309"/>
                    <a:pt x="466" y="277"/>
                  </a:cubicBezTo>
                  <a:cubicBezTo>
                    <a:pt x="466" y="246"/>
                    <a:pt x="441" y="246"/>
                    <a:pt x="435" y="202"/>
                  </a:cubicBezTo>
                  <a:cubicBezTo>
                    <a:pt x="429" y="157"/>
                    <a:pt x="384" y="170"/>
                    <a:pt x="365" y="183"/>
                  </a:cubicBezTo>
                  <a:cubicBezTo>
                    <a:pt x="346" y="195"/>
                    <a:pt x="283" y="170"/>
                    <a:pt x="283" y="138"/>
                  </a:cubicBezTo>
                  <a:cubicBezTo>
                    <a:pt x="283" y="107"/>
                    <a:pt x="232" y="88"/>
                    <a:pt x="232" y="62"/>
                  </a:cubicBezTo>
                  <a:cubicBezTo>
                    <a:pt x="232" y="48"/>
                    <a:pt x="214" y="29"/>
                    <a:pt x="196" y="10"/>
                  </a:cubicBezTo>
                  <a:cubicBezTo>
                    <a:pt x="180" y="18"/>
                    <a:pt x="164" y="20"/>
                    <a:pt x="157" y="12"/>
                  </a:cubicBezTo>
                  <a:cubicBezTo>
                    <a:pt x="145" y="0"/>
                    <a:pt x="129" y="52"/>
                    <a:pt x="141" y="64"/>
                  </a:cubicBezTo>
                  <a:cubicBezTo>
                    <a:pt x="153" y="75"/>
                    <a:pt x="168" y="150"/>
                    <a:pt x="137" y="142"/>
                  </a:cubicBezTo>
                  <a:cubicBezTo>
                    <a:pt x="105" y="134"/>
                    <a:pt x="105" y="91"/>
                    <a:pt x="86" y="95"/>
                  </a:cubicBezTo>
                  <a:cubicBezTo>
                    <a:pt x="86" y="95"/>
                    <a:pt x="35" y="154"/>
                    <a:pt x="35" y="178"/>
                  </a:cubicBezTo>
                  <a:cubicBezTo>
                    <a:pt x="35" y="194"/>
                    <a:pt x="15" y="199"/>
                    <a:pt x="0" y="207"/>
                  </a:cubicBezTo>
                  <a:cubicBezTo>
                    <a:pt x="9" y="215"/>
                    <a:pt x="17" y="222"/>
                    <a:pt x="19" y="226"/>
                  </a:cubicBezTo>
                  <a:cubicBezTo>
                    <a:pt x="28" y="239"/>
                    <a:pt x="15" y="273"/>
                    <a:pt x="28" y="303"/>
                  </a:cubicBezTo>
                  <a:cubicBezTo>
                    <a:pt x="40" y="333"/>
                    <a:pt x="83" y="286"/>
                    <a:pt x="96" y="328"/>
                  </a:cubicBezTo>
                  <a:cubicBezTo>
                    <a:pt x="109" y="371"/>
                    <a:pt x="87" y="392"/>
                    <a:pt x="87" y="435"/>
                  </a:cubicBezTo>
                  <a:cubicBezTo>
                    <a:pt x="87" y="478"/>
                    <a:pt x="53" y="473"/>
                    <a:pt x="62" y="512"/>
                  </a:cubicBezTo>
                  <a:cubicBezTo>
                    <a:pt x="70" y="550"/>
                    <a:pt x="117" y="503"/>
                    <a:pt x="151" y="478"/>
                  </a:cubicBezTo>
                  <a:cubicBezTo>
                    <a:pt x="185" y="452"/>
                    <a:pt x="211" y="456"/>
                    <a:pt x="224" y="473"/>
                  </a:cubicBezTo>
                  <a:cubicBezTo>
                    <a:pt x="236" y="490"/>
                    <a:pt x="279" y="478"/>
                    <a:pt x="288" y="456"/>
                  </a:cubicBezTo>
                  <a:cubicBezTo>
                    <a:pt x="296" y="435"/>
                    <a:pt x="360" y="426"/>
                    <a:pt x="381" y="452"/>
                  </a:cubicBezTo>
                  <a:cubicBezTo>
                    <a:pt x="403" y="478"/>
                    <a:pt x="424" y="507"/>
                    <a:pt x="454" y="524"/>
                  </a:cubicBezTo>
                  <a:cubicBezTo>
                    <a:pt x="483" y="541"/>
                    <a:pt x="432" y="635"/>
                    <a:pt x="462" y="644"/>
                  </a:cubicBezTo>
                  <a:cubicBezTo>
                    <a:pt x="492" y="652"/>
                    <a:pt x="535" y="699"/>
                    <a:pt x="530" y="750"/>
                  </a:cubicBezTo>
                  <a:cubicBezTo>
                    <a:pt x="527" y="794"/>
                    <a:pt x="551" y="826"/>
                    <a:pt x="518" y="863"/>
                  </a:cubicBezTo>
                  <a:cubicBezTo>
                    <a:pt x="539" y="877"/>
                    <a:pt x="564" y="877"/>
                    <a:pt x="560" y="891"/>
                  </a:cubicBezTo>
                  <a:cubicBezTo>
                    <a:pt x="556" y="908"/>
                    <a:pt x="590" y="899"/>
                    <a:pt x="590" y="865"/>
                  </a:cubicBezTo>
                  <a:cubicBezTo>
                    <a:pt x="590" y="831"/>
                    <a:pt x="637" y="835"/>
                    <a:pt x="658" y="844"/>
                  </a:cubicBezTo>
                  <a:cubicBezTo>
                    <a:pt x="675" y="851"/>
                    <a:pt x="705" y="849"/>
                    <a:pt x="729" y="830"/>
                  </a:cubicBezTo>
                  <a:cubicBezTo>
                    <a:pt x="729" y="815"/>
                    <a:pt x="730" y="801"/>
                    <a:pt x="732" y="790"/>
                  </a:cubicBezTo>
                  <a:cubicBezTo>
                    <a:pt x="738" y="752"/>
                    <a:pt x="732" y="707"/>
                    <a:pt x="713" y="688"/>
                  </a:cubicBezTo>
                  <a:cubicBezTo>
                    <a:pt x="694" y="669"/>
                    <a:pt x="643" y="650"/>
                    <a:pt x="631" y="613"/>
                  </a:cubicBezTo>
                  <a:cubicBezTo>
                    <a:pt x="618" y="575"/>
                    <a:pt x="561" y="537"/>
                    <a:pt x="549" y="505"/>
                  </a:cubicBezTo>
                  <a:cubicBezTo>
                    <a:pt x="536" y="474"/>
                    <a:pt x="498" y="442"/>
                    <a:pt x="498" y="41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0" name="Freeform 66">
              <a:extLst>
                <a:ext uri="{FF2B5EF4-FFF2-40B4-BE49-F238E27FC236}">
                  <a16:creationId xmlns:a16="http://schemas.microsoft.com/office/drawing/2014/main" id="{5BE91FD8-8A23-76BF-526E-08BAEF41D8FE}"/>
                </a:ext>
              </a:extLst>
            </p:cNvPr>
            <p:cNvSpPr>
              <a:spLocks/>
            </p:cNvSpPr>
            <p:nvPr/>
          </p:nvSpPr>
          <p:spPr bwMode="auto">
            <a:xfrm>
              <a:off x="9120322" y="3697092"/>
              <a:ext cx="281103" cy="529814"/>
            </a:xfrm>
            <a:custGeom>
              <a:avLst/>
              <a:gdLst>
                <a:gd name="T0" fmla="*/ 493 w 808"/>
                <a:gd name="T1" fmla="*/ 799 h 1518"/>
                <a:gd name="T2" fmla="*/ 489 w 808"/>
                <a:gd name="T3" fmla="*/ 709 h 1518"/>
                <a:gd name="T4" fmla="*/ 625 w 808"/>
                <a:gd name="T5" fmla="*/ 641 h 1518"/>
                <a:gd name="T6" fmla="*/ 762 w 808"/>
                <a:gd name="T7" fmla="*/ 645 h 1518"/>
                <a:gd name="T8" fmla="*/ 775 w 808"/>
                <a:gd name="T9" fmla="*/ 656 h 1518"/>
                <a:gd name="T10" fmla="*/ 787 w 808"/>
                <a:gd name="T11" fmla="*/ 543 h 1518"/>
                <a:gd name="T12" fmla="*/ 719 w 808"/>
                <a:gd name="T13" fmla="*/ 437 h 1518"/>
                <a:gd name="T14" fmla="*/ 711 w 808"/>
                <a:gd name="T15" fmla="*/ 317 h 1518"/>
                <a:gd name="T16" fmla="*/ 638 w 808"/>
                <a:gd name="T17" fmla="*/ 245 h 1518"/>
                <a:gd name="T18" fmla="*/ 545 w 808"/>
                <a:gd name="T19" fmla="*/ 249 h 1518"/>
                <a:gd name="T20" fmla="*/ 481 w 808"/>
                <a:gd name="T21" fmla="*/ 266 h 1518"/>
                <a:gd name="T22" fmla="*/ 408 w 808"/>
                <a:gd name="T23" fmla="*/ 271 h 1518"/>
                <a:gd name="T24" fmla="*/ 319 w 808"/>
                <a:gd name="T25" fmla="*/ 305 h 1518"/>
                <a:gd name="T26" fmla="*/ 344 w 808"/>
                <a:gd name="T27" fmla="*/ 228 h 1518"/>
                <a:gd name="T28" fmla="*/ 353 w 808"/>
                <a:gd name="T29" fmla="*/ 121 h 1518"/>
                <a:gd name="T30" fmla="*/ 285 w 808"/>
                <a:gd name="T31" fmla="*/ 96 h 1518"/>
                <a:gd name="T32" fmla="*/ 276 w 808"/>
                <a:gd name="T33" fmla="*/ 19 h 1518"/>
                <a:gd name="T34" fmla="*/ 257 w 808"/>
                <a:gd name="T35" fmla="*/ 0 h 1518"/>
                <a:gd name="T36" fmla="*/ 240 w 808"/>
                <a:gd name="T37" fmla="*/ 14 h 1518"/>
                <a:gd name="T38" fmla="*/ 150 w 808"/>
                <a:gd name="T39" fmla="*/ 65 h 1518"/>
                <a:gd name="T40" fmla="*/ 75 w 808"/>
                <a:gd name="T41" fmla="*/ 89 h 1518"/>
                <a:gd name="T42" fmla="*/ 20 w 808"/>
                <a:gd name="T43" fmla="*/ 121 h 1518"/>
                <a:gd name="T44" fmla="*/ 0 w 808"/>
                <a:gd name="T45" fmla="*/ 278 h 1518"/>
                <a:gd name="T46" fmla="*/ 75 w 808"/>
                <a:gd name="T47" fmla="*/ 369 h 1518"/>
                <a:gd name="T48" fmla="*/ 94 w 808"/>
                <a:gd name="T49" fmla="*/ 436 h 1518"/>
                <a:gd name="T50" fmla="*/ 90 w 808"/>
                <a:gd name="T51" fmla="*/ 483 h 1518"/>
                <a:gd name="T52" fmla="*/ 75 w 808"/>
                <a:gd name="T53" fmla="*/ 554 h 1518"/>
                <a:gd name="T54" fmla="*/ 110 w 808"/>
                <a:gd name="T55" fmla="*/ 661 h 1518"/>
                <a:gd name="T56" fmla="*/ 150 w 808"/>
                <a:gd name="T57" fmla="*/ 783 h 1518"/>
                <a:gd name="T58" fmla="*/ 181 w 808"/>
                <a:gd name="T59" fmla="*/ 858 h 1518"/>
                <a:gd name="T60" fmla="*/ 95 w 808"/>
                <a:gd name="T61" fmla="*/ 1022 h 1518"/>
                <a:gd name="T62" fmla="*/ 67 w 808"/>
                <a:gd name="T63" fmla="*/ 1169 h 1518"/>
                <a:gd name="T64" fmla="*/ 73 w 808"/>
                <a:gd name="T65" fmla="*/ 1258 h 1518"/>
                <a:gd name="T66" fmla="*/ 205 w 808"/>
                <a:gd name="T67" fmla="*/ 1386 h 1518"/>
                <a:gd name="T68" fmla="*/ 234 w 808"/>
                <a:gd name="T69" fmla="*/ 1435 h 1518"/>
                <a:gd name="T70" fmla="*/ 292 w 808"/>
                <a:gd name="T71" fmla="*/ 1439 h 1518"/>
                <a:gd name="T72" fmla="*/ 341 w 808"/>
                <a:gd name="T73" fmla="*/ 1498 h 1518"/>
                <a:gd name="T74" fmla="*/ 420 w 808"/>
                <a:gd name="T75" fmla="*/ 1508 h 1518"/>
                <a:gd name="T76" fmla="*/ 451 w 808"/>
                <a:gd name="T77" fmla="*/ 1468 h 1518"/>
                <a:gd name="T78" fmla="*/ 336 w 808"/>
                <a:gd name="T79" fmla="*/ 1401 h 1518"/>
                <a:gd name="T80" fmla="*/ 267 w 808"/>
                <a:gd name="T81" fmla="*/ 1287 h 1518"/>
                <a:gd name="T82" fmla="*/ 230 w 808"/>
                <a:gd name="T83" fmla="*/ 1194 h 1518"/>
                <a:gd name="T84" fmla="*/ 166 w 808"/>
                <a:gd name="T85" fmla="*/ 1147 h 1518"/>
                <a:gd name="T86" fmla="*/ 178 w 808"/>
                <a:gd name="T87" fmla="*/ 988 h 1518"/>
                <a:gd name="T88" fmla="*/ 233 w 808"/>
                <a:gd name="T89" fmla="*/ 784 h 1518"/>
                <a:gd name="T90" fmla="*/ 317 w 808"/>
                <a:gd name="T91" fmla="*/ 759 h 1518"/>
                <a:gd name="T92" fmla="*/ 392 w 808"/>
                <a:gd name="T93" fmla="*/ 819 h 1518"/>
                <a:gd name="T94" fmla="*/ 498 w 808"/>
                <a:gd name="T95" fmla="*/ 875 h 1518"/>
                <a:gd name="T96" fmla="*/ 505 w 808"/>
                <a:gd name="T97" fmla="*/ 878 h 1518"/>
                <a:gd name="T98" fmla="*/ 506 w 808"/>
                <a:gd name="T99" fmla="*/ 875 h 1518"/>
                <a:gd name="T100" fmla="*/ 493 w 808"/>
                <a:gd name="T101" fmla="*/ 799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1518">
                  <a:moveTo>
                    <a:pt x="493" y="799"/>
                  </a:moveTo>
                  <a:cubicBezTo>
                    <a:pt x="493" y="756"/>
                    <a:pt x="451" y="756"/>
                    <a:pt x="489" y="709"/>
                  </a:cubicBezTo>
                  <a:cubicBezTo>
                    <a:pt x="528" y="662"/>
                    <a:pt x="587" y="628"/>
                    <a:pt x="625" y="641"/>
                  </a:cubicBezTo>
                  <a:cubicBezTo>
                    <a:pt x="664" y="654"/>
                    <a:pt x="740" y="620"/>
                    <a:pt x="762" y="645"/>
                  </a:cubicBezTo>
                  <a:cubicBezTo>
                    <a:pt x="766" y="650"/>
                    <a:pt x="770" y="653"/>
                    <a:pt x="775" y="656"/>
                  </a:cubicBezTo>
                  <a:cubicBezTo>
                    <a:pt x="808" y="619"/>
                    <a:pt x="784" y="587"/>
                    <a:pt x="787" y="543"/>
                  </a:cubicBezTo>
                  <a:cubicBezTo>
                    <a:pt x="792" y="492"/>
                    <a:pt x="749" y="445"/>
                    <a:pt x="719" y="437"/>
                  </a:cubicBezTo>
                  <a:cubicBezTo>
                    <a:pt x="689" y="428"/>
                    <a:pt x="740" y="334"/>
                    <a:pt x="711" y="317"/>
                  </a:cubicBezTo>
                  <a:cubicBezTo>
                    <a:pt x="681" y="300"/>
                    <a:pt x="660" y="271"/>
                    <a:pt x="638" y="245"/>
                  </a:cubicBezTo>
                  <a:cubicBezTo>
                    <a:pt x="617" y="219"/>
                    <a:pt x="553" y="228"/>
                    <a:pt x="545" y="249"/>
                  </a:cubicBezTo>
                  <a:cubicBezTo>
                    <a:pt x="536" y="271"/>
                    <a:pt x="493" y="283"/>
                    <a:pt x="481" y="266"/>
                  </a:cubicBezTo>
                  <a:cubicBezTo>
                    <a:pt x="468" y="249"/>
                    <a:pt x="442" y="245"/>
                    <a:pt x="408" y="271"/>
                  </a:cubicBezTo>
                  <a:cubicBezTo>
                    <a:pt x="374" y="296"/>
                    <a:pt x="327" y="343"/>
                    <a:pt x="319" y="305"/>
                  </a:cubicBezTo>
                  <a:cubicBezTo>
                    <a:pt x="310" y="266"/>
                    <a:pt x="344" y="271"/>
                    <a:pt x="344" y="228"/>
                  </a:cubicBezTo>
                  <a:cubicBezTo>
                    <a:pt x="344" y="185"/>
                    <a:pt x="366" y="164"/>
                    <a:pt x="353" y="121"/>
                  </a:cubicBezTo>
                  <a:cubicBezTo>
                    <a:pt x="340" y="79"/>
                    <a:pt x="297" y="126"/>
                    <a:pt x="285" y="96"/>
                  </a:cubicBezTo>
                  <a:cubicBezTo>
                    <a:pt x="272" y="66"/>
                    <a:pt x="285" y="32"/>
                    <a:pt x="276" y="19"/>
                  </a:cubicBezTo>
                  <a:cubicBezTo>
                    <a:pt x="274" y="15"/>
                    <a:pt x="266" y="8"/>
                    <a:pt x="257" y="0"/>
                  </a:cubicBezTo>
                  <a:cubicBezTo>
                    <a:pt x="249" y="4"/>
                    <a:pt x="243" y="8"/>
                    <a:pt x="240" y="14"/>
                  </a:cubicBezTo>
                  <a:cubicBezTo>
                    <a:pt x="232" y="34"/>
                    <a:pt x="165" y="38"/>
                    <a:pt x="150" y="65"/>
                  </a:cubicBezTo>
                  <a:cubicBezTo>
                    <a:pt x="134" y="93"/>
                    <a:pt x="87" y="89"/>
                    <a:pt x="75" y="89"/>
                  </a:cubicBezTo>
                  <a:cubicBezTo>
                    <a:pt x="63" y="89"/>
                    <a:pt x="23" y="93"/>
                    <a:pt x="20" y="121"/>
                  </a:cubicBezTo>
                  <a:cubicBezTo>
                    <a:pt x="16" y="148"/>
                    <a:pt x="0" y="259"/>
                    <a:pt x="0" y="278"/>
                  </a:cubicBezTo>
                  <a:cubicBezTo>
                    <a:pt x="0" y="298"/>
                    <a:pt x="55" y="361"/>
                    <a:pt x="75" y="369"/>
                  </a:cubicBezTo>
                  <a:cubicBezTo>
                    <a:pt x="94" y="377"/>
                    <a:pt x="71" y="424"/>
                    <a:pt x="94" y="436"/>
                  </a:cubicBezTo>
                  <a:cubicBezTo>
                    <a:pt x="118" y="448"/>
                    <a:pt x="102" y="487"/>
                    <a:pt x="90" y="483"/>
                  </a:cubicBezTo>
                  <a:cubicBezTo>
                    <a:pt x="79" y="479"/>
                    <a:pt x="98" y="534"/>
                    <a:pt x="75" y="554"/>
                  </a:cubicBezTo>
                  <a:cubicBezTo>
                    <a:pt x="51" y="574"/>
                    <a:pt x="71" y="625"/>
                    <a:pt x="110" y="661"/>
                  </a:cubicBezTo>
                  <a:cubicBezTo>
                    <a:pt x="150" y="696"/>
                    <a:pt x="150" y="751"/>
                    <a:pt x="150" y="783"/>
                  </a:cubicBezTo>
                  <a:cubicBezTo>
                    <a:pt x="150" y="814"/>
                    <a:pt x="181" y="818"/>
                    <a:pt x="181" y="858"/>
                  </a:cubicBezTo>
                  <a:cubicBezTo>
                    <a:pt x="181" y="858"/>
                    <a:pt x="134" y="1029"/>
                    <a:pt x="95" y="1022"/>
                  </a:cubicBezTo>
                  <a:cubicBezTo>
                    <a:pt x="87" y="1065"/>
                    <a:pt x="77" y="1132"/>
                    <a:pt x="67" y="1169"/>
                  </a:cubicBezTo>
                  <a:cubicBezTo>
                    <a:pt x="56" y="1215"/>
                    <a:pt x="47" y="1255"/>
                    <a:pt x="73" y="1258"/>
                  </a:cubicBezTo>
                  <a:cubicBezTo>
                    <a:pt x="100" y="1261"/>
                    <a:pt x="153" y="1321"/>
                    <a:pt x="205" y="1386"/>
                  </a:cubicBezTo>
                  <a:cubicBezTo>
                    <a:pt x="217" y="1402"/>
                    <a:pt x="227" y="1418"/>
                    <a:pt x="234" y="1435"/>
                  </a:cubicBezTo>
                  <a:cubicBezTo>
                    <a:pt x="252" y="1434"/>
                    <a:pt x="272" y="1436"/>
                    <a:pt x="292" y="1439"/>
                  </a:cubicBezTo>
                  <a:cubicBezTo>
                    <a:pt x="332" y="1447"/>
                    <a:pt x="341" y="1478"/>
                    <a:pt x="341" y="1498"/>
                  </a:cubicBezTo>
                  <a:cubicBezTo>
                    <a:pt x="341" y="1518"/>
                    <a:pt x="408" y="1510"/>
                    <a:pt x="420" y="1508"/>
                  </a:cubicBezTo>
                  <a:cubicBezTo>
                    <a:pt x="429" y="1506"/>
                    <a:pt x="417" y="1478"/>
                    <a:pt x="451" y="1468"/>
                  </a:cubicBezTo>
                  <a:cubicBezTo>
                    <a:pt x="431" y="1439"/>
                    <a:pt x="379" y="1405"/>
                    <a:pt x="336" y="1401"/>
                  </a:cubicBezTo>
                  <a:cubicBezTo>
                    <a:pt x="286" y="1396"/>
                    <a:pt x="262" y="1321"/>
                    <a:pt x="267" y="1287"/>
                  </a:cubicBezTo>
                  <a:cubicBezTo>
                    <a:pt x="271" y="1253"/>
                    <a:pt x="230" y="1224"/>
                    <a:pt x="230" y="1194"/>
                  </a:cubicBezTo>
                  <a:cubicBezTo>
                    <a:pt x="230" y="1165"/>
                    <a:pt x="200" y="1163"/>
                    <a:pt x="166" y="1147"/>
                  </a:cubicBezTo>
                  <a:cubicBezTo>
                    <a:pt x="132" y="1131"/>
                    <a:pt x="174" y="1030"/>
                    <a:pt x="178" y="988"/>
                  </a:cubicBezTo>
                  <a:cubicBezTo>
                    <a:pt x="182" y="945"/>
                    <a:pt x="253" y="822"/>
                    <a:pt x="233" y="784"/>
                  </a:cubicBezTo>
                  <a:cubicBezTo>
                    <a:pt x="212" y="746"/>
                    <a:pt x="305" y="716"/>
                    <a:pt x="317" y="759"/>
                  </a:cubicBezTo>
                  <a:cubicBezTo>
                    <a:pt x="329" y="802"/>
                    <a:pt x="333" y="822"/>
                    <a:pt x="392" y="819"/>
                  </a:cubicBezTo>
                  <a:cubicBezTo>
                    <a:pt x="451" y="816"/>
                    <a:pt x="451" y="862"/>
                    <a:pt x="498" y="875"/>
                  </a:cubicBezTo>
                  <a:cubicBezTo>
                    <a:pt x="501" y="876"/>
                    <a:pt x="503" y="877"/>
                    <a:pt x="505" y="878"/>
                  </a:cubicBezTo>
                  <a:cubicBezTo>
                    <a:pt x="506" y="877"/>
                    <a:pt x="506" y="876"/>
                    <a:pt x="506" y="875"/>
                  </a:cubicBezTo>
                  <a:cubicBezTo>
                    <a:pt x="519" y="841"/>
                    <a:pt x="493" y="841"/>
                    <a:pt x="493" y="79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1" name="Freeform 67">
              <a:extLst>
                <a:ext uri="{FF2B5EF4-FFF2-40B4-BE49-F238E27FC236}">
                  <a16:creationId xmlns:a16="http://schemas.microsoft.com/office/drawing/2014/main" id="{5DEA6117-99CB-2D90-1112-01DBD916ACC5}"/>
                </a:ext>
              </a:extLst>
            </p:cNvPr>
            <p:cNvSpPr>
              <a:spLocks/>
            </p:cNvSpPr>
            <p:nvPr/>
          </p:nvSpPr>
          <p:spPr bwMode="auto">
            <a:xfrm>
              <a:off x="6257246" y="2266131"/>
              <a:ext cx="336629" cy="275318"/>
            </a:xfrm>
            <a:custGeom>
              <a:avLst/>
              <a:gdLst>
                <a:gd name="T0" fmla="*/ 18 w 965"/>
                <a:gd name="T1" fmla="*/ 169 h 788"/>
                <a:gd name="T2" fmla="*/ 15 w 965"/>
                <a:gd name="T3" fmla="*/ 273 h 788"/>
                <a:gd name="T4" fmla="*/ 22 w 965"/>
                <a:gd name="T5" fmla="*/ 313 h 788"/>
                <a:gd name="T6" fmla="*/ 44 w 965"/>
                <a:gd name="T7" fmla="*/ 362 h 788"/>
                <a:gd name="T8" fmla="*/ 57 w 965"/>
                <a:gd name="T9" fmla="*/ 415 h 788"/>
                <a:gd name="T10" fmla="*/ 82 w 965"/>
                <a:gd name="T11" fmla="*/ 494 h 788"/>
                <a:gd name="T12" fmla="*/ 85 w 965"/>
                <a:gd name="T13" fmla="*/ 539 h 788"/>
                <a:gd name="T14" fmla="*/ 143 w 965"/>
                <a:gd name="T15" fmla="*/ 573 h 788"/>
                <a:gd name="T16" fmla="*/ 208 w 965"/>
                <a:gd name="T17" fmla="*/ 619 h 788"/>
                <a:gd name="T18" fmla="*/ 261 w 965"/>
                <a:gd name="T19" fmla="*/ 642 h 788"/>
                <a:gd name="T20" fmla="*/ 317 w 965"/>
                <a:gd name="T21" fmla="*/ 632 h 788"/>
                <a:gd name="T22" fmla="*/ 344 w 965"/>
                <a:gd name="T23" fmla="*/ 668 h 788"/>
                <a:gd name="T24" fmla="*/ 410 w 965"/>
                <a:gd name="T25" fmla="*/ 685 h 788"/>
                <a:gd name="T26" fmla="*/ 456 w 965"/>
                <a:gd name="T27" fmla="*/ 744 h 788"/>
                <a:gd name="T28" fmla="*/ 515 w 965"/>
                <a:gd name="T29" fmla="*/ 738 h 788"/>
                <a:gd name="T30" fmla="*/ 601 w 965"/>
                <a:gd name="T31" fmla="*/ 747 h 788"/>
                <a:gd name="T32" fmla="*/ 677 w 965"/>
                <a:gd name="T33" fmla="*/ 754 h 788"/>
                <a:gd name="T34" fmla="*/ 762 w 965"/>
                <a:gd name="T35" fmla="*/ 774 h 788"/>
                <a:gd name="T36" fmla="*/ 821 w 965"/>
                <a:gd name="T37" fmla="*/ 788 h 788"/>
                <a:gd name="T38" fmla="*/ 817 w 965"/>
                <a:gd name="T39" fmla="*/ 722 h 788"/>
                <a:gd name="T40" fmla="*/ 910 w 965"/>
                <a:gd name="T41" fmla="*/ 627 h 788"/>
                <a:gd name="T42" fmla="*/ 954 w 965"/>
                <a:gd name="T43" fmla="*/ 592 h 788"/>
                <a:gd name="T44" fmla="*/ 914 w 965"/>
                <a:gd name="T45" fmla="*/ 494 h 788"/>
                <a:gd name="T46" fmla="*/ 907 w 965"/>
                <a:gd name="T47" fmla="*/ 406 h 788"/>
                <a:gd name="T48" fmla="*/ 874 w 965"/>
                <a:gd name="T49" fmla="*/ 355 h 788"/>
                <a:gd name="T50" fmla="*/ 932 w 965"/>
                <a:gd name="T51" fmla="*/ 304 h 788"/>
                <a:gd name="T52" fmla="*/ 927 w 965"/>
                <a:gd name="T53" fmla="*/ 218 h 788"/>
                <a:gd name="T54" fmla="*/ 912 w 965"/>
                <a:gd name="T55" fmla="*/ 143 h 788"/>
                <a:gd name="T56" fmla="*/ 834 w 965"/>
                <a:gd name="T57" fmla="*/ 87 h 788"/>
                <a:gd name="T58" fmla="*/ 831 w 965"/>
                <a:gd name="T59" fmla="*/ 83 h 788"/>
                <a:gd name="T60" fmla="*/ 571 w 965"/>
                <a:gd name="T61" fmla="*/ 72 h 788"/>
                <a:gd name="T62" fmla="*/ 521 w 965"/>
                <a:gd name="T63" fmla="*/ 53 h 788"/>
                <a:gd name="T64" fmla="*/ 466 w 965"/>
                <a:gd name="T65" fmla="*/ 81 h 788"/>
                <a:gd name="T66" fmla="*/ 419 w 965"/>
                <a:gd name="T67" fmla="*/ 19 h 788"/>
                <a:gd name="T68" fmla="*/ 201 w 965"/>
                <a:gd name="T69" fmla="*/ 81 h 788"/>
                <a:gd name="T70" fmla="*/ 46 w 965"/>
                <a:gd name="T71" fmla="*/ 134 h 788"/>
                <a:gd name="T72" fmla="*/ 17 w 965"/>
                <a:gd name="T73" fmla="*/ 157 h 788"/>
                <a:gd name="T74" fmla="*/ 18 w 965"/>
                <a:gd name="T75" fmla="*/ 169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5" h="788">
                  <a:moveTo>
                    <a:pt x="18" y="169"/>
                  </a:moveTo>
                  <a:cubicBezTo>
                    <a:pt x="24" y="187"/>
                    <a:pt x="31" y="249"/>
                    <a:pt x="15" y="273"/>
                  </a:cubicBezTo>
                  <a:cubicBezTo>
                    <a:pt x="0" y="297"/>
                    <a:pt x="7" y="304"/>
                    <a:pt x="22" y="313"/>
                  </a:cubicBezTo>
                  <a:cubicBezTo>
                    <a:pt x="38" y="322"/>
                    <a:pt x="44" y="344"/>
                    <a:pt x="44" y="362"/>
                  </a:cubicBezTo>
                  <a:cubicBezTo>
                    <a:pt x="44" y="379"/>
                    <a:pt x="55" y="377"/>
                    <a:pt x="57" y="415"/>
                  </a:cubicBezTo>
                  <a:cubicBezTo>
                    <a:pt x="60" y="452"/>
                    <a:pt x="69" y="479"/>
                    <a:pt x="82" y="494"/>
                  </a:cubicBezTo>
                  <a:cubicBezTo>
                    <a:pt x="92" y="507"/>
                    <a:pt x="90" y="525"/>
                    <a:pt x="85" y="539"/>
                  </a:cubicBezTo>
                  <a:cubicBezTo>
                    <a:pt x="103" y="553"/>
                    <a:pt x="124" y="566"/>
                    <a:pt x="143" y="573"/>
                  </a:cubicBezTo>
                  <a:cubicBezTo>
                    <a:pt x="189" y="589"/>
                    <a:pt x="205" y="602"/>
                    <a:pt x="208" y="619"/>
                  </a:cubicBezTo>
                  <a:cubicBezTo>
                    <a:pt x="212" y="635"/>
                    <a:pt x="251" y="665"/>
                    <a:pt x="261" y="642"/>
                  </a:cubicBezTo>
                  <a:cubicBezTo>
                    <a:pt x="271" y="619"/>
                    <a:pt x="297" y="632"/>
                    <a:pt x="317" y="632"/>
                  </a:cubicBezTo>
                  <a:cubicBezTo>
                    <a:pt x="337" y="632"/>
                    <a:pt x="340" y="655"/>
                    <a:pt x="344" y="668"/>
                  </a:cubicBezTo>
                  <a:cubicBezTo>
                    <a:pt x="347" y="682"/>
                    <a:pt x="393" y="675"/>
                    <a:pt x="410" y="685"/>
                  </a:cubicBezTo>
                  <a:cubicBezTo>
                    <a:pt x="426" y="695"/>
                    <a:pt x="433" y="731"/>
                    <a:pt x="456" y="744"/>
                  </a:cubicBezTo>
                  <a:cubicBezTo>
                    <a:pt x="479" y="757"/>
                    <a:pt x="499" y="728"/>
                    <a:pt x="515" y="738"/>
                  </a:cubicBezTo>
                  <a:cubicBezTo>
                    <a:pt x="532" y="747"/>
                    <a:pt x="575" y="757"/>
                    <a:pt x="601" y="747"/>
                  </a:cubicBezTo>
                  <a:cubicBezTo>
                    <a:pt x="627" y="738"/>
                    <a:pt x="644" y="757"/>
                    <a:pt x="677" y="754"/>
                  </a:cubicBezTo>
                  <a:cubicBezTo>
                    <a:pt x="710" y="751"/>
                    <a:pt x="752" y="764"/>
                    <a:pt x="762" y="774"/>
                  </a:cubicBezTo>
                  <a:cubicBezTo>
                    <a:pt x="768" y="779"/>
                    <a:pt x="795" y="784"/>
                    <a:pt x="821" y="788"/>
                  </a:cubicBezTo>
                  <a:cubicBezTo>
                    <a:pt x="827" y="774"/>
                    <a:pt x="815" y="733"/>
                    <a:pt x="817" y="722"/>
                  </a:cubicBezTo>
                  <a:cubicBezTo>
                    <a:pt x="819" y="711"/>
                    <a:pt x="896" y="643"/>
                    <a:pt x="910" y="627"/>
                  </a:cubicBezTo>
                  <a:cubicBezTo>
                    <a:pt x="923" y="612"/>
                    <a:pt x="943" y="612"/>
                    <a:pt x="954" y="592"/>
                  </a:cubicBezTo>
                  <a:cubicBezTo>
                    <a:pt x="965" y="572"/>
                    <a:pt x="923" y="508"/>
                    <a:pt x="914" y="494"/>
                  </a:cubicBezTo>
                  <a:cubicBezTo>
                    <a:pt x="905" y="481"/>
                    <a:pt x="901" y="428"/>
                    <a:pt x="907" y="406"/>
                  </a:cubicBezTo>
                  <a:cubicBezTo>
                    <a:pt x="914" y="384"/>
                    <a:pt x="874" y="371"/>
                    <a:pt x="874" y="355"/>
                  </a:cubicBezTo>
                  <a:cubicBezTo>
                    <a:pt x="874" y="340"/>
                    <a:pt x="912" y="313"/>
                    <a:pt x="932" y="304"/>
                  </a:cubicBezTo>
                  <a:cubicBezTo>
                    <a:pt x="952" y="295"/>
                    <a:pt x="945" y="233"/>
                    <a:pt x="927" y="218"/>
                  </a:cubicBezTo>
                  <a:cubicBezTo>
                    <a:pt x="910" y="202"/>
                    <a:pt x="901" y="174"/>
                    <a:pt x="912" y="143"/>
                  </a:cubicBezTo>
                  <a:cubicBezTo>
                    <a:pt x="923" y="112"/>
                    <a:pt x="845" y="87"/>
                    <a:pt x="834" y="87"/>
                  </a:cubicBezTo>
                  <a:cubicBezTo>
                    <a:pt x="833" y="87"/>
                    <a:pt x="831" y="85"/>
                    <a:pt x="831" y="83"/>
                  </a:cubicBezTo>
                  <a:cubicBezTo>
                    <a:pt x="762" y="95"/>
                    <a:pt x="585" y="77"/>
                    <a:pt x="571" y="72"/>
                  </a:cubicBezTo>
                  <a:cubicBezTo>
                    <a:pt x="562" y="68"/>
                    <a:pt x="540" y="60"/>
                    <a:pt x="521" y="53"/>
                  </a:cubicBezTo>
                  <a:cubicBezTo>
                    <a:pt x="512" y="68"/>
                    <a:pt x="494" y="81"/>
                    <a:pt x="466" y="81"/>
                  </a:cubicBezTo>
                  <a:cubicBezTo>
                    <a:pt x="423" y="81"/>
                    <a:pt x="420" y="39"/>
                    <a:pt x="419" y="19"/>
                  </a:cubicBezTo>
                  <a:cubicBezTo>
                    <a:pt x="418" y="0"/>
                    <a:pt x="246" y="36"/>
                    <a:pt x="201" y="81"/>
                  </a:cubicBezTo>
                  <a:cubicBezTo>
                    <a:pt x="155" y="127"/>
                    <a:pt x="49" y="109"/>
                    <a:pt x="46" y="134"/>
                  </a:cubicBezTo>
                  <a:cubicBezTo>
                    <a:pt x="43" y="153"/>
                    <a:pt x="27" y="162"/>
                    <a:pt x="17" y="157"/>
                  </a:cubicBezTo>
                  <a:cubicBezTo>
                    <a:pt x="16" y="161"/>
                    <a:pt x="16" y="166"/>
                    <a:pt x="18" y="16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2" name="Freeform 68">
              <a:extLst>
                <a:ext uri="{FF2B5EF4-FFF2-40B4-BE49-F238E27FC236}">
                  <a16:creationId xmlns:a16="http://schemas.microsoft.com/office/drawing/2014/main" id="{B8EEBA78-55DA-F495-06D5-5711A7392CF9}"/>
                </a:ext>
              </a:extLst>
            </p:cNvPr>
            <p:cNvSpPr>
              <a:spLocks/>
            </p:cNvSpPr>
            <p:nvPr/>
          </p:nvSpPr>
          <p:spPr bwMode="auto">
            <a:xfrm>
              <a:off x="6305832" y="2712656"/>
              <a:ext cx="126092" cy="120307"/>
            </a:xfrm>
            <a:custGeom>
              <a:avLst/>
              <a:gdLst>
                <a:gd name="T0" fmla="*/ 269 w 362"/>
                <a:gd name="T1" fmla="*/ 314 h 345"/>
                <a:gd name="T2" fmla="*/ 344 w 362"/>
                <a:gd name="T3" fmla="*/ 203 h 345"/>
                <a:gd name="T4" fmla="*/ 357 w 362"/>
                <a:gd name="T5" fmla="*/ 70 h 345"/>
                <a:gd name="T6" fmla="*/ 266 w 362"/>
                <a:gd name="T7" fmla="*/ 24 h 345"/>
                <a:gd name="T8" fmla="*/ 112 w 362"/>
                <a:gd name="T9" fmla="*/ 9 h 345"/>
                <a:gd name="T10" fmla="*/ 48 w 362"/>
                <a:gd name="T11" fmla="*/ 22 h 345"/>
                <a:gd name="T12" fmla="*/ 4 w 362"/>
                <a:gd name="T13" fmla="*/ 49 h 345"/>
                <a:gd name="T14" fmla="*/ 51 w 362"/>
                <a:gd name="T15" fmla="*/ 117 h 345"/>
                <a:gd name="T16" fmla="*/ 132 w 362"/>
                <a:gd name="T17" fmla="*/ 216 h 345"/>
                <a:gd name="T18" fmla="*/ 213 w 362"/>
                <a:gd name="T19" fmla="*/ 307 h 345"/>
                <a:gd name="T20" fmla="*/ 265 w 362"/>
                <a:gd name="T21" fmla="*/ 345 h 345"/>
                <a:gd name="T22" fmla="*/ 269 w 362"/>
                <a:gd name="T23" fmla="*/ 31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345">
                  <a:moveTo>
                    <a:pt x="269" y="314"/>
                  </a:moveTo>
                  <a:cubicBezTo>
                    <a:pt x="265" y="294"/>
                    <a:pt x="328" y="203"/>
                    <a:pt x="344" y="203"/>
                  </a:cubicBezTo>
                  <a:cubicBezTo>
                    <a:pt x="357" y="203"/>
                    <a:pt x="362" y="115"/>
                    <a:pt x="357" y="70"/>
                  </a:cubicBezTo>
                  <a:cubicBezTo>
                    <a:pt x="307" y="36"/>
                    <a:pt x="266" y="24"/>
                    <a:pt x="266" y="24"/>
                  </a:cubicBezTo>
                  <a:cubicBezTo>
                    <a:pt x="266" y="24"/>
                    <a:pt x="134" y="18"/>
                    <a:pt x="112" y="9"/>
                  </a:cubicBezTo>
                  <a:cubicBezTo>
                    <a:pt x="90" y="0"/>
                    <a:pt x="68" y="38"/>
                    <a:pt x="48" y="22"/>
                  </a:cubicBezTo>
                  <a:cubicBezTo>
                    <a:pt x="29" y="7"/>
                    <a:pt x="0" y="27"/>
                    <a:pt x="4" y="49"/>
                  </a:cubicBezTo>
                  <a:cubicBezTo>
                    <a:pt x="9" y="71"/>
                    <a:pt x="51" y="84"/>
                    <a:pt x="51" y="117"/>
                  </a:cubicBezTo>
                  <a:cubicBezTo>
                    <a:pt x="51" y="150"/>
                    <a:pt x="134" y="199"/>
                    <a:pt x="132" y="216"/>
                  </a:cubicBezTo>
                  <a:cubicBezTo>
                    <a:pt x="131" y="228"/>
                    <a:pt x="182" y="262"/>
                    <a:pt x="213" y="307"/>
                  </a:cubicBezTo>
                  <a:cubicBezTo>
                    <a:pt x="230" y="318"/>
                    <a:pt x="247" y="331"/>
                    <a:pt x="265" y="345"/>
                  </a:cubicBezTo>
                  <a:cubicBezTo>
                    <a:pt x="268" y="331"/>
                    <a:pt x="270" y="319"/>
                    <a:pt x="269" y="31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3" name="Freeform 69">
              <a:extLst>
                <a:ext uri="{FF2B5EF4-FFF2-40B4-BE49-F238E27FC236}">
                  <a16:creationId xmlns:a16="http://schemas.microsoft.com/office/drawing/2014/main" id="{3B3BEA6D-4201-B420-B13E-3ABBB03AF7AF}"/>
                </a:ext>
              </a:extLst>
            </p:cNvPr>
            <p:cNvSpPr>
              <a:spLocks/>
            </p:cNvSpPr>
            <p:nvPr/>
          </p:nvSpPr>
          <p:spPr bwMode="auto">
            <a:xfrm>
              <a:off x="6243365" y="2657129"/>
              <a:ext cx="187402" cy="161953"/>
            </a:xfrm>
            <a:custGeom>
              <a:avLst/>
              <a:gdLst>
                <a:gd name="T0" fmla="*/ 309 w 534"/>
                <a:gd name="T1" fmla="*/ 374 h 465"/>
                <a:gd name="T2" fmla="*/ 228 w 534"/>
                <a:gd name="T3" fmla="*/ 275 h 465"/>
                <a:gd name="T4" fmla="*/ 181 w 534"/>
                <a:gd name="T5" fmla="*/ 207 h 465"/>
                <a:gd name="T6" fmla="*/ 225 w 534"/>
                <a:gd name="T7" fmla="*/ 180 h 465"/>
                <a:gd name="T8" fmla="*/ 289 w 534"/>
                <a:gd name="T9" fmla="*/ 167 h 465"/>
                <a:gd name="T10" fmla="*/ 443 w 534"/>
                <a:gd name="T11" fmla="*/ 182 h 465"/>
                <a:gd name="T12" fmla="*/ 534 w 534"/>
                <a:gd name="T13" fmla="*/ 228 h 465"/>
                <a:gd name="T14" fmla="*/ 529 w 534"/>
                <a:gd name="T15" fmla="*/ 207 h 465"/>
                <a:gd name="T16" fmla="*/ 497 w 534"/>
                <a:gd name="T17" fmla="*/ 135 h 465"/>
                <a:gd name="T18" fmla="*/ 471 w 534"/>
                <a:gd name="T19" fmla="*/ 75 h 465"/>
                <a:gd name="T20" fmla="*/ 437 w 534"/>
                <a:gd name="T21" fmla="*/ 85 h 465"/>
                <a:gd name="T22" fmla="*/ 334 w 534"/>
                <a:gd name="T23" fmla="*/ 62 h 465"/>
                <a:gd name="T24" fmla="*/ 251 w 534"/>
                <a:gd name="T25" fmla="*/ 0 h 465"/>
                <a:gd name="T26" fmla="*/ 192 w 534"/>
                <a:gd name="T27" fmla="*/ 40 h 465"/>
                <a:gd name="T28" fmla="*/ 167 w 534"/>
                <a:gd name="T29" fmla="*/ 89 h 465"/>
                <a:gd name="T30" fmla="*/ 132 w 534"/>
                <a:gd name="T31" fmla="*/ 133 h 465"/>
                <a:gd name="T32" fmla="*/ 70 w 534"/>
                <a:gd name="T33" fmla="*/ 131 h 465"/>
                <a:gd name="T34" fmla="*/ 0 w 534"/>
                <a:gd name="T35" fmla="*/ 144 h 465"/>
                <a:gd name="T36" fmla="*/ 18 w 534"/>
                <a:gd name="T37" fmla="*/ 187 h 465"/>
                <a:gd name="T38" fmla="*/ 94 w 534"/>
                <a:gd name="T39" fmla="*/ 219 h 465"/>
                <a:gd name="T40" fmla="*/ 183 w 534"/>
                <a:gd name="T41" fmla="*/ 359 h 465"/>
                <a:gd name="T42" fmla="*/ 263 w 534"/>
                <a:gd name="T43" fmla="*/ 402 h 465"/>
                <a:gd name="T44" fmla="*/ 348 w 534"/>
                <a:gd name="T45" fmla="*/ 448 h 465"/>
                <a:gd name="T46" fmla="*/ 390 w 534"/>
                <a:gd name="T47" fmla="*/ 465 h 465"/>
                <a:gd name="T48" fmla="*/ 309 w 534"/>
                <a:gd name="T49"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4" h="465">
                  <a:moveTo>
                    <a:pt x="309" y="374"/>
                  </a:moveTo>
                  <a:cubicBezTo>
                    <a:pt x="311" y="357"/>
                    <a:pt x="228" y="308"/>
                    <a:pt x="228" y="275"/>
                  </a:cubicBezTo>
                  <a:cubicBezTo>
                    <a:pt x="228" y="242"/>
                    <a:pt x="186" y="229"/>
                    <a:pt x="181" y="207"/>
                  </a:cubicBezTo>
                  <a:cubicBezTo>
                    <a:pt x="177" y="185"/>
                    <a:pt x="206" y="165"/>
                    <a:pt x="225" y="180"/>
                  </a:cubicBezTo>
                  <a:cubicBezTo>
                    <a:pt x="245" y="196"/>
                    <a:pt x="267" y="158"/>
                    <a:pt x="289" y="167"/>
                  </a:cubicBezTo>
                  <a:cubicBezTo>
                    <a:pt x="311" y="176"/>
                    <a:pt x="443" y="182"/>
                    <a:pt x="443" y="182"/>
                  </a:cubicBezTo>
                  <a:cubicBezTo>
                    <a:pt x="443" y="182"/>
                    <a:pt x="484" y="194"/>
                    <a:pt x="534" y="228"/>
                  </a:cubicBezTo>
                  <a:cubicBezTo>
                    <a:pt x="533" y="219"/>
                    <a:pt x="531" y="211"/>
                    <a:pt x="529" y="207"/>
                  </a:cubicBezTo>
                  <a:cubicBezTo>
                    <a:pt x="517" y="179"/>
                    <a:pt x="529" y="147"/>
                    <a:pt x="497" y="135"/>
                  </a:cubicBezTo>
                  <a:cubicBezTo>
                    <a:pt x="481" y="129"/>
                    <a:pt x="474" y="101"/>
                    <a:pt x="471" y="75"/>
                  </a:cubicBezTo>
                  <a:cubicBezTo>
                    <a:pt x="456" y="79"/>
                    <a:pt x="444" y="83"/>
                    <a:pt x="437" y="85"/>
                  </a:cubicBezTo>
                  <a:cubicBezTo>
                    <a:pt x="410" y="91"/>
                    <a:pt x="354" y="88"/>
                    <a:pt x="334" y="62"/>
                  </a:cubicBezTo>
                  <a:cubicBezTo>
                    <a:pt x="320" y="42"/>
                    <a:pt x="274" y="13"/>
                    <a:pt x="251" y="0"/>
                  </a:cubicBezTo>
                  <a:cubicBezTo>
                    <a:pt x="242" y="8"/>
                    <a:pt x="207" y="38"/>
                    <a:pt x="192" y="40"/>
                  </a:cubicBezTo>
                  <a:cubicBezTo>
                    <a:pt x="174" y="42"/>
                    <a:pt x="185" y="89"/>
                    <a:pt x="167" y="89"/>
                  </a:cubicBezTo>
                  <a:cubicBezTo>
                    <a:pt x="150" y="89"/>
                    <a:pt x="136" y="119"/>
                    <a:pt x="132" y="133"/>
                  </a:cubicBezTo>
                  <a:cubicBezTo>
                    <a:pt x="128" y="146"/>
                    <a:pt x="88" y="124"/>
                    <a:pt x="70" y="131"/>
                  </a:cubicBezTo>
                  <a:cubicBezTo>
                    <a:pt x="57" y="135"/>
                    <a:pt x="20" y="141"/>
                    <a:pt x="0" y="144"/>
                  </a:cubicBezTo>
                  <a:cubicBezTo>
                    <a:pt x="3" y="164"/>
                    <a:pt x="2" y="187"/>
                    <a:pt x="18" y="187"/>
                  </a:cubicBezTo>
                  <a:cubicBezTo>
                    <a:pt x="44" y="187"/>
                    <a:pt x="93" y="184"/>
                    <a:pt x="94" y="219"/>
                  </a:cubicBezTo>
                  <a:cubicBezTo>
                    <a:pt x="96" y="255"/>
                    <a:pt x="159" y="333"/>
                    <a:pt x="183" y="359"/>
                  </a:cubicBezTo>
                  <a:cubicBezTo>
                    <a:pt x="207" y="386"/>
                    <a:pt x="260" y="380"/>
                    <a:pt x="263" y="402"/>
                  </a:cubicBezTo>
                  <a:cubicBezTo>
                    <a:pt x="266" y="424"/>
                    <a:pt x="304" y="445"/>
                    <a:pt x="348" y="448"/>
                  </a:cubicBezTo>
                  <a:cubicBezTo>
                    <a:pt x="360" y="449"/>
                    <a:pt x="375" y="456"/>
                    <a:pt x="390" y="465"/>
                  </a:cubicBezTo>
                  <a:cubicBezTo>
                    <a:pt x="359" y="420"/>
                    <a:pt x="308" y="386"/>
                    <a:pt x="309" y="37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4" name="Freeform 70">
              <a:extLst>
                <a:ext uri="{FF2B5EF4-FFF2-40B4-BE49-F238E27FC236}">
                  <a16:creationId xmlns:a16="http://schemas.microsoft.com/office/drawing/2014/main" id="{1CF6DAE6-7277-4E06-4F1C-BD5EB5CA13C1}"/>
                </a:ext>
              </a:extLst>
            </p:cNvPr>
            <p:cNvSpPr>
              <a:spLocks/>
            </p:cNvSpPr>
            <p:nvPr/>
          </p:nvSpPr>
          <p:spPr bwMode="auto">
            <a:xfrm>
              <a:off x="6422670" y="2827179"/>
              <a:ext cx="64781" cy="127248"/>
            </a:xfrm>
            <a:custGeom>
              <a:avLst/>
              <a:gdLst>
                <a:gd name="T0" fmla="*/ 126 w 188"/>
                <a:gd name="T1" fmla="*/ 312 h 366"/>
                <a:gd name="T2" fmla="*/ 150 w 188"/>
                <a:gd name="T3" fmla="*/ 274 h 366"/>
                <a:gd name="T4" fmla="*/ 186 w 188"/>
                <a:gd name="T5" fmla="*/ 217 h 366"/>
                <a:gd name="T6" fmla="*/ 188 w 188"/>
                <a:gd name="T7" fmla="*/ 214 h 366"/>
                <a:gd name="T8" fmla="*/ 130 w 188"/>
                <a:gd name="T9" fmla="*/ 152 h 366"/>
                <a:gd name="T10" fmla="*/ 141 w 188"/>
                <a:gd name="T11" fmla="*/ 49 h 366"/>
                <a:gd name="T12" fmla="*/ 54 w 188"/>
                <a:gd name="T13" fmla="*/ 0 h 366"/>
                <a:gd name="T14" fmla="*/ 6 w 188"/>
                <a:gd name="T15" fmla="*/ 71 h 366"/>
                <a:gd name="T16" fmla="*/ 33 w 188"/>
                <a:gd name="T17" fmla="*/ 134 h 366"/>
                <a:gd name="T18" fmla="*/ 31 w 188"/>
                <a:gd name="T19" fmla="*/ 281 h 366"/>
                <a:gd name="T20" fmla="*/ 97 w 188"/>
                <a:gd name="T21" fmla="*/ 366 h 366"/>
                <a:gd name="T22" fmla="*/ 126 w 188"/>
                <a:gd name="T23" fmla="*/ 31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366">
                  <a:moveTo>
                    <a:pt x="126" y="312"/>
                  </a:moveTo>
                  <a:cubicBezTo>
                    <a:pt x="148" y="308"/>
                    <a:pt x="135" y="290"/>
                    <a:pt x="150" y="274"/>
                  </a:cubicBezTo>
                  <a:cubicBezTo>
                    <a:pt x="166" y="259"/>
                    <a:pt x="183" y="228"/>
                    <a:pt x="186" y="217"/>
                  </a:cubicBezTo>
                  <a:cubicBezTo>
                    <a:pt x="186" y="216"/>
                    <a:pt x="187" y="215"/>
                    <a:pt x="188" y="214"/>
                  </a:cubicBezTo>
                  <a:cubicBezTo>
                    <a:pt x="158" y="192"/>
                    <a:pt x="137" y="175"/>
                    <a:pt x="130" y="152"/>
                  </a:cubicBezTo>
                  <a:cubicBezTo>
                    <a:pt x="123" y="129"/>
                    <a:pt x="130" y="82"/>
                    <a:pt x="141" y="49"/>
                  </a:cubicBezTo>
                  <a:cubicBezTo>
                    <a:pt x="124" y="36"/>
                    <a:pt x="71" y="0"/>
                    <a:pt x="54" y="0"/>
                  </a:cubicBezTo>
                  <a:cubicBezTo>
                    <a:pt x="38" y="0"/>
                    <a:pt x="13" y="36"/>
                    <a:pt x="6" y="71"/>
                  </a:cubicBezTo>
                  <a:cubicBezTo>
                    <a:pt x="45" y="92"/>
                    <a:pt x="60" y="107"/>
                    <a:pt x="33" y="134"/>
                  </a:cubicBezTo>
                  <a:cubicBezTo>
                    <a:pt x="6" y="162"/>
                    <a:pt x="0" y="256"/>
                    <a:pt x="31" y="281"/>
                  </a:cubicBezTo>
                  <a:cubicBezTo>
                    <a:pt x="60" y="305"/>
                    <a:pt x="69" y="352"/>
                    <a:pt x="97" y="366"/>
                  </a:cubicBezTo>
                  <a:cubicBezTo>
                    <a:pt x="105" y="342"/>
                    <a:pt x="111" y="315"/>
                    <a:pt x="126" y="31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5" name="Freeform 71">
              <a:extLst>
                <a:ext uri="{FF2B5EF4-FFF2-40B4-BE49-F238E27FC236}">
                  <a16:creationId xmlns:a16="http://schemas.microsoft.com/office/drawing/2014/main" id="{2F4E9E74-0018-6CD7-35FC-DD55DA10F8E0}"/>
                </a:ext>
              </a:extLst>
            </p:cNvPr>
            <p:cNvSpPr>
              <a:spLocks/>
            </p:cNvSpPr>
            <p:nvPr/>
          </p:nvSpPr>
          <p:spPr bwMode="auto">
            <a:xfrm>
              <a:off x="6101080" y="2544920"/>
              <a:ext cx="257967" cy="116838"/>
            </a:xfrm>
            <a:custGeom>
              <a:avLst/>
              <a:gdLst>
                <a:gd name="T0" fmla="*/ 626 w 741"/>
                <a:gd name="T1" fmla="*/ 30 h 334"/>
                <a:gd name="T2" fmla="*/ 534 w 741"/>
                <a:gd name="T3" fmla="*/ 0 h 334"/>
                <a:gd name="T4" fmla="*/ 517 w 741"/>
                <a:gd name="T5" fmla="*/ 46 h 334"/>
                <a:gd name="T6" fmla="*/ 430 w 741"/>
                <a:gd name="T7" fmla="*/ 52 h 334"/>
                <a:gd name="T8" fmla="*/ 376 w 741"/>
                <a:gd name="T9" fmla="*/ 89 h 334"/>
                <a:gd name="T10" fmla="*/ 336 w 741"/>
                <a:gd name="T11" fmla="*/ 150 h 334"/>
                <a:gd name="T12" fmla="*/ 296 w 741"/>
                <a:gd name="T13" fmla="*/ 179 h 334"/>
                <a:gd name="T14" fmla="*/ 195 w 741"/>
                <a:gd name="T15" fmla="*/ 199 h 334"/>
                <a:gd name="T16" fmla="*/ 137 w 741"/>
                <a:gd name="T17" fmla="*/ 204 h 334"/>
                <a:gd name="T18" fmla="*/ 77 w 741"/>
                <a:gd name="T19" fmla="*/ 212 h 334"/>
                <a:gd name="T20" fmla="*/ 20 w 741"/>
                <a:gd name="T21" fmla="*/ 197 h 334"/>
                <a:gd name="T22" fmla="*/ 9 w 741"/>
                <a:gd name="T23" fmla="*/ 250 h 334"/>
                <a:gd name="T24" fmla="*/ 59 w 741"/>
                <a:gd name="T25" fmla="*/ 277 h 334"/>
                <a:gd name="T26" fmla="*/ 121 w 741"/>
                <a:gd name="T27" fmla="*/ 290 h 334"/>
                <a:gd name="T28" fmla="*/ 183 w 741"/>
                <a:gd name="T29" fmla="*/ 270 h 334"/>
                <a:gd name="T30" fmla="*/ 263 w 741"/>
                <a:gd name="T31" fmla="*/ 259 h 334"/>
                <a:gd name="T32" fmla="*/ 283 w 741"/>
                <a:gd name="T33" fmla="*/ 301 h 334"/>
                <a:gd name="T34" fmla="*/ 374 w 741"/>
                <a:gd name="T35" fmla="*/ 314 h 334"/>
                <a:gd name="T36" fmla="*/ 485 w 741"/>
                <a:gd name="T37" fmla="*/ 334 h 334"/>
                <a:gd name="T38" fmla="*/ 571 w 741"/>
                <a:gd name="T39" fmla="*/ 303 h 334"/>
                <a:gd name="T40" fmla="*/ 639 w 741"/>
                <a:gd name="T41" fmla="*/ 281 h 334"/>
                <a:gd name="T42" fmla="*/ 640 w 741"/>
                <a:gd name="T43" fmla="*/ 281 h 334"/>
                <a:gd name="T44" fmla="*/ 656 w 741"/>
                <a:gd name="T45" fmla="*/ 258 h 334"/>
                <a:gd name="T46" fmla="*/ 672 w 741"/>
                <a:gd name="T47" fmla="*/ 214 h 334"/>
                <a:gd name="T48" fmla="*/ 684 w 741"/>
                <a:gd name="T49" fmla="*/ 175 h 334"/>
                <a:gd name="T50" fmla="*/ 728 w 741"/>
                <a:gd name="T51" fmla="*/ 149 h 334"/>
                <a:gd name="T52" fmla="*/ 741 w 741"/>
                <a:gd name="T53" fmla="*/ 123 h 334"/>
                <a:gd name="T54" fmla="*/ 702 w 741"/>
                <a:gd name="T55" fmla="*/ 40 h 334"/>
                <a:gd name="T56" fmla="*/ 626 w 741"/>
                <a:gd name="T57" fmla="*/ 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1" h="334">
                  <a:moveTo>
                    <a:pt x="626" y="30"/>
                  </a:moveTo>
                  <a:cubicBezTo>
                    <a:pt x="599" y="0"/>
                    <a:pt x="534" y="0"/>
                    <a:pt x="534" y="0"/>
                  </a:cubicBezTo>
                  <a:cubicBezTo>
                    <a:pt x="534" y="0"/>
                    <a:pt x="527" y="30"/>
                    <a:pt x="517" y="46"/>
                  </a:cubicBezTo>
                  <a:cubicBezTo>
                    <a:pt x="509" y="60"/>
                    <a:pt x="461" y="60"/>
                    <a:pt x="430" y="52"/>
                  </a:cubicBezTo>
                  <a:cubicBezTo>
                    <a:pt x="421" y="63"/>
                    <a:pt x="382" y="72"/>
                    <a:pt x="376" y="89"/>
                  </a:cubicBezTo>
                  <a:cubicBezTo>
                    <a:pt x="369" y="108"/>
                    <a:pt x="321" y="97"/>
                    <a:pt x="336" y="150"/>
                  </a:cubicBezTo>
                  <a:cubicBezTo>
                    <a:pt x="352" y="204"/>
                    <a:pt x="312" y="186"/>
                    <a:pt x="296" y="179"/>
                  </a:cubicBezTo>
                  <a:cubicBezTo>
                    <a:pt x="281" y="173"/>
                    <a:pt x="212" y="181"/>
                    <a:pt x="195" y="199"/>
                  </a:cubicBezTo>
                  <a:cubicBezTo>
                    <a:pt x="177" y="217"/>
                    <a:pt x="152" y="212"/>
                    <a:pt x="137" y="204"/>
                  </a:cubicBezTo>
                  <a:cubicBezTo>
                    <a:pt x="121" y="195"/>
                    <a:pt x="91" y="190"/>
                    <a:pt x="77" y="212"/>
                  </a:cubicBezTo>
                  <a:cubicBezTo>
                    <a:pt x="64" y="235"/>
                    <a:pt x="40" y="195"/>
                    <a:pt x="20" y="197"/>
                  </a:cubicBezTo>
                  <a:cubicBezTo>
                    <a:pt x="0" y="199"/>
                    <a:pt x="9" y="241"/>
                    <a:pt x="9" y="250"/>
                  </a:cubicBezTo>
                  <a:cubicBezTo>
                    <a:pt x="9" y="259"/>
                    <a:pt x="40" y="286"/>
                    <a:pt x="59" y="277"/>
                  </a:cubicBezTo>
                  <a:cubicBezTo>
                    <a:pt x="79" y="268"/>
                    <a:pt x="104" y="279"/>
                    <a:pt x="121" y="290"/>
                  </a:cubicBezTo>
                  <a:cubicBezTo>
                    <a:pt x="139" y="301"/>
                    <a:pt x="172" y="281"/>
                    <a:pt x="183" y="270"/>
                  </a:cubicBezTo>
                  <a:cubicBezTo>
                    <a:pt x="195" y="259"/>
                    <a:pt x="257" y="259"/>
                    <a:pt x="263" y="259"/>
                  </a:cubicBezTo>
                  <a:cubicBezTo>
                    <a:pt x="270" y="259"/>
                    <a:pt x="272" y="294"/>
                    <a:pt x="283" y="301"/>
                  </a:cubicBezTo>
                  <a:cubicBezTo>
                    <a:pt x="294" y="308"/>
                    <a:pt x="336" y="312"/>
                    <a:pt x="374" y="314"/>
                  </a:cubicBezTo>
                  <a:cubicBezTo>
                    <a:pt x="411" y="317"/>
                    <a:pt x="467" y="334"/>
                    <a:pt x="485" y="334"/>
                  </a:cubicBezTo>
                  <a:cubicBezTo>
                    <a:pt x="502" y="334"/>
                    <a:pt x="531" y="303"/>
                    <a:pt x="571" y="303"/>
                  </a:cubicBezTo>
                  <a:cubicBezTo>
                    <a:pt x="611" y="303"/>
                    <a:pt x="633" y="279"/>
                    <a:pt x="639" y="281"/>
                  </a:cubicBezTo>
                  <a:cubicBezTo>
                    <a:pt x="640" y="281"/>
                    <a:pt x="640" y="281"/>
                    <a:pt x="640" y="281"/>
                  </a:cubicBezTo>
                  <a:cubicBezTo>
                    <a:pt x="643" y="269"/>
                    <a:pt x="647" y="259"/>
                    <a:pt x="656" y="258"/>
                  </a:cubicBezTo>
                  <a:cubicBezTo>
                    <a:pt x="672" y="256"/>
                    <a:pt x="661" y="228"/>
                    <a:pt x="672" y="214"/>
                  </a:cubicBezTo>
                  <a:cubicBezTo>
                    <a:pt x="684" y="200"/>
                    <a:pt x="663" y="173"/>
                    <a:pt x="684" y="175"/>
                  </a:cubicBezTo>
                  <a:cubicBezTo>
                    <a:pt x="704" y="177"/>
                    <a:pt x="728" y="179"/>
                    <a:pt x="728" y="149"/>
                  </a:cubicBezTo>
                  <a:cubicBezTo>
                    <a:pt x="728" y="139"/>
                    <a:pt x="733" y="130"/>
                    <a:pt x="741" y="123"/>
                  </a:cubicBezTo>
                  <a:cubicBezTo>
                    <a:pt x="718" y="91"/>
                    <a:pt x="702" y="40"/>
                    <a:pt x="702" y="40"/>
                  </a:cubicBezTo>
                  <a:cubicBezTo>
                    <a:pt x="702" y="40"/>
                    <a:pt x="652" y="60"/>
                    <a:pt x="626" y="3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6" name="Freeform 72">
              <a:extLst>
                <a:ext uri="{FF2B5EF4-FFF2-40B4-BE49-F238E27FC236}">
                  <a16:creationId xmlns:a16="http://schemas.microsoft.com/office/drawing/2014/main" id="{4D9392EC-8D21-B257-125A-E3CAE7A837F5}"/>
                </a:ext>
              </a:extLst>
            </p:cNvPr>
            <p:cNvSpPr>
              <a:spLocks/>
            </p:cNvSpPr>
            <p:nvPr/>
          </p:nvSpPr>
          <p:spPr bwMode="auto">
            <a:xfrm>
              <a:off x="6324341" y="2559958"/>
              <a:ext cx="226733" cy="128404"/>
            </a:xfrm>
            <a:custGeom>
              <a:avLst/>
              <a:gdLst>
                <a:gd name="T0" fmla="*/ 626 w 650"/>
                <a:gd name="T1" fmla="*/ 70 h 369"/>
                <a:gd name="T2" fmla="*/ 602 w 650"/>
                <a:gd name="T3" fmla="*/ 56 h 369"/>
                <a:gd name="T4" fmla="*/ 540 w 650"/>
                <a:gd name="T5" fmla="*/ 33 h 369"/>
                <a:gd name="T6" fmla="*/ 447 w 650"/>
                <a:gd name="T7" fmla="*/ 3 h 369"/>
                <a:gd name="T8" fmla="*/ 355 w 650"/>
                <a:gd name="T9" fmla="*/ 63 h 369"/>
                <a:gd name="T10" fmla="*/ 250 w 650"/>
                <a:gd name="T11" fmla="*/ 96 h 369"/>
                <a:gd name="T12" fmla="*/ 114 w 650"/>
                <a:gd name="T13" fmla="*/ 96 h 369"/>
                <a:gd name="T14" fmla="*/ 101 w 650"/>
                <a:gd name="T15" fmla="*/ 80 h 369"/>
                <a:gd name="T16" fmla="*/ 88 w 650"/>
                <a:gd name="T17" fmla="*/ 106 h 369"/>
                <a:gd name="T18" fmla="*/ 44 w 650"/>
                <a:gd name="T19" fmla="*/ 132 h 369"/>
                <a:gd name="T20" fmla="*/ 32 w 650"/>
                <a:gd name="T21" fmla="*/ 171 h 369"/>
                <a:gd name="T22" fmla="*/ 16 w 650"/>
                <a:gd name="T23" fmla="*/ 215 h 369"/>
                <a:gd name="T24" fmla="*/ 0 w 650"/>
                <a:gd name="T25" fmla="*/ 238 h 369"/>
                <a:gd name="T26" fmla="*/ 24 w 650"/>
                <a:gd name="T27" fmla="*/ 276 h 369"/>
                <a:gd name="T28" fmla="*/ 21 w 650"/>
                <a:gd name="T29" fmla="*/ 278 h 369"/>
                <a:gd name="T30" fmla="*/ 104 w 650"/>
                <a:gd name="T31" fmla="*/ 340 h 369"/>
                <a:gd name="T32" fmla="*/ 207 w 650"/>
                <a:gd name="T33" fmla="*/ 363 h 369"/>
                <a:gd name="T34" fmla="*/ 345 w 650"/>
                <a:gd name="T35" fmla="*/ 320 h 369"/>
                <a:gd name="T36" fmla="*/ 388 w 650"/>
                <a:gd name="T37" fmla="*/ 333 h 369"/>
                <a:gd name="T38" fmla="*/ 416 w 650"/>
                <a:gd name="T39" fmla="*/ 338 h 369"/>
                <a:gd name="T40" fmla="*/ 475 w 650"/>
                <a:gd name="T41" fmla="*/ 296 h 369"/>
                <a:gd name="T42" fmla="*/ 566 w 650"/>
                <a:gd name="T43" fmla="*/ 145 h 369"/>
                <a:gd name="T44" fmla="*/ 633 w 650"/>
                <a:gd name="T45" fmla="*/ 103 h 369"/>
                <a:gd name="T46" fmla="*/ 626 w 650"/>
                <a:gd name="T47"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369">
                  <a:moveTo>
                    <a:pt x="626" y="70"/>
                  </a:moveTo>
                  <a:cubicBezTo>
                    <a:pt x="618" y="67"/>
                    <a:pt x="610" y="62"/>
                    <a:pt x="602" y="56"/>
                  </a:cubicBezTo>
                  <a:cubicBezTo>
                    <a:pt x="575" y="49"/>
                    <a:pt x="548" y="41"/>
                    <a:pt x="540" y="33"/>
                  </a:cubicBezTo>
                  <a:cubicBezTo>
                    <a:pt x="523" y="17"/>
                    <a:pt x="457" y="7"/>
                    <a:pt x="447" y="3"/>
                  </a:cubicBezTo>
                  <a:cubicBezTo>
                    <a:pt x="438" y="0"/>
                    <a:pt x="375" y="63"/>
                    <a:pt x="355" y="63"/>
                  </a:cubicBezTo>
                  <a:cubicBezTo>
                    <a:pt x="335" y="63"/>
                    <a:pt x="250" y="73"/>
                    <a:pt x="250" y="96"/>
                  </a:cubicBezTo>
                  <a:cubicBezTo>
                    <a:pt x="250" y="119"/>
                    <a:pt x="144" y="122"/>
                    <a:pt x="114" y="96"/>
                  </a:cubicBezTo>
                  <a:cubicBezTo>
                    <a:pt x="110" y="91"/>
                    <a:pt x="105" y="86"/>
                    <a:pt x="101" y="80"/>
                  </a:cubicBezTo>
                  <a:cubicBezTo>
                    <a:pt x="93" y="87"/>
                    <a:pt x="88" y="96"/>
                    <a:pt x="88" y="106"/>
                  </a:cubicBezTo>
                  <a:cubicBezTo>
                    <a:pt x="88" y="136"/>
                    <a:pt x="64" y="134"/>
                    <a:pt x="44" y="132"/>
                  </a:cubicBezTo>
                  <a:cubicBezTo>
                    <a:pt x="23" y="130"/>
                    <a:pt x="44" y="157"/>
                    <a:pt x="32" y="171"/>
                  </a:cubicBezTo>
                  <a:cubicBezTo>
                    <a:pt x="21" y="185"/>
                    <a:pt x="32" y="213"/>
                    <a:pt x="16" y="215"/>
                  </a:cubicBezTo>
                  <a:cubicBezTo>
                    <a:pt x="7" y="216"/>
                    <a:pt x="3" y="226"/>
                    <a:pt x="0" y="238"/>
                  </a:cubicBezTo>
                  <a:cubicBezTo>
                    <a:pt x="7" y="242"/>
                    <a:pt x="24" y="276"/>
                    <a:pt x="24" y="276"/>
                  </a:cubicBezTo>
                  <a:cubicBezTo>
                    <a:pt x="24" y="276"/>
                    <a:pt x="23" y="277"/>
                    <a:pt x="21" y="278"/>
                  </a:cubicBezTo>
                  <a:cubicBezTo>
                    <a:pt x="44" y="291"/>
                    <a:pt x="90" y="320"/>
                    <a:pt x="104" y="340"/>
                  </a:cubicBezTo>
                  <a:cubicBezTo>
                    <a:pt x="124" y="366"/>
                    <a:pt x="180" y="369"/>
                    <a:pt x="207" y="363"/>
                  </a:cubicBezTo>
                  <a:cubicBezTo>
                    <a:pt x="233" y="356"/>
                    <a:pt x="345" y="320"/>
                    <a:pt x="345" y="320"/>
                  </a:cubicBezTo>
                  <a:cubicBezTo>
                    <a:pt x="345" y="320"/>
                    <a:pt x="372" y="330"/>
                    <a:pt x="388" y="333"/>
                  </a:cubicBezTo>
                  <a:cubicBezTo>
                    <a:pt x="392" y="334"/>
                    <a:pt x="402" y="336"/>
                    <a:pt x="416" y="338"/>
                  </a:cubicBezTo>
                  <a:cubicBezTo>
                    <a:pt x="424" y="329"/>
                    <a:pt x="449" y="322"/>
                    <a:pt x="475" y="296"/>
                  </a:cubicBezTo>
                  <a:cubicBezTo>
                    <a:pt x="506" y="265"/>
                    <a:pt x="553" y="154"/>
                    <a:pt x="566" y="145"/>
                  </a:cubicBezTo>
                  <a:cubicBezTo>
                    <a:pt x="579" y="136"/>
                    <a:pt x="615" y="116"/>
                    <a:pt x="633" y="103"/>
                  </a:cubicBezTo>
                  <a:cubicBezTo>
                    <a:pt x="650" y="90"/>
                    <a:pt x="646" y="77"/>
                    <a:pt x="626" y="7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7" name="Freeform 73">
              <a:extLst>
                <a:ext uri="{FF2B5EF4-FFF2-40B4-BE49-F238E27FC236}">
                  <a16:creationId xmlns:a16="http://schemas.microsoft.com/office/drawing/2014/main" id="{3337D4FD-354F-2E15-4F18-90DF1A92DE63}"/>
                </a:ext>
              </a:extLst>
            </p:cNvPr>
            <p:cNvSpPr>
              <a:spLocks/>
            </p:cNvSpPr>
            <p:nvPr/>
          </p:nvSpPr>
          <p:spPr bwMode="auto">
            <a:xfrm>
              <a:off x="6191309" y="2453534"/>
              <a:ext cx="219792" cy="112210"/>
            </a:xfrm>
            <a:custGeom>
              <a:avLst/>
              <a:gdLst>
                <a:gd name="T0" fmla="*/ 598 w 631"/>
                <a:gd name="T1" fmla="*/ 146 h 321"/>
                <a:gd name="T2" fmla="*/ 532 w 631"/>
                <a:gd name="T3" fmla="*/ 129 h 321"/>
                <a:gd name="T4" fmla="*/ 505 w 631"/>
                <a:gd name="T5" fmla="*/ 93 h 321"/>
                <a:gd name="T6" fmla="*/ 449 w 631"/>
                <a:gd name="T7" fmla="*/ 103 h 321"/>
                <a:gd name="T8" fmla="*/ 396 w 631"/>
                <a:gd name="T9" fmla="*/ 80 h 321"/>
                <a:gd name="T10" fmla="*/ 331 w 631"/>
                <a:gd name="T11" fmla="*/ 34 h 321"/>
                <a:gd name="T12" fmla="*/ 273 w 631"/>
                <a:gd name="T13" fmla="*/ 0 h 321"/>
                <a:gd name="T14" fmla="*/ 268 w 631"/>
                <a:gd name="T15" fmla="*/ 11 h 321"/>
                <a:gd name="T16" fmla="*/ 214 w 631"/>
                <a:gd name="T17" fmla="*/ 13 h 321"/>
                <a:gd name="T18" fmla="*/ 133 w 631"/>
                <a:gd name="T19" fmla="*/ 51 h 321"/>
                <a:gd name="T20" fmla="*/ 28 w 631"/>
                <a:gd name="T21" fmla="*/ 91 h 321"/>
                <a:gd name="T22" fmla="*/ 35 w 631"/>
                <a:gd name="T23" fmla="*/ 144 h 321"/>
                <a:gd name="T24" fmla="*/ 68 w 631"/>
                <a:gd name="T25" fmla="*/ 228 h 321"/>
                <a:gd name="T26" fmla="*/ 172 w 631"/>
                <a:gd name="T27" fmla="*/ 305 h 321"/>
                <a:gd name="T28" fmla="*/ 171 w 631"/>
                <a:gd name="T29" fmla="*/ 313 h 321"/>
                <a:gd name="T30" fmla="*/ 258 w 631"/>
                <a:gd name="T31" fmla="*/ 307 h 321"/>
                <a:gd name="T32" fmla="*/ 275 w 631"/>
                <a:gd name="T33" fmla="*/ 261 h 321"/>
                <a:gd name="T34" fmla="*/ 367 w 631"/>
                <a:gd name="T35" fmla="*/ 291 h 321"/>
                <a:gd name="T36" fmla="*/ 443 w 631"/>
                <a:gd name="T37" fmla="*/ 301 h 321"/>
                <a:gd name="T38" fmla="*/ 450 w 631"/>
                <a:gd name="T39" fmla="*/ 321 h 321"/>
                <a:gd name="T40" fmla="*/ 478 w 631"/>
                <a:gd name="T41" fmla="*/ 289 h 321"/>
                <a:gd name="T42" fmla="*/ 573 w 631"/>
                <a:gd name="T43" fmla="*/ 241 h 321"/>
                <a:gd name="T44" fmla="*/ 631 w 631"/>
                <a:gd name="T45" fmla="*/ 193 h 321"/>
                <a:gd name="T46" fmla="*/ 598 w 631"/>
                <a:gd name="T47" fmla="*/ 14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1" h="321">
                  <a:moveTo>
                    <a:pt x="598" y="146"/>
                  </a:moveTo>
                  <a:cubicBezTo>
                    <a:pt x="581" y="136"/>
                    <a:pt x="535" y="143"/>
                    <a:pt x="532" y="129"/>
                  </a:cubicBezTo>
                  <a:cubicBezTo>
                    <a:pt x="528" y="116"/>
                    <a:pt x="525" y="93"/>
                    <a:pt x="505" y="93"/>
                  </a:cubicBezTo>
                  <a:cubicBezTo>
                    <a:pt x="485" y="93"/>
                    <a:pt x="459" y="80"/>
                    <a:pt x="449" y="103"/>
                  </a:cubicBezTo>
                  <a:cubicBezTo>
                    <a:pt x="439" y="126"/>
                    <a:pt x="400" y="96"/>
                    <a:pt x="396" y="80"/>
                  </a:cubicBezTo>
                  <a:cubicBezTo>
                    <a:pt x="393" y="63"/>
                    <a:pt x="377" y="50"/>
                    <a:pt x="331" y="34"/>
                  </a:cubicBezTo>
                  <a:cubicBezTo>
                    <a:pt x="312" y="27"/>
                    <a:pt x="291" y="14"/>
                    <a:pt x="273" y="0"/>
                  </a:cubicBezTo>
                  <a:cubicBezTo>
                    <a:pt x="271" y="4"/>
                    <a:pt x="269" y="8"/>
                    <a:pt x="268" y="11"/>
                  </a:cubicBezTo>
                  <a:cubicBezTo>
                    <a:pt x="259" y="24"/>
                    <a:pt x="228" y="0"/>
                    <a:pt x="214" y="13"/>
                  </a:cubicBezTo>
                  <a:cubicBezTo>
                    <a:pt x="201" y="26"/>
                    <a:pt x="157" y="29"/>
                    <a:pt x="133" y="51"/>
                  </a:cubicBezTo>
                  <a:cubicBezTo>
                    <a:pt x="108" y="73"/>
                    <a:pt x="57" y="84"/>
                    <a:pt x="28" y="91"/>
                  </a:cubicBezTo>
                  <a:cubicBezTo>
                    <a:pt x="0" y="97"/>
                    <a:pt x="24" y="124"/>
                    <a:pt x="35" y="144"/>
                  </a:cubicBezTo>
                  <a:cubicBezTo>
                    <a:pt x="46" y="164"/>
                    <a:pt x="46" y="212"/>
                    <a:pt x="68" y="228"/>
                  </a:cubicBezTo>
                  <a:cubicBezTo>
                    <a:pt x="90" y="243"/>
                    <a:pt x="164" y="290"/>
                    <a:pt x="172" y="305"/>
                  </a:cubicBezTo>
                  <a:cubicBezTo>
                    <a:pt x="174" y="308"/>
                    <a:pt x="173" y="310"/>
                    <a:pt x="171" y="313"/>
                  </a:cubicBezTo>
                  <a:cubicBezTo>
                    <a:pt x="202" y="321"/>
                    <a:pt x="250" y="321"/>
                    <a:pt x="258" y="307"/>
                  </a:cubicBezTo>
                  <a:cubicBezTo>
                    <a:pt x="268" y="291"/>
                    <a:pt x="275" y="261"/>
                    <a:pt x="275" y="261"/>
                  </a:cubicBezTo>
                  <a:cubicBezTo>
                    <a:pt x="275" y="261"/>
                    <a:pt x="340" y="261"/>
                    <a:pt x="367" y="291"/>
                  </a:cubicBezTo>
                  <a:cubicBezTo>
                    <a:pt x="393" y="321"/>
                    <a:pt x="443" y="301"/>
                    <a:pt x="443" y="301"/>
                  </a:cubicBezTo>
                  <a:cubicBezTo>
                    <a:pt x="443" y="301"/>
                    <a:pt x="445" y="309"/>
                    <a:pt x="450" y="321"/>
                  </a:cubicBezTo>
                  <a:cubicBezTo>
                    <a:pt x="457" y="305"/>
                    <a:pt x="466" y="290"/>
                    <a:pt x="478" y="289"/>
                  </a:cubicBezTo>
                  <a:cubicBezTo>
                    <a:pt x="505" y="285"/>
                    <a:pt x="545" y="281"/>
                    <a:pt x="573" y="241"/>
                  </a:cubicBezTo>
                  <a:cubicBezTo>
                    <a:pt x="587" y="221"/>
                    <a:pt x="611" y="204"/>
                    <a:pt x="631" y="193"/>
                  </a:cubicBezTo>
                  <a:cubicBezTo>
                    <a:pt x="617" y="177"/>
                    <a:pt x="610" y="154"/>
                    <a:pt x="598" y="14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8" name="Freeform 74">
              <a:extLst>
                <a:ext uri="{FF2B5EF4-FFF2-40B4-BE49-F238E27FC236}">
                  <a16:creationId xmlns:a16="http://schemas.microsoft.com/office/drawing/2014/main" id="{CE86303F-E94B-EB1E-6969-CEC6E033037B}"/>
                </a:ext>
              </a:extLst>
            </p:cNvPr>
            <p:cNvSpPr>
              <a:spLocks/>
            </p:cNvSpPr>
            <p:nvPr/>
          </p:nvSpPr>
          <p:spPr bwMode="auto">
            <a:xfrm>
              <a:off x="6348634" y="2519471"/>
              <a:ext cx="194342" cy="83290"/>
            </a:xfrm>
            <a:custGeom>
              <a:avLst/>
              <a:gdLst>
                <a:gd name="T0" fmla="*/ 415 w 559"/>
                <a:gd name="T1" fmla="*/ 26 h 237"/>
                <a:gd name="T2" fmla="*/ 339 w 559"/>
                <a:gd name="T3" fmla="*/ 19 h 237"/>
                <a:gd name="T4" fmla="*/ 253 w 559"/>
                <a:gd name="T5" fmla="*/ 10 h 237"/>
                <a:gd name="T6" fmla="*/ 194 w 559"/>
                <a:gd name="T7" fmla="*/ 16 h 237"/>
                <a:gd name="T8" fmla="*/ 181 w 559"/>
                <a:gd name="T9" fmla="*/ 4 h 237"/>
                <a:gd name="T10" fmla="*/ 123 w 559"/>
                <a:gd name="T11" fmla="*/ 52 h 237"/>
                <a:gd name="T12" fmla="*/ 28 w 559"/>
                <a:gd name="T13" fmla="*/ 100 h 237"/>
                <a:gd name="T14" fmla="*/ 0 w 559"/>
                <a:gd name="T15" fmla="*/ 132 h 237"/>
                <a:gd name="T16" fmla="*/ 45 w 559"/>
                <a:gd name="T17" fmla="*/ 211 h 237"/>
                <a:gd name="T18" fmla="*/ 181 w 559"/>
                <a:gd name="T19" fmla="*/ 211 h 237"/>
                <a:gd name="T20" fmla="*/ 286 w 559"/>
                <a:gd name="T21" fmla="*/ 178 h 237"/>
                <a:gd name="T22" fmla="*/ 378 w 559"/>
                <a:gd name="T23" fmla="*/ 118 h 237"/>
                <a:gd name="T24" fmla="*/ 471 w 559"/>
                <a:gd name="T25" fmla="*/ 148 h 237"/>
                <a:gd name="T26" fmla="*/ 533 w 559"/>
                <a:gd name="T27" fmla="*/ 171 h 237"/>
                <a:gd name="T28" fmla="*/ 513 w 559"/>
                <a:gd name="T29" fmla="*/ 136 h 237"/>
                <a:gd name="T30" fmla="*/ 557 w 559"/>
                <a:gd name="T31" fmla="*/ 63 h 237"/>
                <a:gd name="T32" fmla="*/ 559 w 559"/>
                <a:gd name="T33" fmla="*/ 60 h 237"/>
                <a:gd name="T34" fmla="*/ 500 w 559"/>
                <a:gd name="T35" fmla="*/ 46 h 237"/>
                <a:gd name="T36" fmla="*/ 415 w 559"/>
                <a:gd name="T37"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9" h="237">
                  <a:moveTo>
                    <a:pt x="415" y="26"/>
                  </a:moveTo>
                  <a:cubicBezTo>
                    <a:pt x="382" y="29"/>
                    <a:pt x="365" y="10"/>
                    <a:pt x="339" y="19"/>
                  </a:cubicBezTo>
                  <a:cubicBezTo>
                    <a:pt x="313" y="29"/>
                    <a:pt x="270" y="19"/>
                    <a:pt x="253" y="10"/>
                  </a:cubicBezTo>
                  <a:cubicBezTo>
                    <a:pt x="237" y="0"/>
                    <a:pt x="217" y="29"/>
                    <a:pt x="194" y="16"/>
                  </a:cubicBezTo>
                  <a:cubicBezTo>
                    <a:pt x="189" y="13"/>
                    <a:pt x="184" y="9"/>
                    <a:pt x="181" y="4"/>
                  </a:cubicBezTo>
                  <a:cubicBezTo>
                    <a:pt x="161" y="15"/>
                    <a:pt x="137" y="32"/>
                    <a:pt x="123" y="52"/>
                  </a:cubicBezTo>
                  <a:cubicBezTo>
                    <a:pt x="95" y="92"/>
                    <a:pt x="55" y="96"/>
                    <a:pt x="28" y="100"/>
                  </a:cubicBezTo>
                  <a:cubicBezTo>
                    <a:pt x="16" y="101"/>
                    <a:pt x="7" y="116"/>
                    <a:pt x="0" y="132"/>
                  </a:cubicBezTo>
                  <a:cubicBezTo>
                    <a:pt x="9" y="155"/>
                    <a:pt x="26" y="193"/>
                    <a:pt x="45" y="211"/>
                  </a:cubicBezTo>
                  <a:cubicBezTo>
                    <a:pt x="75" y="237"/>
                    <a:pt x="181" y="234"/>
                    <a:pt x="181" y="211"/>
                  </a:cubicBezTo>
                  <a:cubicBezTo>
                    <a:pt x="181" y="188"/>
                    <a:pt x="266" y="178"/>
                    <a:pt x="286" y="178"/>
                  </a:cubicBezTo>
                  <a:cubicBezTo>
                    <a:pt x="306" y="178"/>
                    <a:pt x="369" y="115"/>
                    <a:pt x="378" y="118"/>
                  </a:cubicBezTo>
                  <a:cubicBezTo>
                    <a:pt x="388" y="122"/>
                    <a:pt x="454" y="132"/>
                    <a:pt x="471" y="148"/>
                  </a:cubicBezTo>
                  <a:cubicBezTo>
                    <a:pt x="479" y="156"/>
                    <a:pt x="506" y="164"/>
                    <a:pt x="533" y="171"/>
                  </a:cubicBezTo>
                  <a:cubicBezTo>
                    <a:pt x="522" y="160"/>
                    <a:pt x="513" y="147"/>
                    <a:pt x="513" y="136"/>
                  </a:cubicBezTo>
                  <a:cubicBezTo>
                    <a:pt x="513" y="118"/>
                    <a:pt x="546" y="72"/>
                    <a:pt x="557" y="63"/>
                  </a:cubicBezTo>
                  <a:cubicBezTo>
                    <a:pt x="558" y="62"/>
                    <a:pt x="558" y="61"/>
                    <a:pt x="559" y="60"/>
                  </a:cubicBezTo>
                  <a:cubicBezTo>
                    <a:pt x="533" y="56"/>
                    <a:pt x="506" y="51"/>
                    <a:pt x="500" y="46"/>
                  </a:cubicBezTo>
                  <a:cubicBezTo>
                    <a:pt x="490" y="36"/>
                    <a:pt x="448" y="23"/>
                    <a:pt x="415" y="2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79" name="Freeform 75">
              <a:extLst>
                <a:ext uri="{FF2B5EF4-FFF2-40B4-BE49-F238E27FC236}">
                  <a16:creationId xmlns:a16="http://schemas.microsoft.com/office/drawing/2014/main" id="{A8B245F5-A1E8-50D7-CB72-51A2977EE7C9}"/>
                </a:ext>
              </a:extLst>
            </p:cNvPr>
            <p:cNvSpPr>
              <a:spLocks/>
            </p:cNvSpPr>
            <p:nvPr/>
          </p:nvSpPr>
          <p:spPr bwMode="auto">
            <a:xfrm>
              <a:off x="5423196" y="2845688"/>
              <a:ext cx="130719" cy="217479"/>
            </a:xfrm>
            <a:custGeom>
              <a:avLst/>
              <a:gdLst>
                <a:gd name="T0" fmla="*/ 271 w 375"/>
                <a:gd name="T1" fmla="*/ 506 h 623"/>
                <a:gd name="T2" fmla="*/ 250 w 375"/>
                <a:gd name="T3" fmla="*/ 456 h 623"/>
                <a:gd name="T4" fmla="*/ 275 w 375"/>
                <a:gd name="T5" fmla="*/ 402 h 623"/>
                <a:gd name="T6" fmla="*/ 246 w 375"/>
                <a:gd name="T7" fmla="*/ 348 h 623"/>
                <a:gd name="T8" fmla="*/ 271 w 375"/>
                <a:gd name="T9" fmla="*/ 309 h 623"/>
                <a:gd name="T10" fmla="*/ 289 w 375"/>
                <a:gd name="T11" fmla="*/ 241 h 623"/>
                <a:gd name="T12" fmla="*/ 282 w 375"/>
                <a:gd name="T13" fmla="*/ 147 h 623"/>
                <a:gd name="T14" fmla="*/ 347 w 375"/>
                <a:gd name="T15" fmla="*/ 90 h 623"/>
                <a:gd name="T16" fmla="*/ 321 w 375"/>
                <a:gd name="T17" fmla="*/ 50 h 623"/>
                <a:gd name="T18" fmla="*/ 260 w 375"/>
                <a:gd name="T19" fmla="*/ 40 h 623"/>
                <a:gd name="T20" fmla="*/ 221 w 375"/>
                <a:gd name="T21" fmla="*/ 40 h 623"/>
                <a:gd name="T22" fmla="*/ 160 w 375"/>
                <a:gd name="T23" fmla="*/ 25 h 623"/>
                <a:gd name="T24" fmla="*/ 124 w 375"/>
                <a:gd name="T25" fmla="*/ 22 h 623"/>
                <a:gd name="T26" fmla="*/ 97 w 375"/>
                <a:gd name="T27" fmla="*/ 33 h 623"/>
                <a:gd name="T28" fmla="*/ 100 w 375"/>
                <a:gd name="T29" fmla="*/ 101 h 623"/>
                <a:gd name="T30" fmla="*/ 38 w 375"/>
                <a:gd name="T31" fmla="*/ 340 h 623"/>
                <a:gd name="T32" fmla="*/ 76 w 375"/>
                <a:gd name="T33" fmla="*/ 427 h 623"/>
                <a:gd name="T34" fmla="*/ 90 w 375"/>
                <a:gd name="T35" fmla="*/ 597 h 623"/>
                <a:gd name="T36" fmla="*/ 166 w 375"/>
                <a:gd name="T37" fmla="*/ 616 h 623"/>
                <a:gd name="T38" fmla="*/ 246 w 375"/>
                <a:gd name="T39" fmla="*/ 600 h 623"/>
                <a:gd name="T40" fmla="*/ 232 w 375"/>
                <a:gd name="T41" fmla="*/ 568 h 623"/>
                <a:gd name="T42" fmla="*/ 271 w 375"/>
                <a:gd name="T43" fmla="*/ 50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623">
                  <a:moveTo>
                    <a:pt x="271" y="506"/>
                  </a:moveTo>
                  <a:cubicBezTo>
                    <a:pt x="311" y="499"/>
                    <a:pt x="260" y="467"/>
                    <a:pt x="250" y="456"/>
                  </a:cubicBezTo>
                  <a:cubicBezTo>
                    <a:pt x="239" y="445"/>
                    <a:pt x="253" y="402"/>
                    <a:pt x="275" y="402"/>
                  </a:cubicBezTo>
                  <a:cubicBezTo>
                    <a:pt x="296" y="402"/>
                    <a:pt x="275" y="377"/>
                    <a:pt x="246" y="348"/>
                  </a:cubicBezTo>
                  <a:cubicBezTo>
                    <a:pt x="217" y="320"/>
                    <a:pt x="246" y="309"/>
                    <a:pt x="271" y="309"/>
                  </a:cubicBezTo>
                  <a:cubicBezTo>
                    <a:pt x="296" y="309"/>
                    <a:pt x="264" y="266"/>
                    <a:pt x="289" y="241"/>
                  </a:cubicBezTo>
                  <a:cubicBezTo>
                    <a:pt x="314" y="216"/>
                    <a:pt x="282" y="169"/>
                    <a:pt x="282" y="147"/>
                  </a:cubicBezTo>
                  <a:cubicBezTo>
                    <a:pt x="282" y="126"/>
                    <a:pt x="318" y="119"/>
                    <a:pt x="347" y="90"/>
                  </a:cubicBezTo>
                  <a:cubicBezTo>
                    <a:pt x="375" y="61"/>
                    <a:pt x="321" y="72"/>
                    <a:pt x="321" y="50"/>
                  </a:cubicBezTo>
                  <a:cubicBezTo>
                    <a:pt x="321" y="29"/>
                    <a:pt x="285" y="22"/>
                    <a:pt x="260" y="40"/>
                  </a:cubicBezTo>
                  <a:cubicBezTo>
                    <a:pt x="235" y="58"/>
                    <a:pt x="242" y="40"/>
                    <a:pt x="221" y="40"/>
                  </a:cubicBezTo>
                  <a:cubicBezTo>
                    <a:pt x="199" y="40"/>
                    <a:pt x="160" y="47"/>
                    <a:pt x="160" y="25"/>
                  </a:cubicBezTo>
                  <a:cubicBezTo>
                    <a:pt x="160" y="4"/>
                    <a:pt x="142" y="0"/>
                    <a:pt x="124" y="22"/>
                  </a:cubicBezTo>
                  <a:cubicBezTo>
                    <a:pt x="119" y="28"/>
                    <a:pt x="110" y="31"/>
                    <a:pt x="97" y="33"/>
                  </a:cubicBezTo>
                  <a:cubicBezTo>
                    <a:pt x="95" y="61"/>
                    <a:pt x="92" y="87"/>
                    <a:pt x="100" y="101"/>
                  </a:cubicBezTo>
                  <a:cubicBezTo>
                    <a:pt x="119" y="132"/>
                    <a:pt x="76" y="295"/>
                    <a:pt x="38" y="340"/>
                  </a:cubicBezTo>
                  <a:cubicBezTo>
                    <a:pt x="0" y="384"/>
                    <a:pt x="37" y="396"/>
                    <a:pt x="76" y="427"/>
                  </a:cubicBezTo>
                  <a:cubicBezTo>
                    <a:pt x="116" y="458"/>
                    <a:pt x="90" y="570"/>
                    <a:pt x="90" y="597"/>
                  </a:cubicBezTo>
                  <a:cubicBezTo>
                    <a:pt x="90" y="623"/>
                    <a:pt x="125" y="616"/>
                    <a:pt x="166" y="616"/>
                  </a:cubicBezTo>
                  <a:cubicBezTo>
                    <a:pt x="191" y="616"/>
                    <a:pt x="219" y="605"/>
                    <a:pt x="246" y="600"/>
                  </a:cubicBezTo>
                  <a:cubicBezTo>
                    <a:pt x="238" y="588"/>
                    <a:pt x="232" y="576"/>
                    <a:pt x="232" y="568"/>
                  </a:cubicBezTo>
                  <a:cubicBezTo>
                    <a:pt x="232" y="546"/>
                    <a:pt x="232" y="514"/>
                    <a:pt x="271" y="50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0" name="Freeform 76">
              <a:extLst>
                <a:ext uri="{FF2B5EF4-FFF2-40B4-BE49-F238E27FC236}">
                  <a16:creationId xmlns:a16="http://schemas.microsoft.com/office/drawing/2014/main" id="{A2355ABC-7AAB-ED24-A984-E0E3B7426C99}"/>
                </a:ext>
              </a:extLst>
            </p:cNvPr>
            <p:cNvSpPr>
              <a:spLocks/>
            </p:cNvSpPr>
            <p:nvPr/>
          </p:nvSpPr>
          <p:spPr bwMode="auto">
            <a:xfrm>
              <a:off x="5876660" y="2340167"/>
              <a:ext cx="144601" cy="123778"/>
            </a:xfrm>
            <a:custGeom>
              <a:avLst/>
              <a:gdLst>
                <a:gd name="T0" fmla="*/ 131 w 413"/>
                <a:gd name="T1" fmla="*/ 276 h 354"/>
                <a:gd name="T2" fmla="*/ 198 w 413"/>
                <a:gd name="T3" fmla="*/ 285 h 354"/>
                <a:gd name="T4" fmla="*/ 271 w 413"/>
                <a:gd name="T5" fmla="*/ 335 h 354"/>
                <a:gd name="T6" fmla="*/ 292 w 413"/>
                <a:gd name="T7" fmla="*/ 354 h 354"/>
                <a:gd name="T8" fmla="*/ 304 w 413"/>
                <a:gd name="T9" fmla="*/ 277 h 354"/>
                <a:gd name="T10" fmla="*/ 310 w 413"/>
                <a:gd name="T11" fmla="*/ 230 h 354"/>
                <a:gd name="T12" fmla="*/ 366 w 413"/>
                <a:gd name="T13" fmla="*/ 203 h 354"/>
                <a:gd name="T14" fmla="*/ 386 w 413"/>
                <a:gd name="T15" fmla="*/ 171 h 354"/>
                <a:gd name="T16" fmla="*/ 354 w 413"/>
                <a:gd name="T17" fmla="*/ 118 h 354"/>
                <a:gd name="T18" fmla="*/ 404 w 413"/>
                <a:gd name="T19" fmla="*/ 71 h 354"/>
                <a:gd name="T20" fmla="*/ 401 w 413"/>
                <a:gd name="T21" fmla="*/ 3 h 354"/>
                <a:gd name="T22" fmla="*/ 376 w 413"/>
                <a:gd name="T23" fmla="*/ 13 h 354"/>
                <a:gd name="T24" fmla="*/ 276 w 413"/>
                <a:gd name="T25" fmla="*/ 16 h 354"/>
                <a:gd name="T26" fmla="*/ 234 w 413"/>
                <a:gd name="T27" fmla="*/ 85 h 354"/>
                <a:gd name="T28" fmla="*/ 187 w 413"/>
                <a:gd name="T29" fmla="*/ 88 h 354"/>
                <a:gd name="T30" fmla="*/ 141 w 413"/>
                <a:gd name="T31" fmla="*/ 112 h 354"/>
                <a:gd name="T32" fmla="*/ 96 w 413"/>
                <a:gd name="T33" fmla="*/ 193 h 354"/>
                <a:gd name="T34" fmla="*/ 16 w 413"/>
                <a:gd name="T35" fmla="*/ 286 h 354"/>
                <a:gd name="T36" fmla="*/ 0 w 413"/>
                <a:gd name="T37" fmla="*/ 295 h 354"/>
                <a:gd name="T38" fmla="*/ 36 w 413"/>
                <a:gd name="T39" fmla="*/ 308 h 354"/>
                <a:gd name="T40" fmla="*/ 131 w 413"/>
                <a:gd name="T41" fmla="*/ 27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354">
                  <a:moveTo>
                    <a:pt x="131" y="276"/>
                  </a:moveTo>
                  <a:cubicBezTo>
                    <a:pt x="149" y="258"/>
                    <a:pt x="180" y="267"/>
                    <a:pt x="198" y="285"/>
                  </a:cubicBezTo>
                  <a:cubicBezTo>
                    <a:pt x="216" y="303"/>
                    <a:pt x="243" y="308"/>
                    <a:pt x="271" y="335"/>
                  </a:cubicBezTo>
                  <a:cubicBezTo>
                    <a:pt x="278" y="342"/>
                    <a:pt x="285" y="348"/>
                    <a:pt x="292" y="354"/>
                  </a:cubicBezTo>
                  <a:cubicBezTo>
                    <a:pt x="295" y="335"/>
                    <a:pt x="295" y="297"/>
                    <a:pt x="304" y="277"/>
                  </a:cubicBezTo>
                  <a:cubicBezTo>
                    <a:pt x="313" y="256"/>
                    <a:pt x="295" y="230"/>
                    <a:pt x="310" y="230"/>
                  </a:cubicBezTo>
                  <a:cubicBezTo>
                    <a:pt x="324" y="230"/>
                    <a:pt x="366" y="230"/>
                    <a:pt x="366" y="203"/>
                  </a:cubicBezTo>
                  <a:cubicBezTo>
                    <a:pt x="366" y="177"/>
                    <a:pt x="378" y="186"/>
                    <a:pt x="386" y="171"/>
                  </a:cubicBezTo>
                  <a:cubicBezTo>
                    <a:pt x="395" y="156"/>
                    <a:pt x="360" y="127"/>
                    <a:pt x="354" y="118"/>
                  </a:cubicBezTo>
                  <a:cubicBezTo>
                    <a:pt x="348" y="109"/>
                    <a:pt x="381" y="106"/>
                    <a:pt x="404" y="71"/>
                  </a:cubicBezTo>
                  <a:cubicBezTo>
                    <a:pt x="413" y="58"/>
                    <a:pt x="409" y="31"/>
                    <a:pt x="401" y="3"/>
                  </a:cubicBezTo>
                  <a:cubicBezTo>
                    <a:pt x="397" y="13"/>
                    <a:pt x="389" y="21"/>
                    <a:pt x="376" y="13"/>
                  </a:cubicBezTo>
                  <a:cubicBezTo>
                    <a:pt x="354" y="0"/>
                    <a:pt x="320" y="7"/>
                    <a:pt x="276" y="16"/>
                  </a:cubicBezTo>
                  <a:cubicBezTo>
                    <a:pt x="232" y="25"/>
                    <a:pt x="218" y="68"/>
                    <a:pt x="234" y="85"/>
                  </a:cubicBezTo>
                  <a:cubicBezTo>
                    <a:pt x="251" y="103"/>
                    <a:pt x="192" y="112"/>
                    <a:pt x="187" y="88"/>
                  </a:cubicBezTo>
                  <a:cubicBezTo>
                    <a:pt x="183" y="65"/>
                    <a:pt x="139" y="81"/>
                    <a:pt x="141" y="112"/>
                  </a:cubicBezTo>
                  <a:cubicBezTo>
                    <a:pt x="144" y="143"/>
                    <a:pt x="93" y="155"/>
                    <a:pt x="96" y="193"/>
                  </a:cubicBezTo>
                  <a:cubicBezTo>
                    <a:pt x="99" y="231"/>
                    <a:pt x="48" y="267"/>
                    <a:pt x="16" y="286"/>
                  </a:cubicBezTo>
                  <a:cubicBezTo>
                    <a:pt x="11" y="289"/>
                    <a:pt x="6" y="292"/>
                    <a:pt x="0" y="295"/>
                  </a:cubicBezTo>
                  <a:cubicBezTo>
                    <a:pt x="17" y="303"/>
                    <a:pt x="30" y="308"/>
                    <a:pt x="36" y="308"/>
                  </a:cubicBezTo>
                  <a:cubicBezTo>
                    <a:pt x="63" y="308"/>
                    <a:pt x="113" y="294"/>
                    <a:pt x="131" y="27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1" name="Freeform 77">
              <a:extLst>
                <a:ext uri="{FF2B5EF4-FFF2-40B4-BE49-F238E27FC236}">
                  <a16:creationId xmlns:a16="http://schemas.microsoft.com/office/drawing/2014/main" id="{A6136288-E60D-978F-63D4-7DCBF73A987F}"/>
                </a:ext>
              </a:extLst>
            </p:cNvPr>
            <p:cNvSpPr>
              <a:spLocks/>
            </p:cNvSpPr>
            <p:nvPr/>
          </p:nvSpPr>
          <p:spPr bwMode="auto">
            <a:xfrm>
              <a:off x="5968047" y="2496336"/>
              <a:ext cx="23136" cy="32392"/>
            </a:xfrm>
            <a:custGeom>
              <a:avLst/>
              <a:gdLst>
                <a:gd name="T0" fmla="*/ 38 w 68"/>
                <a:gd name="T1" fmla="*/ 0 h 92"/>
                <a:gd name="T2" fmla="*/ 3 w 68"/>
                <a:gd name="T3" fmla="*/ 84 h 92"/>
                <a:gd name="T4" fmla="*/ 68 w 68"/>
                <a:gd name="T5" fmla="*/ 92 h 92"/>
                <a:gd name="T6" fmla="*/ 37 w 68"/>
                <a:gd name="T7" fmla="*/ 9 h 92"/>
                <a:gd name="T8" fmla="*/ 38 w 68"/>
                <a:gd name="T9" fmla="*/ 0 h 92"/>
              </a:gdLst>
              <a:ahLst/>
              <a:cxnLst>
                <a:cxn ang="0">
                  <a:pos x="T0" y="T1"/>
                </a:cxn>
                <a:cxn ang="0">
                  <a:pos x="T2" y="T3"/>
                </a:cxn>
                <a:cxn ang="0">
                  <a:pos x="T4" y="T5"/>
                </a:cxn>
                <a:cxn ang="0">
                  <a:pos x="T6" y="T7"/>
                </a:cxn>
                <a:cxn ang="0">
                  <a:pos x="T8" y="T9"/>
                </a:cxn>
              </a:cxnLst>
              <a:rect l="0" t="0" r="r" b="b"/>
              <a:pathLst>
                <a:path w="68" h="92">
                  <a:moveTo>
                    <a:pt x="38" y="0"/>
                  </a:moveTo>
                  <a:cubicBezTo>
                    <a:pt x="18" y="11"/>
                    <a:pt x="0" y="34"/>
                    <a:pt x="3" y="84"/>
                  </a:cubicBezTo>
                  <a:cubicBezTo>
                    <a:pt x="22" y="84"/>
                    <a:pt x="49" y="86"/>
                    <a:pt x="68" y="92"/>
                  </a:cubicBezTo>
                  <a:cubicBezTo>
                    <a:pt x="64" y="37"/>
                    <a:pt x="42" y="20"/>
                    <a:pt x="37" y="9"/>
                  </a:cubicBezTo>
                  <a:cubicBezTo>
                    <a:pt x="35" y="6"/>
                    <a:pt x="36" y="3"/>
                    <a:pt x="38" y="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2" name="Freeform 78">
              <a:extLst>
                <a:ext uri="{FF2B5EF4-FFF2-40B4-BE49-F238E27FC236}">
                  <a16:creationId xmlns:a16="http://schemas.microsoft.com/office/drawing/2014/main" id="{C1386A55-AEF8-8AD5-707E-4A1BE0BA8DDC}"/>
                </a:ext>
              </a:extLst>
            </p:cNvPr>
            <p:cNvSpPr>
              <a:spLocks/>
            </p:cNvSpPr>
            <p:nvPr/>
          </p:nvSpPr>
          <p:spPr bwMode="auto">
            <a:xfrm>
              <a:off x="5853524" y="2430398"/>
              <a:ext cx="135346" cy="97171"/>
            </a:xfrm>
            <a:custGeom>
              <a:avLst/>
              <a:gdLst>
                <a:gd name="T0" fmla="*/ 13 w 388"/>
                <a:gd name="T1" fmla="*/ 79 h 280"/>
                <a:gd name="T2" fmla="*/ 48 w 388"/>
                <a:gd name="T3" fmla="*/ 116 h 280"/>
                <a:gd name="T4" fmla="*/ 99 w 388"/>
                <a:gd name="T5" fmla="*/ 147 h 280"/>
                <a:gd name="T6" fmla="*/ 161 w 388"/>
                <a:gd name="T7" fmla="*/ 185 h 280"/>
                <a:gd name="T8" fmla="*/ 190 w 388"/>
                <a:gd name="T9" fmla="*/ 218 h 280"/>
                <a:gd name="T10" fmla="*/ 234 w 388"/>
                <a:gd name="T11" fmla="*/ 196 h 280"/>
                <a:gd name="T12" fmla="*/ 263 w 388"/>
                <a:gd name="T13" fmla="*/ 243 h 280"/>
                <a:gd name="T14" fmla="*/ 314 w 388"/>
                <a:gd name="T15" fmla="*/ 276 h 280"/>
                <a:gd name="T16" fmla="*/ 330 w 388"/>
                <a:gd name="T17" fmla="*/ 274 h 280"/>
                <a:gd name="T18" fmla="*/ 365 w 388"/>
                <a:gd name="T19" fmla="*/ 190 h 280"/>
                <a:gd name="T20" fmla="*/ 385 w 388"/>
                <a:gd name="T21" fmla="*/ 161 h 280"/>
                <a:gd name="T22" fmla="*/ 358 w 388"/>
                <a:gd name="T23" fmla="*/ 99 h 280"/>
                <a:gd name="T24" fmla="*/ 358 w 388"/>
                <a:gd name="T25" fmla="*/ 96 h 280"/>
                <a:gd name="T26" fmla="*/ 337 w 388"/>
                <a:gd name="T27" fmla="*/ 77 h 280"/>
                <a:gd name="T28" fmla="*/ 264 w 388"/>
                <a:gd name="T29" fmla="*/ 27 h 280"/>
                <a:gd name="T30" fmla="*/ 197 w 388"/>
                <a:gd name="T31" fmla="*/ 18 h 280"/>
                <a:gd name="T32" fmla="*/ 102 w 388"/>
                <a:gd name="T33" fmla="*/ 50 h 280"/>
                <a:gd name="T34" fmla="*/ 66 w 388"/>
                <a:gd name="T35" fmla="*/ 37 h 280"/>
                <a:gd name="T36" fmla="*/ 0 w 388"/>
                <a:gd name="T37" fmla="*/ 66 h 280"/>
                <a:gd name="T38" fmla="*/ 13 w 388"/>
                <a:gd name="T39" fmla="*/ 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280">
                  <a:moveTo>
                    <a:pt x="13" y="79"/>
                  </a:moveTo>
                  <a:cubicBezTo>
                    <a:pt x="15" y="94"/>
                    <a:pt x="39" y="132"/>
                    <a:pt x="48" y="116"/>
                  </a:cubicBezTo>
                  <a:cubicBezTo>
                    <a:pt x="57" y="101"/>
                    <a:pt x="79" y="136"/>
                    <a:pt x="99" y="147"/>
                  </a:cubicBezTo>
                  <a:cubicBezTo>
                    <a:pt x="119" y="159"/>
                    <a:pt x="159" y="172"/>
                    <a:pt x="161" y="185"/>
                  </a:cubicBezTo>
                  <a:cubicBezTo>
                    <a:pt x="163" y="198"/>
                    <a:pt x="170" y="227"/>
                    <a:pt x="190" y="218"/>
                  </a:cubicBezTo>
                  <a:cubicBezTo>
                    <a:pt x="210" y="209"/>
                    <a:pt x="234" y="178"/>
                    <a:pt x="234" y="196"/>
                  </a:cubicBezTo>
                  <a:cubicBezTo>
                    <a:pt x="234" y="214"/>
                    <a:pt x="241" y="247"/>
                    <a:pt x="263" y="243"/>
                  </a:cubicBezTo>
                  <a:cubicBezTo>
                    <a:pt x="285" y="238"/>
                    <a:pt x="292" y="280"/>
                    <a:pt x="314" y="276"/>
                  </a:cubicBezTo>
                  <a:cubicBezTo>
                    <a:pt x="318" y="275"/>
                    <a:pt x="323" y="275"/>
                    <a:pt x="330" y="274"/>
                  </a:cubicBezTo>
                  <a:cubicBezTo>
                    <a:pt x="327" y="224"/>
                    <a:pt x="345" y="201"/>
                    <a:pt x="365" y="190"/>
                  </a:cubicBezTo>
                  <a:cubicBezTo>
                    <a:pt x="369" y="181"/>
                    <a:pt x="382" y="172"/>
                    <a:pt x="385" y="161"/>
                  </a:cubicBezTo>
                  <a:cubicBezTo>
                    <a:pt x="388" y="146"/>
                    <a:pt x="355" y="116"/>
                    <a:pt x="358" y="99"/>
                  </a:cubicBezTo>
                  <a:cubicBezTo>
                    <a:pt x="358" y="98"/>
                    <a:pt x="358" y="97"/>
                    <a:pt x="358" y="96"/>
                  </a:cubicBezTo>
                  <a:cubicBezTo>
                    <a:pt x="351" y="90"/>
                    <a:pt x="344" y="84"/>
                    <a:pt x="337" y="77"/>
                  </a:cubicBezTo>
                  <a:cubicBezTo>
                    <a:pt x="309" y="50"/>
                    <a:pt x="282" y="45"/>
                    <a:pt x="264" y="27"/>
                  </a:cubicBezTo>
                  <a:cubicBezTo>
                    <a:pt x="246" y="9"/>
                    <a:pt x="215" y="0"/>
                    <a:pt x="197" y="18"/>
                  </a:cubicBezTo>
                  <a:cubicBezTo>
                    <a:pt x="179" y="36"/>
                    <a:pt x="129" y="50"/>
                    <a:pt x="102" y="50"/>
                  </a:cubicBezTo>
                  <a:cubicBezTo>
                    <a:pt x="96" y="50"/>
                    <a:pt x="83" y="45"/>
                    <a:pt x="66" y="37"/>
                  </a:cubicBezTo>
                  <a:cubicBezTo>
                    <a:pt x="45" y="49"/>
                    <a:pt x="22" y="61"/>
                    <a:pt x="0" y="66"/>
                  </a:cubicBezTo>
                  <a:cubicBezTo>
                    <a:pt x="4" y="72"/>
                    <a:pt x="11" y="69"/>
                    <a:pt x="13" y="7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3" name="Freeform 79">
              <a:extLst>
                <a:ext uri="{FF2B5EF4-FFF2-40B4-BE49-F238E27FC236}">
                  <a16:creationId xmlns:a16="http://schemas.microsoft.com/office/drawing/2014/main" id="{8ABABCEC-9B4C-FA0E-1AF5-57CCB35CC992}"/>
                </a:ext>
              </a:extLst>
            </p:cNvPr>
            <p:cNvSpPr>
              <a:spLocks/>
            </p:cNvSpPr>
            <p:nvPr/>
          </p:nvSpPr>
          <p:spPr bwMode="auto">
            <a:xfrm>
              <a:off x="6467783" y="2574997"/>
              <a:ext cx="315806" cy="204753"/>
            </a:xfrm>
            <a:custGeom>
              <a:avLst/>
              <a:gdLst>
                <a:gd name="T0" fmla="*/ 810 w 906"/>
                <a:gd name="T1" fmla="*/ 392 h 587"/>
                <a:gd name="T2" fmla="*/ 771 w 906"/>
                <a:gd name="T3" fmla="*/ 369 h 587"/>
                <a:gd name="T4" fmla="*/ 774 w 906"/>
                <a:gd name="T5" fmla="*/ 365 h 587"/>
                <a:gd name="T6" fmla="*/ 757 w 906"/>
                <a:gd name="T7" fmla="*/ 253 h 587"/>
                <a:gd name="T8" fmla="*/ 693 w 906"/>
                <a:gd name="T9" fmla="*/ 113 h 587"/>
                <a:gd name="T10" fmla="*/ 628 w 906"/>
                <a:gd name="T11" fmla="*/ 0 h 587"/>
                <a:gd name="T12" fmla="*/ 579 w 906"/>
                <a:gd name="T13" fmla="*/ 23 h 587"/>
                <a:gd name="T14" fmla="*/ 523 w 906"/>
                <a:gd name="T15" fmla="*/ 53 h 587"/>
                <a:gd name="T16" fmla="*/ 473 w 906"/>
                <a:gd name="T17" fmla="*/ 59 h 587"/>
                <a:gd name="T18" fmla="*/ 429 w 906"/>
                <a:gd name="T19" fmla="*/ 70 h 587"/>
                <a:gd name="T20" fmla="*/ 370 w 906"/>
                <a:gd name="T21" fmla="*/ 53 h 587"/>
                <a:gd name="T22" fmla="*/ 270 w 906"/>
                <a:gd name="T23" fmla="*/ 35 h 587"/>
                <a:gd name="T24" fmla="*/ 231 w 906"/>
                <a:gd name="T25" fmla="*/ 38 h 587"/>
                <a:gd name="T26" fmla="*/ 222 w 906"/>
                <a:gd name="T27" fmla="*/ 60 h 587"/>
                <a:gd name="T28" fmla="*/ 155 w 906"/>
                <a:gd name="T29" fmla="*/ 102 h 587"/>
                <a:gd name="T30" fmla="*/ 64 w 906"/>
                <a:gd name="T31" fmla="*/ 253 h 587"/>
                <a:gd name="T32" fmla="*/ 2 w 906"/>
                <a:gd name="T33" fmla="*/ 299 h 587"/>
                <a:gd name="T34" fmla="*/ 38 w 906"/>
                <a:gd name="T35" fmla="*/ 357 h 587"/>
                <a:gd name="T36" fmla="*/ 71 w 906"/>
                <a:gd name="T37" fmla="*/ 392 h 587"/>
                <a:gd name="T38" fmla="*/ 84 w 906"/>
                <a:gd name="T39" fmla="*/ 454 h 587"/>
                <a:gd name="T40" fmla="*/ 195 w 906"/>
                <a:gd name="T41" fmla="*/ 487 h 587"/>
                <a:gd name="T42" fmla="*/ 201 w 906"/>
                <a:gd name="T43" fmla="*/ 531 h 587"/>
                <a:gd name="T44" fmla="*/ 258 w 906"/>
                <a:gd name="T45" fmla="*/ 569 h 587"/>
                <a:gd name="T46" fmla="*/ 364 w 906"/>
                <a:gd name="T47" fmla="*/ 581 h 587"/>
                <a:gd name="T48" fmla="*/ 470 w 906"/>
                <a:gd name="T49" fmla="*/ 584 h 587"/>
                <a:gd name="T50" fmla="*/ 541 w 906"/>
                <a:gd name="T51" fmla="*/ 554 h 587"/>
                <a:gd name="T52" fmla="*/ 659 w 906"/>
                <a:gd name="T53" fmla="*/ 534 h 587"/>
                <a:gd name="T54" fmla="*/ 739 w 906"/>
                <a:gd name="T55" fmla="*/ 557 h 587"/>
                <a:gd name="T56" fmla="*/ 799 w 906"/>
                <a:gd name="T57" fmla="*/ 586 h 587"/>
                <a:gd name="T58" fmla="*/ 799 w 906"/>
                <a:gd name="T59" fmla="*/ 534 h 587"/>
                <a:gd name="T60" fmla="*/ 849 w 906"/>
                <a:gd name="T61" fmla="*/ 453 h 587"/>
                <a:gd name="T62" fmla="*/ 901 w 906"/>
                <a:gd name="T63" fmla="*/ 398 h 587"/>
                <a:gd name="T64" fmla="*/ 901 w 906"/>
                <a:gd name="T65" fmla="*/ 393 h 587"/>
                <a:gd name="T66" fmla="*/ 866 w 906"/>
                <a:gd name="T67" fmla="*/ 369 h 587"/>
                <a:gd name="T68" fmla="*/ 810 w 906"/>
                <a:gd name="T69" fmla="*/ 39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6" h="587">
                  <a:moveTo>
                    <a:pt x="810" y="392"/>
                  </a:moveTo>
                  <a:cubicBezTo>
                    <a:pt x="789" y="389"/>
                    <a:pt x="762" y="380"/>
                    <a:pt x="771" y="369"/>
                  </a:cubicBezTo>
                  <a:cubicBezTo>
                    <a:pt x="772" y="368"/>
                    <a:pt x="773" y="366"/>
                    <a:pt x="774" y="365"/>
                  </a:cubicBezTo>
                  <a:cubicBezTo>
                    <a:pt x="746" y="343"/>
                    <a:pt x="739" y="270"/>
                    <a:pt x="757" y="253"/>
                  </a:cubicBezTo>
                  <a:cubicBezTo>
                    <a:pt x="779" y="230"/>
                    <a:pt x="720" y="144"/>
                    <a:pt x="693" y="113"/>
                  </a:cubicBezTo>
                  <a:cubicBezTo>
                    <a:pt x="681" y="98"/>
                    <a:pt x="653" y="49"/>
                    <a:pt x="628" y="0"/>
                  </a:cubicBezTo>
                  <a:cubicBezTo>
                    <a:pt x="604" y="8"/>
                    <a:pt x="583" y="16"/>
                    <a:pt x="579" y="23"/>
                  </a:cubicBezTo>
                  <a:cubicBezTo>
                    <a:pt x="571" y="38"/>
                    <a:pt x="541" y="53"/>
                    <a:pt x="523" y="53"/>
                  </a:cubicBezTo>
                  <a:cubicBezTo>
                    <a:pt x="506" y="53"/>
                    <a:pt x="488" y="44"/>
                    <a:pt x="473" y="59"/>
                  </a:cubicBezTo>
                  <a:cubicBezTo>
                    <a:pt x="458" y="73"/>
                    <a:pt x="438" y="79"/>
                    <a:pt x="429" y="70"/>
                  </a:cubicBezTo>
                  <a:cubicBezTo>
                    <a:pt x="420" y="62"/>
                    <a:pt x="390" y="53"/>
                    <a:pt x="370" y="53"/>
                  </a:cubicBezTo>
                  <a:cubicBezTo>
                    <a:pt x="349" y="53"/>
                    <a:pt x="284" y="35"/>
                    <a:pt x="270" y="35"/>
                  </a:cubicBezTo>
                  <a:cubicBezTo>
                    <a:pt x="261" y="35"/>
                    <a:pt x="247" y="36"/>
                    <a:pt x="231" y="38"/>
                  </a:cubicBezTo>
                  <a:cubicBezTo>
                    <a:pt x="234" y="45"/>
                    <a:pt x="232" y="52"/>
                    <a:pt x="222" y="60"/>
                  </a:cubicBezTo>
                  <a:cubicBezTo>
                    <a:pt x="204" y="73"/>
                    <a:pt x="168" y="93"/>
                    <a:pt x="155" y="102"/>
                  </a:cubicBezTo>
                  <a:cubicBezTo>
                    <a:pt x="142" y="111"/>
                    <a:pt x="95" y="222"/>
                    <a:pt x="64" y="253"/>
                  </a:cubicBezTo>
                  <a:cubicBezTo>
                    <a:pt x="33" y="284"/>
                    <a:pt x="5" y="288"/>
                    <a:pt x="2" y="299"/>
                  </a:cubicBezTo>
                  <a:cubicBezTo>
                    <a:pt x="0" y="310"/>
                    <a:pt x="38" y="339"/>
                    <a:pt x="38" y="357"/>
                  </a:cubicBezTo>
                  <a:cubicBezTo>
                    <a:pt x="38" y="374"/>
                    <a:pt x="47" y="392"/>
                    <a:pt x="71" y="392"/>
                  </a:cubicBezTo>
                  <a:cubicBezTo>
                    <a:pt x="95" y="392"/>
                    <a:pt x="69" y="450"/>
                    <a:pt x="84" y="454"/>
                  </a:cubicBezTo>
                  <a:cubicBezTo>
                    <a:pt x="100" y="459"/>
                    <a:pt x="195" y="465"/>
                    <a:pt x="195" y="487"/>
                  </a:cubicBezTo>
                  <a:cubicBezTo>
                    <a:pt x="195" y="505"/>
                    <a:pt x="205" y="519"/>
                    <a:pt x="201" y="531"/>
                  </a:cubicBezTo>
                  <a:cubicBezTo>
                    <a:pt x="228" y="535"/>
                    <a:pt x="247" y="572"/>
                    <a:pt x="258" y="569"/>
                  </a:cubicBezTo>
                  <a:cubicBezTo>
                    <a:pt x="270" y="566"/>
                    <a:pt x="349" y="584"/>
                    <a:pt x="364" y="581"/>
                  </a:cubicBezTo>
                  <a:cubicBezTo>
                    <a:pt x="379" y="578"/>
                    <a:pt x="447" y="581"/>
                    <a:pt x="470" y="584"/>
                  </a:cubicBezTo>
                  <a:cubicBezTo>
                    <a:pt x="494" y="587"/>
                    <a:pt x="520" y="575"/>
                    <a:pt x="541" y="554"/>
                  </a:cubicBezTo>
                  <a:cubicBezTo>
                    <a:pt x="562" y="534"/>
                    <a:pt x="636" y="531"/>
                    <a:pt x="659" y="534"/>
                  </a:cubicBezTo>
                  <a:cubicBezTo>
                    <a:pt x="683" y="537"/>
                    <a:pt x="730" y="543"/>
                    <a:pt x="739" y="557"/>
                  </a:cubicBezTo>
                  <a:cubicBezTo>
                    <a:pt x="743" y="565"/>
                    <a:pt x="771" y="577"/>
                    <a:pt x="799" y="586"/>
                  </a:cubicBezTo>
                  <a:cubicBezTo>
                    <a:pt x="803" y="572"/>
                    <a:pt x="798" y="552"/>
                    <a:pt x="799" y="534"/>
                  </a:cubicBezTo>
                  <a:cubicBezTo>
                    <a:pt x="801" y="503"/>
                    <a:pt x="818" y="456"/>
                    <a:pt x="849" y="453"/>
                  </a:cubicBezTo>
                  <a:cubicBezTo>
                    <a:pt x="880" y="450"/>
                    <a:pt x="906" y="450"/>
                    <a:pt x="901" y="398"/>
                  </a:cubicBezTo>
                  <a:cubicBezTo>
                    <a:pt x="901" y="396"/>
                    <a:pt x="901" y="395"/>
                    <a:pt x="901" y="393"/>
                  </a:cubicBezTo>
                  <a:cubicBezTo>
                    <a:pt x="885" y="380"/>
                    <a:pt x="871" y="369"/>
                    <a:pt x="866" y="369"/>
                  </a:cubicBezTo>
                  <a:cubicBezTo>
                    <a:pt x="854" y="369"/>
                    <a:pt x="818" y="393"/>
                    <a:pt x="810" y="39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4" name="Freeform 80">
              <a:extLst>
                <a:ext uri="{FF2B5EF4-FFF2-40B4-BE49-F238E27FC236}">
                  <a16:creationId xmlns:a16="http://schemas.microsoft.com/office/drawing/2014/main" id="{09D80AE9-C362-2829-C02D-1DE9B3FC23D3}"/>
                </a:ext>
              </a:extLst>
            </p:cNvPr>
            <p:cNvSpPr>
              <a:spLocks/>
            </p:cNvSpPr>
            <p:nvPr/>
          </p:nvSpPr>
          <p:spPr bwMode="auto">
            <a:xfrm>
              <a:off x="6686419" y="2568057"/>
              <a:ext cx="107583" cy="134188"/>
            </a:xfrm>
            <a:custGeom>
              <a:avLst/>
              <a:gdLst>
                <a:gd name="T0" fmla="*/ 223 w 308"/>
                <a:gd name="T1" fmla="*/ 100 h 386"/>
                <a:gd name="T2" fmla="*/ 152 w 308"/>
                <a:gd name="T3" fmla="*/ 47 h 386"/>
                <a:gd name="T4" fmla="*/ 72 w 308"/>
                <a:gd name="T5" fmla="*/ 3 h 386"/>
                <a:gd name="T6" fmla="*/ 0 w 308"/>
                <a:gd name="T7" fmla="*/ 21 h 386"/>
                <a:gd name="T8" fmla="*/ 65 w 308"/>
                <a:gd name="T9" fmla="*/ 134 h 386"/>
                <a:gd name="T10" fmla="*/ 129 w 308"/>
                <a:gd name="T11" fmla="*/ 274 h 386"/>
                <a:gd name="T12" fmla="*/ 146 w 308"/>
                <a:gd name="T13" fmla="*/ 386 h 386"/>
                <a:gd name="T14" fmla="*/ 202 w 308"/>
                <a:gd name="T15" fmla="*/ 298 h 386"/>
                <a:gd name="T16" fmla="*/ 241 w 308"/>
                <a:gd name="T17" fmla="*/ 254 h 386"/>
                <a:gd name="T18" fmla="*/ 308 w 308"/>
                <a:gd name="T19" fmla="*/ 266 h 386"/>
                <a:gd name="T20" fmla="*/ 285 w 308"/>
                <a:gd name="T21" fmla="*/ 201 h 386"/>
                <a:gd name="T22" fmla="*/ 223 w 308"/>
                <a:gd name="T23" fmla="*/ 10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386">
                  <a:moveTo>
                    <a:pt x="223" y="100"/>
                  </a:moveTo>
                  <a:cubicBezTo>
                    <a:pt x="211" y="62"/>
                    <a:pt x="173" y="47"/>
                    <a:pt x="152" y="47"/>
                  </a:cubicBezTo>
                  <a:cubicBezTo>
                    <a:pt x="131" y="47"/>
                    <a:pt x="96" y="0"/>
                    <a:pt x="72" y="3"/>
                  </a:cubicBezTo>
                  <a:cubicBezTo>
                    <a:pt x="60" y="4"/>
                    <a:pt x="28" y="12"/>
                    <a:pt x="0" y="21"/>
                  </a:cubicBezTo>
                  <a:cubicBezTo>
                    <a:pt x="25" y="70"/>
                    <a:pt x="53" y="119"/>
                    <a:pt x="65" y="134"/>
                  </a:cubicBezTo>
                  <a:cubicBezTo>
                    <a:pt x="92" y="165"/>
                    <a:pt x="151" y="251"/>
                    <a:pt x="129" y="274"/>
                  </a:cubicBezTo>
                  <a:cubicBezTo>
                    <a:pt x="111" y="291"/>
                    <a:pt x="118" y="364"/>
                    <a:pt x="146" y="386"/>
                  </a:cubicBezTo>
                  <a:cubicBezTo>
                    <a:pt x="159" y="369"/>
                    <a:pt x="202" y="315"/>
                    <a:pt x="202" y="298"/>
                  </a:cubicBezTo>
                  <a:cubicBezTo>
                    <a:pt x="202" y="280"/>
                    <a:pt x="205" y="245"/>
                    <a:pt x="241" y="254"/>
                  </a:cubicBezTo>
                  <a:cubicBezTo>
                    <a:pt x="276" y="263"/>
                    <a:pt x="308" y="277"/>
                    <a:pt x="308" y="266"/>
                  </a:cubicBezTo>
                  <a:cubicBezTo>
                    <a:pt x="308" y="254"/>
                    <a:pt x="300" y="215"/>
                    <a:pt x="285" y="201"/>
                  </a:cubicBezTo>
                  <a:cubicBezTo>
                    <a:pt x="270" y="186"/>
                    <a:pt x="235" y="139"/>
                    <a:pt x="223" y="10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5" name="Freeform 81">
              <a:extLst>
                <a:ext uri="{FF2B5EF4-FFF2-40B4-BE49-F238E27FC236}">
                  <a16:creationId xmlns:a16="http://schemas.microsoft.com/office/drawing/2014/main" id="{E3CE7555-B735-D16D-FC2C-13E8F3D9C6A1}"/>
                </a:ext>
              </a:extLst>
            </p:cNvPr>
            <p:cNvSpPr>
              <a:spLocks/>
            </p:cNvSpPr>
            <p:nvPr/>
          </p:nvSpPr>
          <p:spPr bwMode="auto">
            <a:xfrm>
              <a:off x="6526781" y="2760086"/>
              <a:ext cx="219792" cy="119151"/>
            </a:xfrm>
            <a:custGeom>
              <a:avLst/>
              <a:gdLst>
                <a:gd name="T0" fmla="*/ 488 w 628"/>
                <a:gd name="T1" fmla="*/ 3 h 342"/>
                <a:gd name="T2" fmla="*/ 370 w 628"/>
                <a:gd name="T3" fmla="*/ 23 h 342"/>
                <a:gd name="T4" fmla="*/ 299 w 628"/>
                <a:gd name="T5" fmla="*/ 53 h 342"/>
                <a:gd name="T6" fmla="*/ 193 w 628"/>
                <a:gd name="T7" fmla="*/ 50 h 342"/>
                <a:gd name="T8" fmla="*/ 87 w 628"/>
                <a:gd name="T9" fmla="*/ 38 h 342"/>
                <a:gd name="T10" fmla="*/ 30 w 628"/>
                <a:gd name="T11" fmla="*/ 0 h 342"/>
                <a:gd name="T12" fmla="*/ 22 w 628"/>
                <a:gd name="T13" fmla="*/ 9 h 342"/>
                <a:gd name="T14" fmla="*/ 22 w 628"/>
                <a:gd name="T15" fmla="*/ 78 h 342"/>
                <a:gd name="T16" fmla="*/ 53 w 628"/>
                <a:gd name="T17" fmla="*/ 142 h 342"/>
                <a:gd name="T18" fmla="*/ 20 w 628"/>
                <a:gd name="T19" fmla="*/ 182 h 342"/>
                <a:gd name="T20" fmla="*/ 20 w 628"/>
                <a:gd name="T21" fmla="*/ 231 h 342"/>
                <a:gd name="T22" fmla="*/ 75 w 628"/>
                <a:gd name="T23" fmla="*/ 295 h 342"/>
                <a:gd name="T24" fmla="*/ 94 w 628"/>
                <a:gd name="T25" fmla="*/ 323 h 342"/>
                <a:gd name="T26" fmla="*/ 228 w 628"/>
                <a:gd name="T27" fmla="*/ 325 h 342"/>
                <a:gd name="T28" fmla="*/ 335 w 628"/>
                <a:gd name="T29" fmla="*/ 342 h 342"/>
                <a:gd name="T30" fmla="*/ 373 w 628"/>
                <a:gd name="T31" fmla="*/ 319 h 342"/>
                <a:gd name="T32" fmla="*/ 421 w 628"/>
                <a:gd name="T33" fmla="*/ 296 h 342"/>
                <a:gd name="T34" fmla="*/ 420 w 628"/>
                <a:gd name="T35" fmla="*/ 268 h 342"/>
                <a:gd name="T36" fmla="*/ 522 w 628"/>
                <a:gd name="T37" fmla="*/ 268 h 342"/>
                <a:gd name="T38" fmla="*/ 562 w 628"/>
                <a:gd name="T39" fmla="*/ 261 h 342"/>
                <a:gd name="T40" fmla="*/ 549 w 628"/>
                <a:gd name="T41" fmla="*/ 237 h 342"/>
                <a:gd name="T42" fmla="*/ 528 w 628"/>
                <a:gd name="T43" fmla="*/ 162 h 342"/>
                <a:gd name="T44" fmla="*/ 608 w 628"/>
                <a:gd name="T45" fmla="*/ 77 h 342"/>
                <a:gd name="T46" fmla="*/ 628 w 628"/>
                <a:gd name="T47" fmla="*/ 55 h 342"/>
                <a:gd name="T48" fmla="*/ 568 w 628"/>
                <a:gd name="T49" fmla="*/ 26 h 342"/>
                <a:gd name="T50" fmla="*/ 488 w 628"/>
                <a:gd name="T51" fmla="*/ 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342">
                  <a:moveTo>
                    <a:pt x="488" y="3"/>
                  </a:moveTo>
                  <a:cubicBezTo>
                    <a:pt x="465" y="0"/>
                    <a:pt x="391" y="3"/>
                    <a:pt x="370" y="23"/>
                  </a:cubicBezTo>
                  <a:cubicBezTo>
                    <a:pt x="349" y="44"/>
                    <a:pt x="323" y="56"/>
                    <a:pt x="299" y="53"/>
                  </a:cubicBezTo>
                  <a:cubicBezTo>
                    <a:pt x="276" y="50"/>
                    <a:pt x="208" y="47"/>
                    <a:pt x="193" y="50"/>
                  </a:cubicBezTo>
                  <a:cubicBezTo>
                    <a:pt x="178" y="53"/>
                    <a:pt x="99" y="35"/>
                    <a:pt x="87" y="38"/>
                  </a:cubicBezTo>
                  <a:cubicBezTo>
                    <a:pt x="76" y="41"/>
                    <a:pt x="57" y="4"/>
                    <a:pt x="30" y="0"/>
                  </a:cubicBezTo>
                  <a:cubicBezTo>
                    <a:pt x="29" y="3"/>
                    <a:pt x="26" y="6"/>
                    <a:pt x="22" y="9"/>
                  </a:cubicBezTo>
                  <a:cubicBezTo>
                    <a:pt x="2" y="23"/>
                    <a:pt x="0" y="58"/>
                    <a:pt x="22" y="78"/>
                  </a:cubicBezTo>
                  <a:cubicBezTo>
                    <a:pt x="44" y="98"/>
                    <a:pt x="73" y="142"/>
                    <a:pt x="53" y="142"/>
                  </a:cubicBezTo>
                  <a:cubicBezTo>
                    <a:pt x="33" y="142"/>
                    <a:pt x="17" y="169"/>
                    <a:pt x="20" y="182"/>
                  </a:cubicBezTo>
                  <a:cubicBezTo>
                    <a:pt x="22" y="195"/>
                    <a:pt x="13" y="224"/>
                    <a:pt x="20" y="231"/>
                  </a:cubicBezTo>
                  <a:cubicBezTo>
                    <a:pt x="26" y="237"/>
                    <a:pt x="73" y="282"/>
                    <a:pt x="75" y="295"/>
                  </a:cubicBezTo>
                  <a:cubicBezTo>
                    <a:pt x="77" y="307"/>
                    <a:pt x="96" y="313"/>
                    <a:pt x="94" y="323"/>
                  </a:cubicBezTo>
                  <a:cubicBezTo>
                    <a:pt x="132" y="320"/>
                    <a:pt x="210" y="316"/>
                    <a:pt x="228" y="325"/>
                  </a:cubicBezTo>
                  <a:cubicBezTo>
                    <a:pt x="252" y="336"/>
                    <a:pt x="335" y="342"/>
                    <a:pt x="335" y="342"/>
                  </a:cubicBezTo>
                  <a:cubicBezTo>
                    <a:pt x="358" y="342"/>
                    <a:pt x="379" y="333"/>
                    <a:pt x="373" y="319"/>
                  </a:cubicBezTo>
                  <a:cubicBezTo>
                    <a:pt x="368" y="306"/>
                    <a:pt x="399" y="298"/>
                    <a:pt x="421" y="296"/>
                  </a:cubicBezTo>
                  <a:cubicBezTo>
                    <a:pt x="417" y="282"/>
                    <a:pt x="414" y="271"/>
                    <a:pt x="420" y="268"/>
                  </a:cubicBezTo>
                  <a:cubicBezTo>
                    <a:pt x="431" y="264"/>
                    <a:pt x="496" y="255"/>
                    <a:pt x="522" y="268"/>
                  </a:cubicBezTo>
                  <a:cubicBezTo>
                    <a:pt x="535" y="275"/>
                    <a:pt x="551" y="269"/>
                    <a:pt x="562" y="261"/>
                  </a:cubicBezTo>
                  <a:cubicBezTo>
                    <a:pt x="559" y="248"/>
                    <a:pt x="555" y="239"/>
                    <a:pt x="549" y="237"/>
                  </a:cubicBezTo>
                  <a:cubicBezTo>
                    <a:pt x="532" y="235"/>
                    <a:pt x="507" y="167"/>
                    <a:pt x="528" y="162"/>
                  </a:cubicBezTo>
                  <a:cubicBezTo>
                    <a:pt x="549" y="158"/>
                    <a:pt x="575" y="87"/>
                    <a:pt x="608" y="77"/>
                  </a:cubicBezTo>
                  <a:cubicBezTo>
                    <a:pt x="621" y="73"/>
                    <a:pt x="626" y="65"/>
                    <a:pt x="628" y="55"/>
                  </a:cubicBezTo>
                  <a:cubicBezTo>
                    <a:pt x="600" y="46"/>
                    <a:pt x="572" y="34"/>
                    <a:pt x="568" y="26"/>
                  </a:cubicBezTo>
                  <a:cubicBezTo>
                    <a:pt x="559" y="12"/>
                    <a:pt x="512" y="6"/>
                    <a:pt x="488" y="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6" name="Freeform 82">
              <a:extLst>
                <a:ext uri="{FF2B5EF4-FFF2-40B4-BE49-F238E27FC236}">
                  <a16:creationId xmlns:a16="http://schemas.microsoft.com/office/drawing/2014/main" id="{AB5876D1-CEDC-6C1B-1EF8-E9C51F19D2E4}"/>
                </a:ext>
              </a:extLst>
            </p:cNvPr>
            <p:cNvSpPr>
              <a:spLocks/>
            </p:cNvSpPr>
            <p:nvPr/>
          </p:nvSpPr>
          <p:spPr bwMode="auto">
            <a:xfrm>
              <a:off x="6465471" y="2834121"/>
              <a:ext cx="94858" cy="67094"/>
            </a:xfrm>
            <a:custGeom>
              <a:avLst/>
              <a:gdLst>
                <a:gd name="T0" fmla="*/ 65 w 274"/>
                <a:gd name="T1" fmla="*/ 193 h 193"/>
                <a:gd name="T2" fmla="*/ 65 w 274"/>
                <a:gd name="T3" fmla="*/ 193 h 193"/>
                <a:gd name="T4" fmla="*/ 68 w 274"/>
                <a:gd name="T5" fmla="*/ 191 h 193"/>
                <a:gd name="T6" fmla="*/ 69 w 274"/>
                <a:gd name="T7" fmla="*/ 191 h 193"/>
                <a:gd name="T8" fmla="*/ 75 w 274"/>
                <a:gd name="T9" fmla="*/ 190 h 193"/>
                <a:gd name="T10" fmla="*/ 76 w 274"/>
                <a:gd name="T11" fmla="*/ 190 h 193"/>
                <a:gd name="T12" fmla="*/ 108 w 274"/>
                <a:gd name="T13" fmla="*/ 190 h 193"/>
                <a:gd name="T14" fmla="*/ 110 w 274"/>
                <a:gd name="T15" fmla="*/ 190 h 193"/>
                <a:gd name="T16" fmla="*/ 118 w 274"/>
                <a:gd name="T17" fmla="*/ 189 h 193"/>
                <a:gd name="T18" fmla="*/ 121 w 274"/>
                <a:gd name="T19" fmla="*/ 189 h 193"/>
                <a:gd name="T20" fmla="*/ 131 w 274"/>
                <a:gd name="T21" fmla="*/ 187 h 193"/>
                <a:gd name="T22" fmla="*/ 178 w 274"/>
                <a:gd name="T23" fmla="*/ 158 h 193"/>
                <a:gd name="T24" fmla="*/ 271 w 274"/>
                <a:gd name="T25" fmla="*/ 116 h 193"/>
                <a:gd name="T26" fmla="*/ 272 w 274"/>
                <a:gd name="T27" fmla="*/ 111 h 193"/>
                <a:gd name="T28" fmla="*/ 253 w 274"/>
                <a:gd name="T29" fmla="*/ 83 h 193"/>
                <a:gd name="T30" fmla="*/ 198 w 274"/>
                <a:gd name="T31" fmla="*/ 19 h 193"/>
                <a:gd name="T32" fmla="*/ 195 w 274"/>
                <a:gd name="T33" fmla="*/ 12 h 193"/>
                <a:gd name="T34" fmla="*/ 195 w 274"/>
                <a:gd name="T35" fmla="*/ 11 h 193"/>
                <a:gd name="T36" fmla="*/ 196 w 274"/>
                <a:gd name="T37" fmla="*/ 0 h 193"/>
                <a:gd name="T38" fmla="*/ 24 w 274"/>
                <a:gd name="T39" fmla="*/ 32 h 193"/>
                <a:gd name="T40" fmla="*/ 18 w 274"/>
                <a:gd name="T41" fmla="*/ 28 h 193"/>
                <a:gd name="T42" fmla="*/ 7 w 274"/>
                <a:gd name="T43" fmla="*/ 131 h 193"/>
                <a:gd name="T44" fmla="*/ 65 w 274"/>
                <a:gd name="T45"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193">
                  <a:moveTo>
                    <a:pt x="65" y="193"/>
                  </a:moveTo>
                  <a:cubicBezTo>
                    <a:pt x="65" y="193"/>
                    <a:pt x="65" y="193"/>
                    <a:pt x="65" y="193"/>
                  </a:cubicBezTo>
                  <a:cubicBezTo>
                    <a:pt x="66" y="192"/>
                    <a:pt x="67" y="192"/>
                    <a:pt x="68" y="191"/>
                  </a:cubicBezTo>
                  <a:cubicBezTo>
                    <a:pt x="69" y="191"/>
                    <a:pt x="69" y="191"/>
                    <a:pt x="69" y="191"/>
                  </a:cubicBezTo>
                  <a:cubicBezTo>
                    <a:pt x="71" y="191"/>
                    <a:pt x="73" y="191"/>
                    <a:pt x="75" y="190"/>
                  </a:cubicBezTo>
                  <a:cubicBezTo>
                    <a:pt x="75" y="190"/>
                    <a:pt x="75" y="190"/>
                    <a:pt x="76" y="190"/>
                  </a:cubicBezTo>
                  <a:cubicBezTo>
                    <a:pt x="84" y="190"/>
                    <a:pt x="96" y="190"/>
                    <a:pt x="108" y="190"/>
                  </a:cubicBezTo>
                  <a:cubicBezTo>
                    <a:pt x="108" y="190"/>
                    <a:pt x="109" y="190"/>
                    <a:pt x="110" y="190"/>
                  </a:cubicBezTo>
                  <a:cubicBezTo>
                    <a:pt x="113" y="190"/>
                    <a:pt x="115" y="189"/>
                    <a:pt x="118" y="189"/>
                  </a:cubicBezTo>
                  <a:cubicBezTo>
                    <a:pt x="119" y="189"/>
                    <a:pt x="120" y="189"/>
                    <a:pt x="121" y="189"/>
                  </a:cubicBezTo>
                  <a:cubicBezTo>
                    <a:pt x="125" y="188"/>
                    <a:pt x="128" y="188"/>
                    <a:pt x="131" y="187"/>
                  </a:cubicBezTo>
                  <a:cubicBezTo>
                    <a:pt x="158" y="180"/>
                    <a:pt x="164" y="152"/>
                    <a:pt x="178" y="158"/>
                  </a:cubicBezTo>
                  <a:cubicBezTo>
                    <a:pt x="191" y="165"/>
                    <a:pt x="262" y="129"/>
                    <a:pt x="271" y="116"/>
                  </a:cubicBezTo>
                  <a:cubicBezTo>
                    <a:pt x="272" y="114"/>
                    <a:pt x="272" y="112"/>
                    <a:pt x="272" y="111"/>
                  </a:cubicBezTo>
                  <a:cubicBezTo>
                    <a:pt x="274" y="101"/>
                    <a:pt x="255" y="95"/>
                    <a:pt x="253" y="83"/>
                  </a:cubicBezTo>
                  <a:cubicBezTo>
                    <a:pt x="251" y="70"/>
                    <a:pt x="204" y="25"/>
                    <a:pt x="198" y="19"/>
                  </a:cubicBezTo>
                  <a:cubicBezTo>
                    <a:pt x="196" y="17"/>
                    <a:pt x="196" y="15"/>
                    <a:pt x="195" y="12"/>
                  </a:cubicBezTo>
                  <a:cubicBezTo>
                    <a:pt x="195" y="12"/>
                    <a:pt x="195" y="11"/>
                    <a:pt x="195" y="11"/>
                  </a:cubicBezTo>
                  <a:cubicBezTo>
                    <a:pt x="195" y="8"/>
                    <a:pt x="195" y="4"/>
                    <a:pt x="196" y="0"/>
                  </a:cubicBezTo>
                  <a:cubicBezTo>
                    <a:pt x="126" y="10"/>
                    <a:pt x="24" y="32"/>
                    <a:pt x="24" y="32"/>
                  </a:cubicBezTo>
                  <a:cubicBezTo>
                    <a:pt x="24" y="32"/>
                    <a:pt x="21" y="30"/>
                    <a:pt x="18" y="28"/>
                  </a:cubicBezTo>
                  <a:cubicBezTo>
                    <a:pt x="7" y="61"/>
                    <a:pt x="0" y="108"/>
                    <a:pt x="7" y="131"/>
                  </a:cubicBezTo>
                  <a:cubicBezTo>
                    <a:pt x="14" y="154"/>
                    <a:pt x="35" y="171"/>
                    <a:pt x="65" y="19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7" name="Freeform 83">
              <a:extLst>
                <a:ext uri="{FF2B5EF4-FFF2-40B4-BE49-F238E27FC236}">
                  <a16:creationId xmlns:a16="http://schemas.microsoft.com/office/drawing/2014/main" id="{C231084B-1F64-8F31-1AE4-F68340FCEC5D}"/>
                </a:ext>
              </a:extLst>
            </p:cNvPr>
            <p:cNvSpPr>
              <a:spLocks/>
            </p:cNvSpPr>
            <p:nvPr/>
          </p:nvSpPr>
          <p:spPr bwMode="auto">
            <a:xfrm>
              <a:off x="6526781" y="2388752"/>
              <a:ext cx="621201" cy="360921"/>
            </a:xfrm>
            <a:custGeom>
              <a:avLst/>
              <a:gdLst>
                <a:gd name="T0" fmla="*/ 1660 w 1779"/>
                <a:gd name="T1" fmla="*/ 591 h 1034"/>
                <a:gd name="T2" fmla="*/ 1759 w 1779"/>
                <a:gd name="T3" fmla="*/ 533 h 1034"/>
                <a:gd name="T4" fmla="*/ 1773 w 1779"/>
                <a:gd name="T5" fmla="*/ 471 h 1034"/>
                <a:gd name="T6" fmla="*/ 1777 w 1779"/>
                <a:gd name="T7" fmla="*/ 401 h 1034"/>
                <a:gd name="T8" fmla="*/ 1635 w 1779"/>
                <a:gd name="T9" fmla="*/ 343 h 1034"/>
                <a:gd name="T10" fmla="*/ 1509 w 1779"/>
                <a:gd name="T11" fmla="*/ 277 h 1034"/>
                <a:gd name="T12" fmla="*/ 1403 w 1779"/>
                <a:gd name="T13" fmla="*/ 285 h 1034"/>
                <a:gd name="T14" fmla="*/ 1317 w 1779"/>
                <a:gd name="T15" fmla="*/ 243 h 1034"/>
                <a:gd name="T16" fmla="*/ 1199 w 1779"/>
                <a:gd name="T17" fmla="*/ 148 h 1034"/>
                <a:gd name="T18" fmla="*/ 1164 w 1779"/>
                <a:gd name="T19" fmla="*/ 18 h 1034"/>
                <a:gd name="T20" fmla="*/ 1016 w 1779"/>
                <a:gd name="T21" fmla="*/ 11 h 1034"/>
                <a:gd name="T22" fmla="*/ 942 w 1779"/>
                <a:gd name="T23" fmla="*/ 24 h 1034"/>
                <a:gd name="T24" fmla="*/ 819 w 1779"/>
                <a:gd name="T25" fmla="*/ 102 h 1034"/>
                <a:gd name="T26" fmla="*/ 710 w 1779"/>
                <a:gd name="T27" fmla="*/ 128 h 1034"/>
                <a:gd name="T28" fmla="*/ 580 w 1779"/>
                <a:gd name="T29" fmla="*/ 102 h 1034"/>
                <a:gd name="T30" fmla="*/ 420 w 1779"/>
                <a:gd name="T31" fmla="*/ 78 h 1034"/>
                <a:gd name="T32" fmla="*/ 184 w 1779"/>
                <a:gd name="T33" fmla="*/ 96 h 1034"/>
                <a:gd name="T34" fmla="*/ 139 w 1779"/>
                <a:gd name="T35" fmla="*/ 141 h 1034"/>
                <a:gd name="T36" fmla="*/ 135 w 1779"/>
                <a:gd name="T37" fmla="*/ 274 h 1034"/>
                <a:gd name="T38" fmla="*/ 44 w 1779"/>
                <a:gd name="T39" fmla="*/ 438 h 1034"/>
                <a:gd name="T40" fmla="*/ 44 w 1779"/>
                <a:gd name="T41" fmla="*/ 560 h 1034"/>
                <a:gd name="T42" fmla="*/ 99 w 1779"/>
                <a:gd name="T43" fmla="*/ 568 h 1034"/>
                <a:gd name="T44" fmla="*/ 258 w 1779"/>
                <a:gd name="T45" fmla="*/ 603 h 1034"/>
                <a:gd name="T46" fmla="*/ 352 w 1779"/>
                <a:gd name="T47" fmla="*/ 586 h 1034"/>
                <a:gd name="T48" fmla="*/ 529 w 1779"/>
                <a:gd name="T49" fmla="*/ 515 h 1034"/>
                <a:gd name="T50" fmla="*/ 680 w 1779"/>
                <a:gd name="T51" fmla="*/ 612 h 1034"/>
                <a:gd name="T52" fmla="*/ 765 w 1779"/>
                <a:gd name="T53" fmla="*/ 778 h 1034"/>
                <a:gd name="T54" fmla="*/ 659 w 1779"/>
                <a:gd name="T55" fmla="*/ 810 h 1034"/>
                <a:gd name="T56" fmla="*/ 639 w 1779"/>
                <a:gd name="T57" fmla="*/ 925 h 1034"/>
                <a:gd name="T58" fmla="*/ 730 w 1779"/>
                <a:gd name="T59" fmla="*/ 926 h 1034"/>
                <a:gd name="T60" fmla="*/ 863 w 1779"/>
                <a:gd name="T61" fmla="*/ 751 h 1034"/>
                <a:gd name="T62" fmla="*/ 984 w 1779"/>
                <a:gd name="T63" fmla="*/ 800 h 1034"/>
                <a:gd name="T64" fmla="*/ 1013 w 1779"/>
                <a:gd name="T65" fmla="*/ 897 h 1034"/>
                <a:gd name="T66" fmla="*/ 1118 w 1779"/>
                <a:gd name="T67" fmla="*/ 1020 h 1034"/>
                <a:gd name="T68" fmla="*/ 1295 w 1779"/>
                <a:gd name="T69" fmla="*/ 959 h 1034"/>
                <a:gd name="T70" fmla="*/ 1328 w 1779"/>
                <a:gd name="T71" fmla="*/ 913 h 1034"/>
                <a:gd name="T72" fmla="*/ 1372 w 1779"/>
                <a:gd name="T73" fmla="*/ 753 h 1034"/>
                <a:gd name="T74" fmla="*/ 1580 w 1779"/>
                <a:gd name="T75" fmla="*/ 69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9" h="1034">
                  <a:moveTo>
                    <a:pt x="1582" y="644"/>
                  </a:moveTo>
                  <a:cubicBezTo>
                    <a:pt x="1598" y="642"/>
                    <a:pt x="1644" y="591"/>
                    <a:pt x="1660" y="591"/>
                  </a:cubicBezTo>
                  <a:cubicBezTo>
                    <a:pt x="1675" y="591"/>
                    <a:pt x="1742" y="604"/>
                    <a:pt x="1742" y="593"/>
                  </a:cubicBezTo>
                  <a:cubicBezTo>
                    <a:pt x="1742" y="582"/>
                    <a:pt x="1764" y="544"/>
                    <a:pt x="1759" y="533"/>
                  </a:cubicBezTo>
                  <a:cubicBezTo>
                    <a:pt x="1755" y="522"/>
                    <a:pt x="1733" y="507"/>
                    <a:pt x="1737" y="496"/>
                  </a:cubicBezTo>
                  <a:cubicBezTo>
                    <a:pt x="1742" y="485"/>
                    <a:pt x="1773" y="485"/>
                    <a:pt x="1773" y="471"/>
                  </a:cubicBezTo>
                  <a:cubicBezTo>
                    <a:pt x="1773" y="458"/>
                    <a:pt x="1748" y="451"/>
                    <a:pt x="1748" y="443"/>
                  </a:cubicBezTo>
                  <a:cubicBezTo>
                    <a:pt x="1748" y="434"/>
                    <a:pt x="1779" y="418"/>
                    <a:pt x="1777" y="401"/>
                  </a:cubicBezTo>
                  <a:cubicBezTo>
                    <a:pt x="1775" y="383"/>
                    <a:pt x="1748" y="381"/>
                    <a:pt x="1720" y="365"/>
                  </a:cubicBezTo>
                  <a:cubicBezTo>
                    <a:pt x="1691" y="350"/>
                    <a:pt x="1662" y="356"/>
                    <a:pt x="1635" y="343"/>
                  </a:cubicBezTo>
                  <a:cubicBezTo>
                    <a:pt x="1609" y="330"/>
                    <a:pt x="1554" y="338"/>
                    <a:pt x="1554" y="330"/>
                  </a:cubicBezTo>
                  <a:cubicBezTo>
                    <a:pt x="1554" y="321"/>
                    <a:pt x="1518" y="292"/>
                    <a:pt x="1509" y="277"/>
                  </a:cubicBezTo>
                  <a:cubicBezTo>
                    <a:pt x="1500" y="261"/>
                    <a:pt x="1472" y="270"/>
                    <a:pt x="1454" y="281"/>
                  </a:cubicBezTo>
                  <a:cubicBezTo>
                    <a:pt x="1436" y="292"/>
                    <a:pt x="1421" y="296"/>
                    <a:pt x="1403" y="285"/>
                  </a:cubicBezTo>
                  <a:cubicBezTo>
                    <a:pt x="1385" y="274"/>
                    <a:pt x="1370" y="257"/>
                    <a:pt x="1354" y="263"/>
                  </a:cubicBezTo>
                  <a:cubicBezTo>
                    <a:pt x="1339" y="270"/>
                    <a:pt x="1310" y="265"/>
                    <a:pt x="1317" y="243"/>
                  </a:cubicBezTo>
                  <a:cubicBezTo>
                    <a:pt x="1323" y="221"/>
                    <a:pt x="1288" y="173"/>
                    <a:pt x="1272" y="166"/>
                  </a:cubicBezTo>
                  <a:cubicBezTo>
                    <a:pt x="1257" y="159"/>
                    <a:pt x="1210" y="170"/>
                    <a:pt x="1199" y="148"/>
                  </a:cubicBezTo>
                  <a:cubicBezTo>
                    <a:pt x="1188" y="126"/>
                    <a:pt x="1168" y="108"/>
                    <a:pt x="1177" y="93"/>
                  </a:cubicBezTo>
                  <a:cubicBezTo>
                    <a:pt x="1186" y="77"/>
                    <a:pt x="1175" y="35"/>
                    <a:pt x="1164" y="18"/>
                  </a:cubicBezTo>
                  <a:cubicBezTo>
                    <a:pt x="1153" y="0"/>
                    <a:pt x="1098" y="2"/>
                    <a:pt x="1082" y="9"/>
                  </a:cubicBezTo>
                  <a:cubicBezTo>
                    <a:pt x="1067" y="15"/>
                    <a:pt x="1031" y="2"/>
                    <a:pt x="1016" y="11"/>
                  </a:cubicBezTo>
                  <a:cubicBezTo>
                    <a:pt x="1000" y="20"/>
                    <a:pt x="991" y="35"/>
                    <a:pt x="969" y="35"/>
                  </a:cubicBezTo>
                  <a:cubicBezTo>
                    <a:pt x="957" y="35"/>
                    <a:pt x="949" y="34"/>
                    <a:pt x="942" y="24"/>
                  </a:cubicBezTo>
                  <a:cubicBezTo>
                    <a:pt x="918" y="35"/>
                    <a:pt x="878" y="37"/>
                    <a:pt x="878" y="37"/>
                  </a:cubicBezTo>
                  <a:cubicBezTo>
                    <a:pt x="878" y="37"/>
                    <a:pt x="819" y="84"/>
                    <a:pt x="819" y="102"/>
                  </a:cubicBezTo>
                  <a:cubicBezTo>
                    <a:pt x="819" y="119"/>
                    <a:pt x="816" y="149"/>
                    <a:pt x="801" y="134"/>
                  </a:cubicBezTo>
                  <a:cubicBezTo>
                    <a:pt x="786" y="119"/>
                    <a:pt x="724" y="119"/>
                    <a:pt x="710" y="128"/>
                  </a:cubicBezTo>
                  <a:cubicBezTo>
                    <a:pt x="695" y="137"/>
                    <a:pt x="671" y="93"/>
                    <a:pt x="645" y="108"/>
                  </a:cubicBezTo>
                  <a:cubicBezTo>
                    <a:pt x="618" y="122"/>
                    <a:pt x="583" y="87"/>
                    <a:pt x="580" y="102"/>
                  </a:cubicBezTo>
                  <a:cubicBezTo>
                    <a:pt x="577" y="116"/>
                    <a:pt x="538" y="105"/>
                    <a:pt x="512" y="93"/>
                  </a:cubicBezTo>
                  <a:cubicBezTo>
                    <a:pt x="485" y="81"/>
                    <a:pt x="438" y="99"/>
                    <a:pt x="420" y="78"/>
                  </a:cubicBezTo>
                  <a:cubicBezTo>
                    <a:pt x="403" y="57"/>
                    <a:pt x="287" y="57"/>
                    <a:pt x="249" y="57"/>
                  </a:cubicBezTo>
                  <a:cubicBezTo>
                    <a:pt x="211" y="57"/>
                    <a:pt x="202" y="78"/>
                    <a:pt x="184" y="96"/>
                  </a:cubicBezTo>
                  <a:cubicBezTo>
                    <a:pt x="168" y="112"/>
                    <a:pt x="150" y="109"/>
                    <a:pt x="131" y="108"/>
                  </a:cubicBezTo>
                  <a:cubicBezTo>
                    <a:pt x="132" y="123"/>
                    <a:pt x="135" y="136"/>
                    <a:pt x="139" y="141"/>
                  </a:cubicBezTo>
                  <a:cubicBezTo>
                    <a:pt x="148" y="155"/>
                    <a:pt x="190" y="219"/>
                    <a:pt x="179" y="239"/>
                  </a:cubicBezTo>
                  <a:cubicBezTo>
                    <a:pt x="168" y="259"/>
                    <a:pt x="148" y="259"/>
                    <a:pt x="135" y="274"/>
                  </a:cubicBezTo>
                  <a:cubicBezTo>
                    <a:pt x="121" y="290"/>
                    <a:pt x="44" y="358"/>
                    <a:pt x="42" y="369"/>
                  </a:cubicBezTo>
                  <a:cubicBezTo>
                    <a:pt x="39" y="381"/>
                    <a:pt x="55" y="429"/>
                    <a:pt x="44" y="438"/>
                  </a:cubicBezTo>
                  <a:cubicBezTo>
                    <a:pt x="33" y="447"/>
                    <a:pt x="0" y="493"/>
                    <a:pt x="0" y="511"/>
                  </a:cubicBezTo>
                  <a:cubicBezTo>
                    <a:pt x="0" y="529"/>
                    <a:pt x="24" y="553"/>
                    <a:pt x="44" y="560"/>
                  </a:cubicBezTo>
                  <a:cubicBezTo>
                    <a:pt x="52" y="563"/>
                    <a:pt x="58" y="567"/>
                    <a:pt x="60" y="571"/>
                  </a:cubicBezTo>
                  <a:cubicBezTo>
                    <a:pt x="76" y="569"/>
                    <a:pt x="90" y="568"/>
                    <a:pt x="99" y="568"/>
                  </a:cubicBezTo>
                  <a:cubicBezTo>
                    <a:pt x="113" y="568"/>
                    <a:pt x="178" y="586"/>
                    <a:pt x="199" y="586"/>
                  </a:cubicBezTo>
                  <a:cubicBezTo>
                    <a:pt x="219" y="586"/>
                    <a:pt x="249" y="595"/>
                    <a:pt x="258" y="603"/>
                  </a:cubicBezTo>
                  <a:cubicBezTo>
                    <a:pt x="267" y="612"/>
                    <a:pt x="287" y="606"/>
                    <a:pt x="302" y="592"/>
                  </a:cubicBezTo>
                  <a:cubicBezTo>
                    <a:pt x="317" y="577"/>
                    <a:pt x="335" y="586"/>
                    <a:pt x="352" y="586"/>
                  </a:cubicBezTo>
                  <a:cubicBezTo>
                    <a:pt x="370" y="586"/>
                    <a:pt x="400" y="571"/>
                    <a:pt x="408" y="556"/>
                  </a:cubicBezTo>
                  <a:cubicBezTo>
                    <a:pt x="417" y="542"/>
                    <a:pt x="506" y="518"/>
                    <a:pt x="529" y="515"/>
                  </a:cubicBezTo>
                  <a:cubicBezTo>
                    <a:pt x="553" y="512"/>
                    <a:pt x="588" y="559"/>
                    <a:pt x="609" y="559"/>
                  </a:cubicBezTo>
                  <a:cubicBezTo>
                    <a:pt x="630" y="559"/>
                    <a:pt x="668" y="574"/>
                    <a:pt x="680" y="612"/>
                  </a:cubicBezTo>
                  <a:cubicBezTo>
                    <a:pt x="692" y="651"/>
                    <a:pt x="727" y="698"/>
                    <a:pt x="742" y="713"/>
                  </a:cubicBezTo>
                  <a:cubicBezTo>
                    <a:pt x="757" y="727"/>
                    <a:pt x="765" y="766"/>
                    <a:pt x="765" y="778"/>
                  </a:cubicBezTo>
                  <a:cubicBezTo>
                    <a:pt x="765" y="789"/>
                    <a:pt x="733" y="775"/>
                    <a:pt x="698" y="766"/>
                  </a:cubicBezTo>
                  <a:cubicBezTo>
                    <a:pt x="662" y="757"/>
                    <a:pt x="659" y="792"/>
                    <a:pt x="659" y="810"/>
                  </a:cubicBezTo>
                  <a:cubicBezTo>
                    <a:pt x="659" y="828"/>
                    <a:pt x="609" y="890"/>
                    <a:pt x="600" y="902"/>
                  </a:cubicBezTo>
                  <a:cubicBezTo>
                    <a:pt x="591" y="913"/>
                    <a:pt x="618" y="922"/>
                    <a:pt x="639" y="925"/>
                  </a:cubicBezTo>
                  <a:cubicBezTo>
                    <a:pt x="647" y="926"/>
                    <a:pt x="683" y="902"/>
                    <a:pt x="695" y="902"/>
                  </a:cubicBezTo>
                  <a:cubicBezTo>
                    <a:pt x="700" y="902"/>
                    <a:pt x="714" y="913"/>
                    <a:pt x="730" y="926"/>
                  </a:cubicBezTo>
                  <a:cubicBezTo>
                    <a:pt x="727" y="880"/>
                    <a:pt x="736" y="883"/>
                    <a:pt x="777" y="851"/>
                  </a:cubicBezTo>
                  <a:cubicBezTo>
                    <a:pt x="820" y="819"/>
                    <a:pt x="825" y="758"/>
                    <a:pt x="863" y="751"/>
                  </a:cubicBezTo>
                  <a:cubicBezTo>
                    <a:pt x="901" y="744"/>
                    <a:pt x="917" y="726"/>
                    <a:pt x="974" y="735"/>
                  </a:cubicBezTo>
                  <a:cubicBezTo>
                    <a:pt x="1030" y="744"/>
                    <a:pt x="946" y="779"/>
                    <a:pt x="984" y="800"/>
                  </a:cubicBezTo>
                  <a:cubicBezTo>
                    <a:pt x="1022" y="820"/>
                    <a:pt x="1140" y="794"/>
                    <a:pt x="1146" y="823"/>
                  </a:cubicBezTo>
                  <a:cubicBezTo>
                    <a:pt x="1152" y="853"/>
                    <a:pt x="1010" y="882"/>
                    <a:pt x="1013" y="897"/>
                  </a:cubicBezTo>
                  <a:cubicBezTo>
                    <a:pt x="1016" y="912"/>
                    <a:pt x="1089" y="927"/>
                    <a:pt x="1114" y="943"/>
                  </a:cubicBezTo>
                  <a:cubicBezTo>
                    <a:pt x="1139" y="959"/>
                    <a:pt x="1106" y="1005"/>
                    <a:pt x="1118" y="1020"/>
                  </a:cubicBezTo>
                  <a:cubicBezTo>
                    <a:pt x="1130" y="1034"/>
                    <a:pt x="1168" y="1023"/>
                    <a:pt x="1199" y="1000"/>
                  </a:cubicBezTo>
                  <a:cubicBezTo>
                    <a:pt x="1230" y="978"/>
                    <a:pt x="1255" y="986"/>
                    <a:pt x="1295" y="959"/>
                  </a:cubicBezTo>
                  <a:cubicBezTo>
                    <a:pt x="1335" y="933"/>
                    <a:pt x="1418" y="956"/>
                    <a:pt x="1428" y="940"/>
                  </a:cubicBezTo>
                  <a:cubicBezTo>
                    <a:pt x="1438" y="924"/>
                    <a:pt x="1405" y="907"/>
                    <a:pt x="1328" y="913"/>
                  </a:cubicBezTo>
                  <a:cubicBezTo>
                    <a:pt x="1251" y="919"/>
                    <a:pt x="1247" y="847"/>
                    <a:pt x="1247" y="832"/>
                  </a:cubicBezTo>
                  <a:cubicBezTo>
                    <a:pt x="1247" y="817"/>
                    <a:pt x="1326" y="757"/>
                    <a:pt x="1372" y="753"/>
                  </a:cubicBezTo>
                  <a:cubicBezTo>
                    <a:pt x="1418" y="748"/>
                    <a:pt x="1455" y="735"/>
                    <a:pt x="1499" y="714"/>
                  </a:cubicBezTo>
                  <a:cubicBezTo>
                    <a:pt x="1517" y="706"/>
                    <a:pt x="1548" y="697"/>
                    <a:pt x="1580" y="691"/>
                  </a:cubicBezTo>
                  <a:cubicBezTo>
                    <a:pt x="1575" y="670"/>
                    <a:pt x="1569" y="646"/>
                    <a:pt x="1582" y="64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8" name="Freeform 84">
              <a:extLst>
                <a:ext uri="{FF2B5EF4-FFF2-40B4-BE49-F238E27FC236}">
                  <a16:creationId xmlns:a16="http://schemas.microsoft.com/office/drawing/2014/main" id="{3356E3C7-C97D-BA1E-E244-015844759B72}"/>
                </a:ext>
              </a:extLst>
            </p:cNvPr>
            <p:cNvSpPr>
              <a:spLocks/>
            </p:cNvSpPr>
            <p:nvPr/>
          </p:nvSpPr>
          <p:spPr bwMode="auto">
            <a:xfrm>
              <a:off x="6561486" y="2204822"/>
              <a:ext cx="327374" cy="235987"/>
            </a:xfrm>
            <a:custGeom>
              <a:avLst/>
              <a:gdLst>
                <a:gd name="T0" fmla="*/ 879 w 939"/>
                <a:gd name="T1" fmla="*/ 331 h 677"/>
                <a:gd name="T2" fmla="*/ 821 w 939"/>
                <a:gd name="T3" fmla="*/ 275 h 677"/>
                <a:gd name="T4" fmla="*/ 775 w 939"/>
                <a:gd name="T5" fmla="*/ 214 h 677"/>
                <a:gd name="T6" fmla="*/ 764 w 939"/>
                <a:gd name="T7" fmla="*/ 143 h 677"/>
                <a:gd name="T8" fmla="*/ 755 w 939"/>
                <a:gd name="T9" fmla="*/ 74 h 677"/>
                <a:gd name="T10" fmla="*/ 662 w 939"/>
                <a:gd name="T11" fmla="*/ 48 h 677"/>
                <a:gd name="T12" fmla="*/ 609 w 939"/>
                <a:gd name="T13" fmla="*/ 48 h 677"/>
                <a:gd name="T14" fmla="*/ 558 w 939"/>
                <a:gd name="T15" fmla="*/ 23 h 677"/>
                <a:gd name="T16" fmla="*/ 505 w 939"/>
                <a:gd name="T17" fmla="*/ 8 h 677"/>
                <a:gd name="T18" fmla="*/ 500 w 939"/>
                <a:gd name="T19" fmla="*/ 0 h 677"/>
                <a:gd name="T20" fmla="*/ 469 w 939"/>
                <a:gd name="T21" fmla="*/ 13 h 677"/>
                <a:gd name="T22" fmla="*/ 430 w 939"/>
                <a:gd name="T23" fmla="*/ 48 h 677"/>
                <a:gd name="T24" fmla="*/ 363 w 939"/>
                <a:gd name="T25" fmla="*/ 57 h 677"/>
                <a:gd name="T26" fmla="*/ 336 w 939"/>
                <a:gd name="T27" fmla="*/ 110 h 677"/>
                <a:gd name="T28" fmla="*/ 324 w 939"/>
                <a:gd name="T29" fmla="*/ 149 h 677"/>
                <a:gd name="T30" fmla="*/ 292 w 939"/>
                <a:gd name="T31" fmla="*/ 175 h 677"/>
                <a:gd name="T32" fmla="*/ 242 w 939"/>
                <a:gd name="T33" fmla="*/ 222 h 677"/>
                <a:gd name="T34" fmla="*/ 227 w 939"/>
                <a:gd name="T35" fmla="*/ 270 h 677"/>
                <a:gd name="T36" fmla="*/ 162 w 939"/>
                <a:gd name="T37" fmla="*/ 290 h 677"/>
                <a:gd name="T38" fmla="*/ 112 w 939"/>
                <a:gd name="T39" fmla="*/ 314 h 677"/>
                <a:gd name="T40" fmla="*/ 39 w 939"/>
                <a:gd name="T41" fmla="*/ 309 h 677"/>
                <a:gd name="T42" fmla="*/ 38 w 939"/>
                <a:gd name="T43" fmla="*/ 318 h 677"/>
                <a:gd name="T44" fmla="*/ 53 w 939"/>
                <a:gd name="T45" fmla="*/ 393 h 677"/>
                <a:gd name="T46" fmla="*/ 58 w 939"/>
                <a:gd name="T47" fmla="*/ 479 h 677"/>
                <a:gd name="T48" fmla="*/ 0 w 939"/>
                <a:gd name="T49" fmla="*/ 530 h 677"/>
                <a:gd name="T50" fmla="*/ 33 w 939"/>
                <a:gd name="T51" fmla="*/ 581 h 677"/>
                <a:gd name="T52" fmla="*/ 32 w 939"/>
                <a:gd name="T53" fmla="*/ 636 h 677"/>
                <a:gd name="T54" fmla="*/ 85 w 939"/>
                <a:gd name="T55" fmla="*/ 624 h 677"/>
                <a:gd name="T56" fmla="*/ 150 w 939"/>
                <a:gd name="T57" fmla="*/ 585 h 677"/>
                <a:gd name="T58" fmla="*/ 321 w 939"/>
                <a:gd name="T59" fmla="*/ 606 h 677"/>
                <a:gd name="T60" fmla="*/ 413 w 939"/>
                <a:gd name="T61" fmla="*/ 621 h 677"/>
                <a:gd name="T62" fmla="*/ 481 w 939"/>
                <a:gd name="T63" fmla="*/ 630 h 677"/>
                <a:gd name="T64" fmla="*/ 546 w 939"/>
                <a:gd name="T65" fmla="*/ 636 h 677"/>
                <a:gd name="T66" fmla="*/ 611 w 939"/>
                <a:gd name="T67" fmla="*/ 656 h 677"/>
                <a:gd name="T68" fmla="*/ 702 w 939"/>
                <a:gd name="T69" fmla="*/ 662 h 677"/>
                <a:gd name="T70" fmla="*/ 720 w 939"/>
                <a:gd name="T71" fmla="*/ 630 h 677"/>
                <a:gd name="T72" fmla="*/ 779 w 939"/>
                <a:gd name="T73" fmla="*/ 565 h 677"/>
                <a:gd name="T74" fmla="*/ 843 w 939"/>
                <a:gd name="T75" fmla="*/ 552 h 677"/>
                <a:gd name="T76" fmla="*/ 828 w 939"/>
                <a:gd name="T77" fmla="*/ 510 h 677"/>
                <a:gd name="T78" fmla="*/ 813 w 939"/>
                <a:gd name="T79" fmla="*/ 417 h 677"/>
                <a:gd name="T80" fmla="*/ 883 w 939"/>
                <a:gd name="T81" fmla="*/ 428 h 677"/>
                <a:gd name="T82" fmla="*/ 934 w 939"/>
                <a:gd name="T83" fmla="*/ 382 h 677"/>
                <a:gd name="T84" fmla="*/ 879 w 939"/>
                <a:gd name="T85" fmla="*/ 3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9" h="677">
                  <a:moveTo>
                    <a:pt x="879" y="331"/>
                  </a:moveTo>
                  <a:cubicBezTo>
                    <a:pt x="861" y="326"/>
                    <a:pt x="850" y="287"/>
                    <a:pt x="821" y="275"/>
                  </a:cubicBezTo>
                  <a:cubicBezTo>
                    <a:pt x="793" y="264"/>
                    <a:pt x="799" y="229"/>
                    <a:pt x="775" y="214"/>
                  </a:cubicBezTo>
                  <a:cubicBezTo>
                    <a:pt x="751" y="198"/>
                    <a:pt x="766" y="167"/>
                    <a:pt x="764" y="143"/>
                  </a:cubicBezTo>
                  <a:cubicBezTo>
                    <a:pt x="762" y="118"/>
                    <a:pt x="768" y="81"/>
                    <a:pt x="755" y="74"/>
                  </a:cubicBezTo>
                  <a:cubicBezTo>
                    <a:pt x="742" y="67"/>
                    <a:pt x="686" y="36"/>
                    <a:pt x="662" y="48"/>
                  </a:cubicBezTo>
                  <a:cubicBezTo>
                    <a:pt x="638" y="59"/>
                    <a:pt x="620" y="67"/>
                    <a:pt x="609" y="48"/>
                  </a:cubicBezTo>
                  <a:cubicBezTo>
                    <a:pt x="598" y="28"/>
                    <a:pt x="582" y="16"/>
                    <a:pt x="558" y="23"/>
                  </a:cubicBezTo>
                  <a:cubicBezTo>
                    <a:pt x="534" y="30"/>
                    <a:pt x="518" y="19"/>
                    <a:pt x="505" y="8"/>
                  </a:cubicBezTo>
                  <a:cubicBezTo>
                    <a:pt x="503" y="6"/>
                    <a:pt x="501" y="3"/>
                    <a:pt x="500" y="0"/>
                  </a:cubicBezTo>
                  <a:cubicBezTo>
                    <a:pt x="490" y="2"/>
                    <a:pt x="477" y="6"/>
                    <a:pt x="469" y="13"/>
                  </a:cubicBezTo>
                  <a:cubicBezTo>
                    <a:pt x="454" y="25"/>
                    <a:pt x="451" y="48"/>
                    <a:pt x="430" y="48"/>
                  </a:cubicBezTo>
                  <a:cubicBezTo>
                    <a:pt x="410" y="48"/>
                    <a:pt x="386" y="39"/>
                    <a:pt x="363" y="57"/>
                  </a:cubicBezTo>
                  <a:cubicBezTo>
                    <a:pt x="339" y="75"/>
                    <a:pt x="333" y="96"/>
                    <a:pt x="336" y="110"/>
                  </a:cubicBezTo>
                  <a:cubicBezTo>
                    <a:pt x="339" y="125"/>
                    <a:pt x="342" y="149"/>
                    <a:pt x="324" y="149"/>
                  </a:cubicBezTo>
                  <a:cubicBezTo>
                    <a:pt x="306" y="149"/>
                    <a:pt x="309" y="169"/>
                    <a:pt x="292" y="175"/>
                  </a:cubicBezTo>
                  <a:cubicBezTo>
                    <a:pt x="274" y="181"/>
                    <a:pt x="244" y="208"/>
                    <a:pt x="242" y="222"/>
                  </a:cubicBezTo>
                  <a:cubicBezTo>
                    <a:pt x="239" y="237"/>
                    <a:pt x="239" y="270"/>
                    <a:pt x="227" y="270"/>
                  </a:cubicBezTo>
                  <a:cubicBezTo>
                    <a:pt x="215" y="270"/>
                    <a:pt x="174" y="275"/>
                    <a:pt x="162" y="290"/>
                  </a:cubicBezTo>
                  <a:cubicBezTo>
                    <a:pt x="150" y="305"/>
                    <a:pt x="135" y="320"/>
                    <a:pt x="112" y="314"/>
                  </a:cubicBezTo>
                  <a:cubicBezTo>
                    <a:pt x="100" y="311"/>
                    <a:pt x="67" y="309"/>
                    <a:pt x="39" y="309"/>
                  </a:cubicBezTo>
                  <a:cubicBezTo>
                    <a:pt x="39" y="312"/>
                    <a:pt x="39" y="314"/>
                    <a:pt x="38" y="318"/>
                  </a:cubicBezTo>
                  <a:cubicBezTo>
                    <a:pt x="27" y="349"/>
                    <a:pt x="36" y="377"/>
                    <a:pt x="53" y="393"/>
                  </a:cubicBezTo>
                  <a:cubicBezTo>
                    <a:pt x="71" y="408"/>
                    <a:pt x="78" y="470"/>
                    <a:pt x="58" y="479"/>
                  </a:cubicBezTo>
                  <a:cubicBezTo>
                    <a:pt x="38" y="488"/>
                    <a:pt x="0" y="515"/>
                    <a:pt x="0" y="530"/>
                  </a:cubicBezTo>
                  <a:cubicBezTo>
                    <a:pt x="0" y="546"/>
                    <a:pt x="40" y="559"/>
                    <a:pt x="33" y="581"/>
                  </a:cubicBezTo>
                  <a:cubicBezTo>
                    <a:pt x="30" y="594"/>
                    <a:pt x="30" y="616"/>
                    <a:pt x="32" y="636"/>
                  </a:cubicBezTo>
                  <a:cubicBezTo>
                    <a:pt x="51" y="637"/>
                    <a:pt x="69" y="640"/>
                    <a:pt x="85" y="624"/>
                  </a:cubicBezTo>
                  <a:cubicBezTo>
                    <a:pt x="103" y="606"/>
                    <a:pt x="112" y="585"/>
                    <a:pt x="150" y="585"/>
                  </a:cubicBezTo>
                  <a:cubicBezTo>
                    <a:pt x="188" y="585"/>
                    <a:pt x="304" y="585"/>
                    <a:pt x="321" y="606"/>
                  </a:cubicBezTo>
                  <a:cubicBezTo>
                    <a:pt x="339" y="627"/>
                    <a:pt x="386" y="609"/>
                    <a:pt x="413" y="621"/>
                  </a:cubicBezTo>
                  <a:cubicBezTo>
                    <a:pt x="439" y="633"/>
                    <a:pt x="478" y="644"/>
                    <a:pt x="481" y="630"/>
                  </a:cubicBezTo>
                  <a:cubicBezTo>
                    <a:pt x="484" y="615"/>
                    <a:pt x="519" y="650"/>
                    <a:pt x="546" y="636"/>
                  </a:cubicBezTo>
                  <a:cubicBezTo>
                    <a:pt x="572" y="621"/>
                    <a:pt x="596" y="665"/>
                    <a:pt x="611" y="656"/>
                  </a:cubicBezTo>
                  <a:cubicBezTo>
                    <a:pt x="625" y="647"/>
                    <a:pt x="687" y="647"/>
                    <a:pt x="702" y="662"/>
                  </a:cubicBezTo>
                  <a:cubicBezTo>
                    <a:pt x="717" y="677"/>
                    <a:pt x="720" y="647"/>
                    <a:pt x="720" y="630"/>
                  </a:cubicBezTo>
                  <a:cubicBezTo>
                    <a:pt x="720" y="612"/>
                    <a:pt x="779" y="565"/>
                    <a:pt x="779" y="565"/>
                  </a:cubicBezTo>
                  <a:cubicBezTo>
                    <a:pt x="779" y="565"/>
                    <a:pt x="819" y="563"/>
                    <a:pt x="843" y="552"/>
                  </a:cubicBezTo>
                  <a:cubicBezTo>
                    <a:pt x="838" y="544"/>
                    <a:pt x="833" y="532"/>
                    <a:pt x="828" y="510"/>
                  </a:cubicBezTo>
                  <a:cubicBezTo>
                    <a:pt x="817" y="461"/>
                    <a:pt x="799" y="433"/>
                    <a:pt x="813" y="417"/>
                  </a:cubicBezTo>
                  <a:cubicBezTo>
                    <a:pt x="826" y="402"/>
                    <a:pt x="864" y="437"/>
                    <a:pt x="883" y="428"/>
                  </a:cubicBezTo>
                  <a:cubicBezTo>
                    <a:pt x="903" y="419"/>
                    <a:pt x="939" y="402"/>
                    <a:pt x="934" y="382"/>
                  </a:cubicBezTo>
                  <a:cubicBezTo>
                    <a:pt x="930" y="362"/>
                    <a:pt x="897" y="335"/>
                    <a:pt x="879" y="33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89" name="Freeform 85">
              <a:extLst>
                <a:ext uri="{FF2B5EF4-FFF2-40B4-BE49-F238E27FC236}">
                  <a16:creationId xmlns:a16="http://schemas.microsoft.com/office/drawing/2014/main" id="{0C2673A2-3348-D9F9-1802-197BFC83EC75}"/>
                </a:ext>
              </a:extLst>
            </p:cNvPr>
            <p:cNvSpPr>
              <a:spLocks/>
            </p:cNvSpPr>
            <p:nvPr/>
          </p:nvSpPr>
          <p:spPr bwMode="auto">
            <a:xfrm>
              <a:off x="6479352" y="2111121"/>
              <a:ext cx="256810" cy="121463"/>
            </a:xfrm>
            <a:custGeom>
              <a:avLst/>
              <a:gdLst>
                <a:gd name="T0" fmla="*/ 250 w 737"/>
                <a:gd name="T1" fmla="*/ 244 h 349"/>
                <a:gd name="T2" fmla="*/ 376 w 737"/>
                <a:gd name="T3" fmla="*/ 244 h 349"/>
                <a:gd name="T4" fmla="*/ 435 w 737"/>
                <a:gd name="T5" fmla="*/ 266 h 349"/>
                <a:gd name="T6" fmla="*/ 530 w 737"/>
                <a:gd name="T7" fmla="*/ 316 h 349"/>
                <a:gd name="T8" fmla="*/ 580 w 737"/>
                <a:gd name="T9" fmla="*/ 349 h 349"/>
                <a:gd name="T10" fmla="*/ 600 w 737"/>
                <a:gd name="T11" fmla="*/ 327 h 349"/>
                <a:gd name="T12" fmla="*/ 667 w 737"/>
                <a:gd name="T13" fmla="*/ 318 h 349"/>
                <a:gd name="T14" fmla="*/ 706 w 737"/>
                <a:gd name="T15" fmla="*/ 283 h 349"/>
                <a:gd name="T16" fmla="*/ 737 w 737"/>
                <a:gd name="T17" fmla="*/ 270 h 349"/>
                <a:gd name="T18" fmla="*/ 715 w 737"/>
                <a:gd name="T19" fmla="*/ 209 h 349"/>
                <a:gd name="T20" fmla="*/ 684 w 737"/>
                <a:gd name="T21" fmla="*/ 151 h 349"/>
                <a:gd name="T22" fmla="*/ 673 w 737"/>
                <a:gd name="T23" fmla="*/ 96 h 349"/>
                <a:gd name="T24" fmla="*/ 656 w 737"/>
                <a:gd name="T25" fmla="*/ 71 h 349"/>
                <a:gd name="T26" fmla="*/ 561 w 737"/>
                <a:gd name="T27" fmla="*/ 64 h 349"/>
                <a:gd name="T28" fmla="*/ 461 w 737"/>
                <a:gd name="T29" fmla="*/ 5 h 349"/>
                <a:gd name="T30" fmla="*/ 353 w 737"/>
                <a:gd name="T31" fmla="*/ 7 h 349"/>
                <a:gd name="T32" fmla="*/ 344 w 737"/>
                <a:gd name="T33" fmla="*/ 106 h 349"/>
                <a:gd name="T34" fmla="*/ 263 w 737"/>
                <a:gd name="T35" fmla="*/ 144 h 349"/>
                <a:gd name="T36" fmla="*/ 175 w 737"/>
                <a:gd name="T37" fmla="*/ 41 h 349"/>
                <a:gd name="T38" fmla="*/ 79 w 737"/>
                <a:gd name="T39" fmla="*/ 85 h 349"/>
                <a:gd name="T40" fmla="*/ 39 w 737"/>
                <a:gd name="T41" fmla="*/ 165 h 349"/>
                <a:gd name="T42" fmla="*/ 24 w 737"/>
                <a:gd name="T43" fmla="*/ 259 h 349"/>
                <a:gd name="T44" fmla="*/ 26 w 737"/>
                <a:gd name="T45" fmla="*/ 264 h 349"/>
                <a:gd name="T46" fmla="*/ 106 w 737"/>
                <a:gd name="T47" fmla="*/ 244 h 349"/>
                <a:gd name="T48" fmla="*/ 250 w 737"/>
                <a:gd name="T49" fmla="*/ 24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7" h="349">
                  <a:moveTo>
                    <a:pt x="250" y="244"/>
                  </a:moveTo>
                  <a:cubicBezTo>
                    <a:pt x="277" y="244"/>
                    <a:pt x="340" y="257"/>
                    <a:pt x="376" y="244"/>
                  </a:cubicBezTo>
                  <a:cubicBezTo>
                    <a:pt x="412" y="230"/>
                    <a:pt x="412" y="271"/>
                    <a:pt x="435" y="266"/>
                  </a:cubicBezTo>
                  <a:cubicBezTo>
                    <a:pt x="457" y="262"/>
                    <a:pt x="503" y="293"/>
                    <a:pt x="530" y="316"/>
                  </a:cubicBezTo>
                  <a:cubicBezTo>
                    <a:pt x="544" y="328"/>
                    <a:pt x="561" y="338"/>
                    <a:pt x="580" y="349"/>
                  </a:cubicBezTo>
                  <a:cubicBezTo>
                    <a:pt x="584" y="341"/>
                    <a:pt x="590" y="334"/>
                    <a:pt x="600" y="327"/>
                  </a:cubicBezTo>
                  <a:cubicBezTo>
                    <a:pt x="623" y="309"/>
                    <a:pt x="647" y="318"/>
                    <a:pt x="667" y="318"/>
                  </a:cubicBezTo>
                  <a:cubicBezTo>
                    <a:pt x="688" y="318"/>
                    <a:pt x="691" y="295"/>
                    <a:pt x="706" y="283"/>
                  </a:cubicBezTo>
                  <a:cubicBezTo>
                    <a:pt x="714" y="276"/>
                    <a:pt x="727" y="272"/>
                    <a:pt x="737" y="270"/>
                  </a:cubicBezTo>
                  <a:cubicBezTo>
                    <a:pt x="729" y="254"/>
                    <a:pt x="729" y="222"/>
                    <a:pt x="715" y="209"/>
                  </a:cubicBezTo>
                  <a:cubicBezTo>
                    <a:pt x="700" y="194"/>
                    <a:pt x="678" y="167"/>
                    <a:pt x="684" y="151"/>
                  </a:cubicBezTo>
                  <a:cubicBezTo>
                    <a:pt x="691" y="136"/>
                    <a:pt x="691" y="114"/>
                    <a:pt x="673" y="96"/>
                  </a:cubicBezTo>
                  <a:cubicBezTo>
                    <a:pt x="666" y="88"/>
                    <a:pt x="660" y="79"/>
                    <a:pt x="656" y="71"/>
                  </a:cubicBezTo>
                  <a:cubicBezTo>
                    <a:pt x="620" y="66"/>
                    <a:pt x="572" y="61"/>
                    <a:pt x="561" y="64"/>
                  </a:cubicBezTo>
                  <a:cubicBezTo>
                    <a:pt x="543" y="70"/>
                    <a:pt x="473" y="14"/>
                    <a:pt x="461" y="5"/>
                  </a:cubicBezTo>
                  <a:cubicBezTo>
                    <a:pt x="453" y="0"/>
                    <a:pt x="401" y="3"/>
                    <a:pt x="353" y="7"/>
                  </a:cubicBezTo>
                  <a:cubicBezTo>
                    <a:pt x="326" y="37"/>
                    <a:pt x="346" y="59"/>
                    <a:pt x="344" y="106"/>
                  </a:cubicBezTo>
                  <a:cubicBezTo>
                    <a:pt x="343" y="153"/>
                    <a:pt x="291" y="144"/>
                    <a:pt x="263" y="144"/>
                  </a:cubicBezTo>
                  <a:cubicBezTo>
                    <a:pt x="235" y="144"/>
                    <a:pt x="189" y="60"/>
                    <a:pt x="175" y="41"/>
                  </a:cubicBezTo>
                  <a:cubicBezTo>
                    <a:pt x="160" y="22"/>
                    <a:pt x="112" y="64"/>
                    <a:pt x="79" y="85"/>
                  </a:cubicBezTo>
                  <a:cubicBezTo>
                    <a:pt x="45" y="106"/>
                    <a:pt x="62" y="146"/>
                    <a:pt x="39" y="165"/>
                  </a:cubicBezTo>
                  <a:cubicBezTo>
                    <a:pt x="15" y="184"/>
                    <a:pt x="0" y="216"/>
                    <a:pt x="24" y="259"/>
                  </a:cubicBezTo>
                  <a:cubicBezTo>
                    <a:pt x="25" y="261"/>
                    <a:pt x="26" y="263"/>
                    <a:pt x="26" y="264"/>
                  </a:cubicBezTo>
                  <a:cubicBezTo>
                    <a:pt x="56" y="262"/>
                    <a:pt x="87" y="257"/>
                    <a:pt x="106" y="244"/>
                  </a:cubicBezTo>
                  <a:cubicBezTo>
                    <a:pt x="137" y="221"/>
                    <a:pt x="223" y="244"/>
                    <a:pt x="250" y="24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0" name="Freeform 86">
              <a:extLst>
                <a:ext uri="{FF2B5EF4-FFF2-40B4-BE49-F238E27FC236}">
                  <a16:creationId xmlns:a16="http://schemas.microsoft.com/office/drawing/2014/main" id="{A49B8457-24A7-1DB1-3507-EBB8603A1AA3}"/>
                </a:ext>
              </a:extLst>
            </p:cNvPr>
            <p:cNvSpPr>
              <a:spLocks/>
            </p:cNvSpPr>
            <p:nvPr/>
          </p:nvSpPr>
          <p:spPr bwMode="auto">
            <a:xfrm>
              <a:off x="6479352" y="2187469"/>
              <a:ext cx="202441" cy="129561"/>
            </a:xfrm>
            <a:custGeom>
              <a:avLst/>
              <a:gdLst>
                <a:gd name="T0" fmla="*/ 81 w 579"/>
                <a:gd name="T1" fmla="*/ 185 h 369"/>
                <a:gd name="T2" fmla="*/ 141 w 579"/>
                <a:gd name="T3" fmla="*/ 207 h 369"/>
                <a:gd name="T4" fmla="*/ 196 w 579"/>
                <a:gd name="T5" fmla="*/ 240 h 369"/>
                <a:gd name="T6" fmla="*/ 196 w 579"/>
                <a:gd name="T7" fmla="*/ 311 h 369"/>
                <a:gd name="T8" fmla="*/ 275 w 579"/>
                <a:gd name="T9" fmla="*/ 358 h 369"/>
                <a:gd name="T10" fmla="*/ 348 w 579"/>
                <a:gd name="T11" fmla="*/ 363 h 369"/>
                <a:gd name="T12" fmla="*/ 398 w 579"/>
                <a:gd name="T13" fmla="*/ 339 h 369"/>
                <a:gd name="T14" fmla="*/ 463 w 579"/>
                <a:gd name="T15" fmla="*/ 319 h 369"/>
                <a:gd name="T16" fmla="*/ 478 w 579"/>
                <a:gd name="T17" fmla="*/ 271 h 369"/>
                <a:gd name="T18" fmla="*/ 528 w 579"/>
                <a:gd name="T19" fmla="*/ 224 h 369"/>
                <a:gd name="T20" fmla="*/ 560 w 579"/>
                <a:gd name="T21" fmla="*/ 198 h 369"/>
                <a:gd name="T22" fmla="*/ 572 w 579"/>
                <a:gd name="T23" fmla="*/ 159 h 369"/>
                <a:gd name="T24" fmla="*/ 579 w 579"/>
                <a:gd name="T25" fmla="*/ 128 h 369"/>
                <a:gd name="T26" fmla="*/ 529 w 579"/>
                <a:gd name="T27" fmla="*/ 95 h 369"/>
                <a:gd name="T28" fmla="*/ 434 w 579"/>
                <a:gd name="T29" fmla="*/ 45 h 369"/>
                <a:gd name="T30" fmla="*/ 375 w 579"/>
                <a:gd name="T31" fmla="*/ 23 h 369"/>
                <a:gd name="T32" fmla="*/ 249 w 579"/>
                <a:gd name="T33" fmla="*/ 23 h 369"/>
                <a:gd name="T34" fmla="*/ 105 w 579"/>
                <a:gd name="T35" fmla="*/ 23 h 369"/>
                <a:gd name="T36" fmla="*/ 25 w 579"/>
                <a:gd name="T37" fmla="*/ 43 h 369"/>
                <a:gd name="T38" fmla="*/ 16 w 579"/>
                <a:gd name="T39" fmla="*/ 152 h 369"/>
                <a:gd name="T40" fmla="*/ 21 w 579"/>
                <a:gd name="T41" fmla="*/ 180 h 369"/>
                <a:gd name="T42" fmla="*/ 81 w 579"/>
                <a:gd name="T43" fmla="*/ 18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9" h="369">
                  <a:moveTo>
                    <a:pt x="81" y="185"/>
                  </a:moveTo>
                  <a:cubicBezTo>
                    <a:pt x="92" y="201"/>
                    <a:pt x="128" y="214"/>
                    <a:pt x="141" y="207"/>
                  </a:cubicBezTo>
                  <a:cubicBezTo>
                    <a:pt x="154" y="201"/>
                    <a:pt x="196" y="223"/>
                    <a:pt x="196" y="240"/>
                  </a:cubicBezTo>
                  <a:cubicBezTo>
                    <a:pt x="196" y="258"/>
                    <a:pt x="185" y="311"/>
                    <a:pt x="196" y="311"/>
                  </a:cubicBezTo>
                  <a:cubicBezTo>
                    <a:pt x="206" y="311"/>
                    <a:pt x="270" y="331"/>
                    <a:pt x="275" y="358"/>
                  </a:cubicBezTo>
                  <a:cubicBezTo>
                    <a:pt x="303" y="358"/>
                    <a:pt x="336" y="360"/>
                    <a:pt x="348" y="363"/>
                  </a:cubicBezTo>
                  <a:cubicBezTo>
                    <a:pt x="371" y="369"/>
                    <a:pt x="386" y="354"/>
                    <a:pt x="398" y="339"/>
                  </a:cubicBezTo>
                  <a:cubicBezTo>
                    <a:pt x="410" y="324"/>
                    <a:pt x="451" y="319"/>
                    <a:pt x="463" y="319"/>
                  </a:cubicBezTo>
                  <a:cubicBezTo>
                    <a:pt x="475" y="319"/>
                    <a:pt x="475" y="286"/>
                    <a:pt x="478" y="271"/>
                  </a:cubicBezTo>
                  <a:cubicBezTo>
                    <a:pt x="480" y="257"/>
                    <a:pt x="510" y="230"/>
                    <a:pt x="528" y="224"/>
                  </a:cubicBezTo>
                  <a:cubicBezTo>
                    <a:pt x="545" y="218"/>
                    <a:pt x="542" y="198"/>
                    <a:pt x="560" y="198"/>
                  </a:cubicBezTo>
                  <a:cubicBezTo>
                    <a:pt x="578" y="198"/>
                    <a:pt x="575" y="174"/>
                    <a:pt x="572" y="159"/>
                  </a:cubicBezTo>
                  <a:cubicBezTo>
                    <a:pt x="570" y="150"/>
                    <a:pt x="572" y="139"/>
                    <a:pt x="579" y="128"/>
                  </a:cubicBezTo>
                  <a:cubicBezTo>
                    <a:pt x="560" y="117"/>
                    <a:pt x="543" y="107"/>
                    <a:pt x="529" y="95"/>
                  </a:cubicBezTo>
                  <a:cubicBezTo>
                    <a:pt x="502" y="72"/>
                    <a:pt x="456" y="41"/>
                    <a:pt x="434" y="45"/>
                  </a:cubicBezTo>
                  <a:cubicBezTo>
                    <a:pt x="411" y="50"/>
                    <a:pt x="411" y="9"/>
                    <a:pt x="375" y="23"/>
                  </a:cubicBezTo>
                  <a:cubicBezTo>
                    <a:pt x="339" y="36"/>
                    <a:pt x="276" y="23"/>
                    <a:pt x="249" y="23"/>
                  </a:cubicBezTo>
                  <a:cubicBezTo>
                    <a:pt x="222" y="23"/>
                    <a:pt x="136" y="0"/>
                    <a:pt x="105" y="23"/>
                  </a:cubicBezTo>
                  <a:cubicBezTo>
                    <a:pt x="86" y="36"/>
                    <a:pt x="55" y="41"/>
                    <a:pt x="25" y="43"/>
                  </a:cubicBezTo>
                  <a:cubicBezTo>
                    <a:pt x="46" y="85"/>
                    <a:pt x="38" y="126"/>
                    <a:pt x="16" y="152"/>
                  </a:cubicBezTo>
                  <a:cubicBezTo>
                    <a:pt x="0" y="170"/>
                    <a:pt x="9" y="172"/>
                    <a:pt x="21" y="180"/>
                  </a:cubicBezTo>
                  <a:cubicBezTo>
                    <a:pt x="45" y="177"/>
                    <a:pt x="72" y="173"/>
                    <a:pt x="81" y="18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1" name="Freeform 87">
              <a:extLst>
                <a:ext uri="{FF2B5EF4-FFF2-40B4-BE49-F238E27FC236}">
                  <a16:creationId xmlns:a16="http://schemas.microsoft.com/office/drawing/2014/main" id="{465F5B3B-63FB-C174-DEA7-61F05A08DA25}"/>
                </a:ext>
              </a:extLst>
            </p:cNvPr>
            <p:cNvSpPr>
              <a:spLocks/>
            </p:cNvSpPr>
            <p:nvPr/>
          </p:nvSpPr>
          <p:spPr bwMode="auto">
            <a:xfrm>
              <a:off x="5980772" y="2606231"/>
              <a:ext cx="158482" cy="86760"/>
            </a:xfrm>
            <a:custGeom>
              <a:avLst/>
              <a:gdLst>
                <a:gd name="T0" fmla="*/ 402 w 452"/>
                <a:gd name="T1" fmla="*/ 103 h 251"/>
                <a:gd name="T2" fmla="*/ 352 w 452"/>
                <a:gd name="T3" fmla="*/ 76 h 251"/>
                <a:gd name="T4" fmla="*/ 352 w 452"/>
                <a:gd name="T5" fmla="*/ 34 h 251"/>
                <a:gd name="T6" fmla="*/ 294 w 452"/>
                <a:gd name="T7" fmla="*/ 9 h 251"/>
                <a:gd name="T8" fmla="*/ 226 w 452"/>
                <a:gd name="T9" fmla="*/ 12 h 251"/>
                <a:gd name="T10" fmla="*/ 141 w 452"/>
                <a:gd name="T11" fmla="*/ 15 h 251"/>
                <a:gd name="T12" fmla="*/ 128 w 452"/>
                <a:gd name="T13" fmla="*/ 30 h 251"/>
                <a:gd name="T14" fmla="*/ 77 w 452"/>
                <a:gd name="T15" fmla="*/ 72 h 251"/>
                <a:gd name="T16" fmla="*/ 13 w 452"/>
                <a:gd name="T17" fmla="*/ 151 h 251"/>
                <a:gd name="T18" fmla="*/ 26 w 452"/>
                <a:gd name="T19" fmla="*/ 185 h 251"/>
                <a:gd name="T20" fmla="*/ 70 w 452"/>
                <a:gd name="T21" fmla="*/ 189 h 251"/>
                <a:gd name="T22" fmla="*/ 88 w 452"/>
                <a:gd name="T23" fmla="*/ 238 h 251"/>
                <a:gd name="T24" fmla="*/ 88 w 452"/>
                <a:gd name="T25" fmla="*/ 239 h 251"/>
                <a:gd name="T26" fmla="*/ 173 w 452"/>
                <a:gd name="T27" fmla="*/ 233 h 251"/>
                <a:gd name="T28" fmla="*/ 223 w 452"/>
                <a:gd name="T29" fmla="*/ 162 h 251"/>
                <a:gd name="T30" fmla="*/ 279 w 452"/>
                <a:gd name="T31" fmla="*/ 230 h 251"/>
                <a:gd name="T32" fmla="*/ 306 w 452"/>
                <a:gd name="T33" fmla="*/ 195 h 251"/>
                <a:gd name="T34" fmla="*/ 341 w 452"/>
                <a:gd name="T35" fmla="*/ 174 h 251"/>
                <a:gd name="T36" fmla="*/ 388 w 452"/>
                <a:gd name="T37" fmla="*/ 162 h 251"/>
                <a:gd name="T38" fmla="*/ 418 w 452"/>
                <a:gd name="T39" fmla="*/ 151 h 251"/>
                <a:gd name="T40" fmla="*/ 433 w 452"/>
                <a:gd name="T41" fmla="*/ 127 h 251"/>
                <a:gd name="T42" fmla="*/ 452 w 452"/>
                <a:gd name="T43" fmla="*/ 109 h 251"/>
                <a:gd name="T44" fmla="*/ 402 w 452"/>
                <a:gd name="T45"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2" h="251">
                  <a:moveTo>
                    <a:pt x="402" y="103"/>
                  </a:moveTo>
                  <a:cubicBezTo>
                    <a:pt x="383" y="112"/>
                    <a:pt x="352" y="85"/>
                    <a:pt x="352" y="76"/>
                  </a:cubicBezTo>
                  <a:cubicBezTo>
                    <a:pt x="352" y="70"/>
                    <a:pt x="347" y="48"/>
                    <a:pt x="352" y="34"/>
                  </a:cubicBezTo>
                  <a:cubicBezTo>
                    <a:pt x="335" y="26"/>
                    <a:pt x="312" y="14"/>
                    <a:pt x="294" y="9"/>
                  </a:cubicBezTo>
                  <a:cubicBezTo>
                    <a:pt x="264" y="0"/>
                    <a:pt x="250" y="0"/>
                    <a:pt x="226" y="12"/>
                  </a:cubicBezTo>
                  <a:cubicBezTo>
                    <a:pt x="211" y="19"/>
                    <a:pt x="170" y="17"/>
                    <a:pt x="141" y="15"/>
                  </a:cubicBezTo>
                  <a:cubicBezTo>
                    <a:pt x="139" y="24"/>
                    <a:pt x="135" y="30"/>
                    <a:pt x="128" y="30"/>
                  </a:cubicBezTo>
                  <a:cubicBezTo>
                    <a:pt x="108" y="30"/>
                    <a:pt x="82" y="50"/>
                    <a:pt x="77" y="72"/>
                  </a:cubicBezTo>
                  <a:cubicBezTo>
                    <a:pt x="73" y="94"/>
                    <a:pt x="26" y="112"/>
                    <a:pt x="13" y="151"/>
                  </a:cubicBezTo>
                  <a:cubicBezTo>
                    <a:pt x="0" y="191"/>
                    <a:pt x="6" y="209"/>
                    <a:pt x="26" y="185"/>
                  </a:cubicBezTo>
                  <a:cubicBezTo>
                    <a:pt x="46" y="160"/>
                    <a:pt x="70" y="169"/>
                    <a:pt x="70" y="189"/>
                  </a:cubicBezTo>
                  <a:cubicBezTo>
                    <a:pt x="70" y="209"/>
                    <a:pt x="97" y="211"/>
                    <a:pt x="88" y="238"/>
                  </a:cubicBezTo>
                  <a:cubicBezTo>
                    <a:pt x="88" y="238"/>
                    <a:pt x="88" y="239"/>
                    <a:pt x="88" y="239"/>
                  </a:cubicBezTo>
                  <a:cubicBezTo>
                    <a:pt x="118" y="237"/>
                    <a:pt x="160" y="233"/>
                    <a:pt x="173" y="233"/>
                  </a:cubicBezTo>
                  <a:cubicBezTo>
                    <a:pt x="194" y="233"/>
                    <a:pt x="214" y="168"/>
                    <a:pt x="223" y="162"/>
                  </a:cubicBezTo>
                  <a:cubicBezTo>
                    <a:pt x="232" y="157"/>
                    <a:pt x="256" y="210"/>
                    <a:pt x="279" y="230"/>
                  </a:cubicBezTo>
                  <a:cubicBezTo>
                    <a:pt x="303" y="251"/>
                    <a:pt x="306" y="213"/>
                    <a:pt x="306" y="195"/>
                  </a:cubicBezTo>
                  <a:cubicBezTo>
                    <a:pt x="306" y="177"/>
                    <a:pt x="327" y="171"/>
                    <a:pt x="341" y="174"/>
                  </a:cubicBezTo>
                  <a:cubicBezTo>
                    <a:pt x="356" y="177"/>
                    <a:pt x="388" y="183"/>
                    <a:pt x="388" y="162"/>
                  </a:cubicBezTo>
                  <a:cubicBezTo>
                    <a:pt x="388" y="142"/>
                    <a:pt x="406" y="151"/>
                    <a:pt x="418" y="151"/>
                  </a:cubicBezTo>
                  <a:cubicBezTo>
                    <a:pt x="430" y="151"/>
                    <a:pt x="433" y="127"/>
                    <a:pt x="433" y="127"/>
                  </a:cubicBezTo>
                  <a:cubicBezTo>
                    <a:pt x="452" y="109"/>
                    <a:pt x="452" y="109"/>
                    <a:pt x="452" y="109"/>
                  </a:cubicBezTo>
                  <a:cubicBezTo>
                    <a:pt x="436" y="101"/>
                    <a:pt x="418" y="96"/>
                    <a:pt x="402" y="10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2" name="Freeform 88">
              <a:extLst>
                <a:ext uri="{FF2B5EF4-FFF2-40B4-BE49-F238E27FC236}">
                  <a16:creationId xmlns:a16="http://schemas.microsoft.com/office/drawing/2014/main" id="{A299DD1C-CF4B-9EB7-E3BE-DF11EC9EE395}"/>
                </a:ext>
              </a:extLst>
            </p:cNvPr>
            <p:cNvSpPr>
              <a:spLocks/>
            </p:cNvSpPr>
            <p:nvPr/>
          </p:nvSpPr>
          <p:spPr bwMode="auto">
            <a:xfrm>
              <a:off x="5977302" y="2273073"/>
              <a:ext cx="312336" cy="353981"/>
            </a:xfrm>
            <a:custGeom>
              <a:avLst/>
              <a:gdLst>
                <a:gd name="T0" fmla="*/ 115 w 895"/>
                <a:gd name="T1" fmla="*/ 263 h 1014"/>
                <a:gd name="T2" fmla="*/ 65 w 895"/>
                <a:gd name="T3" fmla="*/ 310 h 1014"/>
                <a:gd name="T4" fmla="*/ 97 w 895"/>
                <a:gd name="T5" fmla="*/ 363 h 1014"/>
                <a:gd name="T6" fmla="*/ 77 w 895"/>
                <a:gd name="T7" fmla="*/ 395 h 1014"/>
                <a:gd name="T8" fmla="*/ 21 w 895"/>
                <a:gd name="T9" fmla="*/ 422 h 1014"/>
                <a:gd name="T10" fmla="*/ 15 w 895"/>
                <a:gd name="T11" fmla="*/ 469 h 1014"/>
                <a:gd name="T12" fmla="*/ 3 w 895"/>
                <a:gd name="T13" fmla="*/ 549 h 1014"/>
                <a:gd name="T14" fmla="*/ 30 w 895"/>
                <a:gd name="T15" fmla="*/ 611 h 1014"/>
                <a:gd name="T16" fmla="*/ 9 w 895"/>
                <a:gd name="T17" fmla="*/ 649 h 1014"/>
                <a:gd name="T18" fmla="*/ 40 w 895"/>
                <a:gd name="T19" fmla="*/ 732 h 1014"/>
                <a:gd name="T20" fmla="*/ 63 w 895"/>
                <a:gd name="T21" fmla="*/ 744 h 1014"/>
                <a:gd name="T22" fmla="*/ 127 w 895"/>
                <a:gd name="T23" fmla="*/ 775 h 1014"/>
                <a:gd name="T24" fmla="*/ 180 w 895"/>
                <a:gd name="T25" fmla="*/ 792 h 1014"/>
                <a:gd name="T26" fmla="*/ 200 w 895"/>
                <a:gd name="T27" fmla="*/ 825 h 1014"/>
                <a:gd name="T28" fmla="*/ 160 w 895"/>
                <a:gd name="T29" fmla="*/ 907 h 1014"/>
                <a:gd name="T30" fmla="*/ 151 w 895"/>
                <a:gd name="T31" fmla="*/ 968 h 1014"/>
                <a:gd name="T32" fmla="*/ 236 w 895"/>
                <a:gd name="T33" fmla="*/ 965 h 1014"/>
                <a:gd name="T34" fmla="*/ 304 w 895"/>
                <a:gd name="T35" fmla="*/ 962 h 1014"/>
                <a:gd name="T36" fmla="*/ 362 w 895"/>
                <a:gd name="T37" fmla="*/ 987 h 1014"/>
                <a:gd name="T38" fmla="*/ 373 w 895"/>
                <a:gd name="T39" fmla="*/ 976 h 1014"/>
                <a:gd name="T40" fmla="*/ 430 w 895"/>
                <a:gd name="T41" fmla="*/ 991 h 1014"/>
                <a:gd name="T42" fmla="*/ 490 w 895"/>
                <a:gd name="T43" fmla="*/ 983 h 1014"/>
                <a:gd name="T44" fmla="*/ 548 w 895"/>
                <a:gd name="T45" fmla="*/ 978 h 1014"/>
                <a:gd name="T46" fmla="*/ 649 w 895"/>
                <a:gd name="T47" fmla="*/ 958 h 1014"/>
                <a:gd name="T48" fmla="*/ 689 w 895"/>
                <a:gd name="T49" fmla="*/ 929 h 1014"/>
                <a:gd name="T50" fmla="*/ 729 w 895"/>
                <a:gd name="T51" fmla="*/ 868 h 1014"/>
                <a:gd name="T52" fmla="*/ 784 w 895"/>
                <a:gd name="T53" fmla="*/ 823 h 1014"/>
                <a:gd name="T54" fmla="*/ 680 w 895"/>
                <a:gd name="T55" fmla="*/ 746 h 1014"/>
                <a:gd name="T56" fmla="*/ 647 w 895"/>
                <a:gd name="T57" fmla="*/ 662 h 1014"/>
                <a:gd name="T58" fmla="*/ 640 w 895"/>
                <a:gd name="T59" fmla="*/ 609 h 1014"/>
                <a:gd name="T60" fmla="*/ 745 w 895"/>
                <a:gd name="T61" fmla="*/ 569 h 1014"/>
                <a:gd name="T62" fmla="*/ 826 w 895"/>
                <a:gd name="T63" fmla="*/ 531 h 1014"/>
                <a:gd name="T64" fmla="*/ 880 w 895"/>
                <a:gd name="T65" fmla="*/ 529 h 1014"/>
                <a:gd name="T66" fmla="*/ 882 w 895"/>
                <a:gd name="T67" fmla="*/ 473 h 1014"/>
                <a:gd name="T68" fmla="*/ 857 w 895"/>
                <a:gd name="T69" fmla="*/ 394 h 1014"/>
                <a:gd name="T70" fmla="*/ 844 w 895"/>
                <a:gd name="T71" fmla="*/ 341 h 1014"/>
                <a:gd name="T72" fmla="*/ 822 w 895"/>
                <a:gd name="T73" fmla="*/ 292 h 1014"/>
                <a:gd name="T74" fmla="*/ 815 w 895"/>
                <a:gd name="T75" fmla="*/ 252 h 1014"/>
                <a:gd name="T76" fmla="*/ 818 w 895"/>
                <a:gd name="T77" fmla="*/ 148 h 1014"/>
                <a:gd name="T78" fmla="*/ 817 w 895"/>
                <a:gd name="T79" fmla="*/ 136 h 1014"/>
                <a:gd name="T80" fmla="*/ 809 w 895"/>
                <a:gd name="T81" fmla="*/ 124 h 1014"/>
                <a:gd name="T82" fmla="*/ 750 w 895"/>
                <a:gd name="T83" fmla="*/ 91 h 1014"/>
                <a:gd name="T84" fmla="*/ 759 w 895"/>
                <a:gd name="T85" fmla="*/ 34 h 1014"/>
                <a:gd name="T86" fmla="*/ 670 w 895"/>
                <a:gd name="T87" fmla="*/ 57 h 1014"/>
                <a:gd name="T88" fmla="*/ 558 w 895"/>
                <a:gd name="T89" fmla="*/ 122 h 1014"/>
                <a:gd name="T90" fmla="*/ 506 w 895"/>
                <a:gd name="T91" fmla="*/ 84 h 1014"/>
                <a:gd name="T92" fmla="*/ 471 w 895"/>
                <a:gd name="T93" fmla="*/ 66 h 1014"/>
                <a:gd name="T94" fmla="*/ 397 w 895"/>
                <a:gd name="T95" fmla="*/ 31 h 1014"/>
                <a:gd name="T96" fmla="*/ 391 w 895"/>
                <a:gd name="T97" fmla="*/ 8 h 1014"/>
                <a:gd name="T98" fmla="*/ 354 w 895"/>
                <a:gd name="T99" fmla="*/ 9 h 1014"/>
                <a:gd name="T100" fmla="*/ 263 w 895"/>
                <a:gd name="T101" fmla="*/ 0 h 1014"/>
                <a:gd name="T102" fmla="*/ 280 w 895"/>
                <a:gd name="T103" fmla="*/ 47 h 1014"/>
                <a:gd name="T104" fmla="*/ 307 w 895"/>
                <a:gd name="T105" fmla="*/ 133 h 1014"/>
                <a:gd name="T106" fmla="*/ 264 w 895"/>
                <a:gd name="T107" fmla="*/ 172 h 1014"/>
                <a:gd name="T108" fmla="*/ 190 w 895"/>
                <a:gd name="T109" fmla="*/ 162 h 1014"/>
                <a:gd name="T110" fmla="*/ 115 w 895"/>
                <a:gd name="T111" fmla="*/ 174 h 1014"/>
                <a:gd name="T112" fmla="*/ 112 w 895"/>
                <a:gd name="T113" fmla="*/ 195 h 1014"/>
                <a:gd name="T114" fmla="*/ 115 w 895"/>
                <a:gd name="T115" fmla="*/ 26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5" h="1014">
                  <a:moveTo>
                    <a:pt x="115" y="263"/>
                  </a:moveTo>
                  <a:cubicBezTo>
                    <a:pt x="92" y="298"/>
                    <a:pt x="59" y="301"/>
                    <a:pt x="65" y="310"/>
                  </a:cubicBezTo>
                  <a:cubicBezTo>
                    <a:pt x="71" y="319"/>
                    <a:pt x="106" y="348"/>
                    <a:pt x="97" y="363"/>
                  </a:cubicBezTo>
                  <a:cubicBezTo>
                    <a:pt x="89" y="378"/>
                    <a:pt x="77" y="369"/>
                    <a:pt x="77" y="395"/>
                  </a:cubicBezTo>
                  <a:cubicBezTo>
                    <a:pt x="77" y="422"/>
                    <a:pt x="35" y="422"/>
                    <a:pt x="21" y="422"/>
                  </a:cubicBezTo>
                  <a:cubicBezTo>
                    <a:pt x="6" y="422"/>
                    <a:pt x="24" y="448"/>
                    <a:pt x="15" y="469"/>
                  </a:cubicBezTo>
                  <a:cubicBezTo>
                    <a:pt x="6" y="490"/>
                    <a:pt x="6" y="531"/>
                    <a:pt x="3" y="549"/>
                  </a:cubicBezTo>
                  <a:cubicBezTo>
                    <a:pt x="0" y="566"/>
                    <a:pt x="33" y="596"/>
                    <a:pt x="30" y="611"/>
                  </a:cubicBezTo>
                  <a:cubicBezTo>
                    <a:pt x="27" y="626"/>
                    <a:pt x="3" y="637"/>
                    <a:pt x="9" y="649"/>
                  </a:cubicBezTo>
                  <a:cubicBezTo>
                    <a:pt x="14" y="660"/>
                    <a:pt x="36" y="677"/>
                    <a:pt x="40" y="732"/>
                  </a:cubicBezTo>
                  <a:cubicBezTo>
                    <a:pt x="51" y="735"/>
                    <a:pt x="59" y="739"/>
                    <a:pt x="63" y="744"/>
                  </a:cubicBezTo>
                  <a:cubicBezTo>
                    <a:pt x="76" y="761"/>
                    <a:pt x="98" y="775"/>
                    <a:pt x="127" y="775"/>
                  </a:cubicBezTo>
                  <a:cubicBezTo>
                    <a:pt x="156" y="775"/>
                    <a:pt x="167" y="795"/>
                    <a:pt x="180" y="792"/>
                  </a:cubicBezTo>
                  <a:cubicBezTo>
                    <a:pt x="193" y="790"/>
                    <a:pt x="229" y="801"/>
                    <a:pt x="200" y="825"/>
                  </a:cubicBezTo>
                  <a:cubicBezTo>
                    <a:pt x="171" y="850"/>
                    <a:pt x="167" y="879"/>
                    <a:pt x="160" y="907"/>
                  </a:cubicBezTo>
                  <a:cubicBezTo>
                    <a:pt x="156" y="926"/>
                    <a:pt x="156" y="952"/>
                    <a:pt x="151" y="968"/>
                  </a:cubicBezTo>
                  <a:cubicBezTo>
                    <a:pt x="180" y="970"/>
                    <a:pt x="221" y="972"/>
                    <a:pt x="236" y="965"/>
                  </a:cubicBezTo>
                  <a:cubicBezTo>
                    <a:pt x="260" y="953"/>
                    <a:pt x="274" y="953"/>
                    <a:pt x="304" y="962"/>
                  </a:cubicBezTo>
                  <a:cubicBezTo>
                    <a:pt x="322" y="967"/>
                    <a:pt x="345" y="979"/>
                    <a:pt x="362" y="987"/>
                  </a:cubicBezTo>
                  <a:cubicBezTo>
                    <a:pt x="363" y="981"/>
                    <a:pt x="367" y="977"/>
                    <a:pt x="373" y="976"/>
                  </a:cubicBezTo>
                  <a:cubicBezTo>
                    <a:pt x="393" y="974"/>
                    <a:pt x="417" y="1014"/>
                    <a:pt x="430" y="991"/>
                  </a:cubicBezTo>
                  <a:cubicBezTo>
                    <a:pt x="444" y="969"/>
                    <a:pt x="474" y="974"/>
                    <a:pt x="490" y="983"/>
                  </a:cubicBezTo>
                  <a:cubicBezTo>
                    <a:pt x="505" y="991"/>
                    <a:pt x="530" y="996"/>
                    <a:pt x="548" y="978"/>
                  </a:cubicBezTo>
                  <a:cubicBezTo>
                    <a:pt x="565" y="960"/>
                    <a:pt x="634" y="952"/>
                    <a:pt x="649" y="958"/>
                  </a:cubicBezTo>
                  <a:cubicBezTo>
                    <a:pt x="665" y="965"/>
                    <a:pt x="705" y="983"/>
                    <a:pt x="689" y="929"/>
                  </a:cubicBezTo>
                  <a:cubicBezTo>
                    <a:pt x="674" y="876"/>
                    <a:pt x="722" y="887"/>
                    <a:pt x="729" y="868"/>
                  </a:cubicBezTo>
                  <a:cubicBezTo>
                    <a:pt x="736" y="848"/>
                    <a:pt x="793" y="839"/>
                    <a:pt x="784" y="823"/>
                  </a:cubicBezTo>
                  <a:cubicBezTo>
                    <a:pt x="776" y="808"/>
                    <a:pt x="702" y="761"/>
                    <a:pt x="680" y="746"/>
                  </a:cubicBezTo>
                  <a:cubicBezTo>
                    <a:pt x="658" y="730"/>
                    <a:pt x="658" y="682"/>
                    <a:pt x="647" y="662"/>
                  </a:cubicBezTo>
                  <a:cubicBezTo>
                    <a:pt x="636" y="642"/>
                    <a:pt x="612" y="615"/>
                    <a:pt x="640" y="609"/>
                  </a:cubicBezTo>
                  <a:cubicBezTo>
                    <a:pt x="669" y="602"/>
                    <a:pt x="720" y="591"/>
                    <a:pt x="745" y="569"/>
                  </a:cubicBezTo>
                  <a:cubicBezTo>
                    <a:pt x="769" y="547"/>
                    <a:pt x="813" y="544"/>
                    <a:pt x="826" y="531"/>
                  </a:cubicBezTo>
                  <a:cubicBezTo>
                    <a:pt x="840" y="518"/>
                    <a:pt x="871" y="542"/>
                    <a:pt x="880" y="529"/>
                  </a:cubicBezTo>
                  <a:cubicBezTo>
                    <a:pt x="888" y="516"/>
                    <a:pt x="895" y="489"/>
                    <a:pt x="882" y="473"/>
                  </a:cubicBezTo>
                  <a:cubicBezTo>
                    <a:pt x="869" y="458"/>
                    <a:pt x="860" y="431"/>
                    <a:pt x="857" y="394"/>
                  </a:cubicBezTo>
                  <a:cubicBezTo>
                    <a:pt x="855" y="356"/>
                    <a:pt x="844" y="358"/>
                    <a:pt x="844" y="341"/>
                  </a:cubicBezTo>
                  <a:cubicBezTo>
                    <a:pt x="844" y="323"/>
                    <a:pt x="838" y="301"/>
                    <a:pt x="822" y="292"/>
                  </a:cubicBezTo>
                  <a:cubicBezTo>
                    <a:pt x="807" y="283"/>
                    <a:pt x="800" y="276"/>
                    <a:pt x="815" y="252"/>
                  </a:cubicBezTo>
                  <a:cubicBezTo>
                    <a:pt x="831" y="228"/>
                    <a:pt x="824" y="166"/>
                    <a:pt x="818" y="148"/>
                  </a:cubicBezTo>
                  <a:cubicBezTo>
                    <a:pt x="816" y="145"/>
                    <a:pt x="816" y="140"/>
                    <a:pt x="817" y="136"/>
                  </a:cubicBezTo>
                  <a:cubicBezTo>
                    <a:pt x="813" y="134"/>
                    <a:pt x="810" y="130"/>
                    <a:pt x="809" y="124"/>
                  </a:cubicBezTo>
                  <a:cubicBezTo>
                    <a:pt x="804" y="100"/>
                    <a:pt x="788" y="91"/>
                    <a:pt x="750" y="91"/>
                  </a:cubicBezTo>
                  <a:cubicBezTo>
                    <a:pt x="711" y="91"/>
                    <a:pt x="773" y="53"/>
                    <a:pt x="759" y="34"/>
                  </a:cubicBezTo>
                  <a:cubicBezTo>
                    <a:pt x="744" y="15"/>
                    <a:pt x="705" y="69"/>
                    <a:pt x="670" y="57"/>
                  </a:cubicBezTo>
                  <a:cubicBezTo>
                    <a:pt x="635" y="46"/>
                    <a:pt x="589" y="99"/>
                    <a:pt x="558" y="122"/>
                  </a:cubicBezTo>
                  <a:cubicBezTo>
                    <a:pt x="527" y="146"/>
                    <a:pt x="483" y="118"/>
                    <a:pt x="506" y="84"/>
                  </a:cubicBezTo>
                  <a:cubicBezTo>
                    <a:pt x="530" y="50"/>
                    <a:pt x="506" y="53"/>
                    <a:pt x="471" y="66"/>
                  </a:cubicBezTo>
                  <a:cubicBezTo>
                    <a:pt x="435" y="79"/>
                    <a:pt x="393" y="63"/>
                    <a:pt x="397" y="31"/>
                  </a:cubicBezTo>
                  <a:cubicBezTo>
                    <a:pt x="398" y="23"/>
                    <a:pt x="396" y="15"/>
                    <a:pt x="391" y="8"/>
                  </a:cubicBezTo>
                  <a:cubicBezTo>
                    <a:pt x="374" y="10"/>
                    <a:pt x="361" y="11"/>
                    <a:pt x="354" y="9"/>
                  </a:cubicBezTo>
                  <a:cubicBezTo>
                    <a:pt x="338" y="3"/>
                    <a:pt x="302" y="1"/>
                    <a:pt x="263" y="0"/>
                  </a:cubicBezTo>
                  <a:cubicBezTo>
                    <a:pt x="275" y="17"/>
                    <a:pt x="288" y="34"/>
                    <a:pt x="280" y="47"/>
                  </a:cubicBezTo>
                  <a:cubicBezTo>
                    <a:pt x="267" y="72"/>
                    <a:pt x="288" y="96"/>
                    <a:pt x="307" y="133"/>
                  </a:cubicBezTo>
                  <a:cubicBezTo>
                    <a:pt x="326" y="170"/>
                    <a:pt x="266" y="149"/>
                    <a:pt x="264" y="172"/>
                  </a:cubicBezTo>
                  <a:cubicBezTo>
                    <a:pt x="263" y="196"/>
                    <a:pt x="208" y="171"/>
                    <a:pt x="190" y="162"/>
                  </a:cubicBezTo>
                  <a:cubicBezTo>
                    <a:pt x="173" y="153"/>
                    <a:pt x="114" y="159"/>
                    <a:pt x="115" y="174"/>
                  </a:cubicBezTo>
                  <a:cubicBezTo>
                    <a:pt x="116" y="180"/>
                    <a:pt x="115" y="188"/>
                    <a:pt x="112" y="195"/>
                  </a:cubicBezTo>
                  <a:cubicBezTo>
                    <a:pt x="120" y="223"/>
                    <a:pt x="124" y="250"/>
                    <a:pt x="115" y="26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3" name="Freeform 89">
              <a:extLst>
                <a:ext uri="{FF2B5EF4-FFF2-40B4-BE49-F238E27FC236}">
                  <a16:creationId xmlns:a16="http://schemas.microsoft.com/office/drawing/2014/main" id="{8D8F6B7F-F284-84A8-CB85-548E94ADD894}"/>
                </a:ext>
              </a:extLst>
            </p:cNvPr>
            <p:cNvSpPr>
              <a:spLocks/>
            </p:cNvSpPr>
            <p:nvPr/>
          </p:nvSpPr>
          <p:spPr bwMode="auto">
            <a:xfrm>
              <a:off x="6486293" y="1427453"/>
              <a:ext cx="366706" cy="583027"/>
            </a:xfrm>
            <a:custGeom>
              <a:avLst/>
              <a:gdLst>
                <a:gd name="T0" fmla="*/ 891 w 1051"/>
                <a:gd name="T1" fmla="*/ 1404 h 1672"/>
                <a:gd name="T2" fmla="*/ 1039 w 1051"/>
                <a:gd name="T3" fmla="*/ 1262 h 1672"/>
                <a:gd name="T4" fmla="*/ 1012 w 1051"/>
                <a:gd name="T5" fmla="*/ 1182 h 1672"/>
                <a:gd name="T6" fmla="*/ 886 w 1051"/>
                <a:gd name="T7" fmla="*/ 1085 h 1672"/>
                <a:gd name="T8" fmla="*/ 947 w 1051"/>
                <a:gd name="T9" fmla="*/ 1029 h 1672"/>
                <a:gd name="T10" fmla="*/ 894 w 1051"/>
                <a:gd name="T11" fmla="*/ 976 h 1672"/>
                <a:gd name="T12" fmla="*/ 909 w 1051"/>
                <a:gd name="T13" fmla="*/ 925 h 1672"/>
                <a:gd name="T14" fmla="*/ 859 w 1051"/>
                <a:gd name="T15" fmla="*/ 893 h 1672"/>
                <a:gd name="T16" fmla="*/ 882 w 1051"/>
                <a:gd name="T17" fmla="*/ 864 h 1672"/>
                <a:gd name="T18" fmla="*/ 868 w 1051"/>
                <a:gd name="T19" fmla="*/ 787 h 1672"/>
                <a:gd name="T20" fmla="*/ 900 w 1051"/>
                <a:gd name="T21" fmla="*/ 728 h 1672"/>
                <a:gd name="T22" fmla="*/ 806 w 1051"/>
                <a:gd name="T23" fmla="*/ 577 h 1672"/>
                <a:gd name="T24" fmla="*/ 835 w 1051"/>
                <a:gd name="T25" fmla="*/ 518 h 1672"/>
                <a:gd name="T26" fmla="*/ 897 w 1051"/>
                <a:gd name="T27" fmla="*/ 444 h 1672"/>
                <a:gd name="T28" fmla="*/ 827 w 1051"/>
                <a:gd name="T29" fmla="*/ 371 h 1672"/>
                <a:gd name="T30" fmla="*/ 765 w 1051"/>
                <a:gd name="T31" fmla="*/ 335 h 1672"/>
                <a:gd name="T32" fmla="*/ 750 w 1051"/>
                <a:gd name="T33" fmla="*/ 279 h 1672"/>
                <a:gd name="T34" fmla="*/ 765 w 1051"/>
                <a:gd name="T35" fmla="*/ 226 h 1672"/>
                <a:gd name="T36" fmla="*/ 803 w 1051"/>
                <a:gd name="T37" fmla="*/ 196 h 1672"/>
                <a:gd name="T38" fmla="*/ 825 w 1051"/>
                <a:gd name="T39" fmla="*/ 160 h 1672"/>
                <a:gd name="T40" fmla="*/ 825 w 1051"/>
                <a:gd name="T41" fmla="*/ 105 h 1672"/>
                <a:gd name="T42" fmla="*/ 721 w 1051"/>
                <a:gd name="T43" fmla="*/ 33 h 1672"/>
                <a:gd name="T44" fmla="*/ 640 w 1051"/>
                <a:gd name="T45" fmla="*/ 33 h 1672"/>
                <a:gd name="T46" fmla="*/ 540 w 1051"/>
                <a:gd name="T47" fmla="*/ 57 h 1672"/>
                <a:gd name="T48" fmla="*/ 479 w 1051"/>
                <a:gd name="T49" fmla="*/ 123 h 1672"/>
                <a:gd name="T50" fmla="*/ 460 w 1051"/>
                <a:gd name="T51" fmla="*/ 209 h 1672"/>
                <a:gd name="T52" fmla="*/ 417 w 1051"/>
                <a:gd name="T53" fmla="*/ 266 h 1672"/>
                <a:gd name="T54" fmla="*/ 360 w 1051"/>
                <a:gd name="T55" fmla="*/ 251 h 1672"/>
                <a:gd name="T56" fmla="*/ 284 w 1051"/>
                <a:gd name="T57" fmla="*/ 247 h 1672"/>
                <a:gd name="T58" fmla="*/ 175 w 1051"/>
                <a:gd name="T59" fmla="*/ 242 h 1672"/>
                <a:gd name="T60" fmla="*/ 66 w 1051"/>
                <a:gd name="T61" fmla="*/ 161 h 1672"/>
                <a:gd name="T62" fmla="*/ 0 w 1051"/>
                <a:gd name="T63" fmla="*/ 210 h 1672"/>
                <a:gd name="T64" fmla="*/ 109 w 1051"/>
                <a:gd name="T65" fmla="*/ 289 h 1672"/>
                <a:gd name="T66" fmla="*/ 251 w 1051"/>
                <a:gd name="T67" fmla="*/ 375 h 1672"/>
                <a:gd name="T68" fmla="*/ 256 w 1051"/>
                <a:gd name="T69" fmla="*/ 470 h 1672"/>
                <a:gd name="T70" fmla="*/ 280 w 1051"/>
                <a:gd name="T71" fmla="*/ 560 h 1672"/>
                <a:gd name="T72" fmla="*/ 275 w 1051"/>
                <a:gd name="T73" fmla="*/ 645 h 1672"/>
                <a:gd name="T74" fmla="*/ 294 w 1051"/>
                <a:gd name="T75" fmla="*/ 697 h 1672"/>
                <a:gd name="T76" fmla="*/ 308 w 1051"/>
                <a:gd name="T77" fmla="*/ 746 h 1672"/>
                <a:gd name="T78" fmla="*/ 388 w 1051"/>
                <a:gd name="T79" fmla="*/ 779 h 1672"/>
                <a:gd name="T80" fmla="*/ 424 w 1051"/>
                <a:gd name="T81" fmla="*/ 856 h 1672"/>
                <a:gd name="T82" fmla="*/ 406 w 1051"/>
                <a:gd name="T83" fmla="*/ 891 h 1672"/>
                <a:gd name="T84" fmla="*/ 351 w 1051"/>
                <a:gd name="T85" fmla="*/ 936 h 1672"/>
                <a:gd name="T86" fmla="*/ 249 w 1051"/>
                <a:gd name="T87" fmla="*/ 1036 h 1672"/>
                <a:gd name="T88" fmla="*/ 190 w 1051"/>
                <a:gd name="T89" fmla="*/ 1082 h 1672"/>
                <a:gd name="T90" fmla="*/ 137 w 1051"/>
                <a:gd name="T91" fmla="*/ 1136 h 1672"/>
                <a:gd name="T92" fmla="*/ 68 w 1051"/>
                <a:gd name="T93" fmla="*/ 1170 h 1672"/>
                <a:gd name="T94" fmla="*/ 24 w 1051"/>
                <a:gd name="T95" fmla="*/ 1234 h 1672"/>
                <a:gd name="T96" fmla="*/ 27 w 1051"/>
                <a:gd name="T97" fmla="*/ 1291 h 1672"/>
                <a:gd name="T98" fmla="*/ 37 w 1051"/>
                <a:gd name="T99" fmla="*/ 1361 h 1672"/>
                <a:gd name="T100" fmla="*/ 55 w 1051"/>
                <a:gd name="T101" fmla="*/ 1473 h 1672"/>
                <a:gd name="T102" fmla="*/ 28 w 1051"/>
                <a:gd name="T103" fmla="*/ 1576 h 1672"/>
                <a:gd name="T104" fmla="*/ 121 w 1051"/>
                <a:gd name="T105" fmla="*/ 1613 h 1672"/>
                <a:gd name="T106" fmla="*/ 182 w 1051"/>
                <a:gd name="T107" fmla="*/ 1646 h 1672"/>
                <a:gd name="T108" fmla="*/ 291 w 1051"/>
                <a:gd name="T109" fmla="*/ 1669 h 1672"/>
                <a:gd name="T110" fmla="*/ 601 w 1051"/>
                <a:gd name="T111" fmla="*/ 1598 h 1672"/>
                <a:gd name="T112" fmla="*/ 690 w 1051"/>
                <a:gd name="T113" fmla="*/ 1588 h 1672"/>
                <a:gd name="T114" fmla="*/ 738 w 1051"/>
                <a:gd name="T115" fmla="*/ 1528 h 1672"/>
                <a:gd name="T116" fmla="*/ 891 w 1051"/>
                <a:gd name="T117" fmla="*/ 140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 h="1672">
                  <a:moveTo>
                    <a:pt x="891" y="1404"/>
                  </a:moveTo>
                  <a:cubicBezTo>
                    <a:pt x="915" y="1351"/>
                    <a:pt x="1021" y="1309"/>
                    <a:pt x="1039" y="1262"/>
                  </a:cubicBezTo>
                  <a:cubicBezTo>
                    <a:pt x="1048" y="1238"/>
                    <a:pt x="1051" y="1227"/>
                    <a:pt x="1012" y="1182"/>
                  </a:cubicBezTo>
                  <a:cubicBezTo>
                    <a:pt x="974" y="1138"/>
                    <a:pt x="889" y="1108"/>
                    <a:pt x="886" y="1085"/>
                  </a:cubicBezTo>
                  <a:cubicBezTo>
                    <a:pt x="882" y="1061"/>
                    <a:pt x="950" y="1058"/>
                    <a:pt x="947" y="1029"/>
                  </a:cubicBezTo>
                  <a:cubicBezTo>
                    <a:pt x="945" y="999"/>
                    <a:pt x="909" y="999"/>
                    <a:pt x="894" y="976"/>
                  </a:cubicBezTo>
                  <a:cubicBezTo>
                    <a:pt x="880" y="952"/>
                    <a:pt x="912" y="937"/>
                    <a:pt x="909" y="925"/>
                  </a:cubicBezTo>
                  <a:cubicBezTo>
                    <a:pt x="906" y="914"/>
                    <a:pt x="862" y="908"/>
                    <a:pt x="859" y="893"/>
                  </a:cubicBezTo>
                  <a:cubicBezTo>
                    <a:pt x="856" y="878"/>
                    <a:pt x="889" y="881"/>
                    <a:pt x="882" y="864"/>
                  </a:cubicBezTo>
                  <a:cubicBezTo>
                    <a:pt x="877" y="846"/>
                    <a:pt x="847" y="813"/>
                    <a:pt x="868" y="787"/>
                  </a:cubicBezTo>
                  <a:cubicBezTo>
                    <a:pt x="889" y="760"/>
                    <a:pt x="933" y="787"/>
                    <a:pt x="900" y="728"/>
                  </a:cubicBezTo>
                  <a:cubicBezTo>
                    <a:pt x="868" y="669"/>
                    <a:pt x="818" y="595"/>
                    <a:pt x="806" y="577"/>
                  </a:cubicBezTo>
                  <a:cubicBezTo>
                    <a:pt x="794" y="559"/>
                    <a:pt x="818" y="530"/>
                    <a:pt x="835" y="518"/>
                  </a:cubicBezTo>
                  <a:cubicBezTo>
                    <a:pt x="853" y="506"/>
                    <a:pt x="897" y="462"/>
                    <a:pt x="897" y="444"/>
                  </a:cubicBezTo>
                  <a:cubicBezTo>
                    <a:pt x="897" y="427"/>
                    <a:pt x="841" y="379"/>
                    <a:pt x="827" y="371"/>
                  </a:cubicBezTo>
                  <a:cubicBezTo>
                    <a:pt x="812" y="362"/>
                    <a:pt x="779" y="365"/>
                    <a:pt x="765" y="335"/>
                  </a:cubicBezTo>
                  <a:cubicBezTo>
                    <a:pt x="750" y="306"/>
                    <a:pt x="735" y="297"/>
                    <a:pt x="750" y="279"/>
                  </a:cubicBezTo>
                  <a:cubicBezTo>
                    <a:pt x="765" y="261"/>
                    <a:pt x="765" y="244"/>
                    <a:pt x="765" y="226"/>
                  </a:cubicBezTo>
                  <a:cubicBezTo>
                    <a:pt x="765" y="208"/>
                    <a:pt x="797" y="223"/>
                    <a:pt x="803" y="196"/>
                  </a:cubicBezTo>
                  <a:cubicBezTo>
                    <a:pt x="805" y="184"/>
                    <a:pt x="814" y="171"/>
                    <a:pt x="825" y="160"/>
                  </a:cubicBezTo>
                  <a:cubicBezTo>
                    <a:pt x="825" y="140"/>
                    <a:pt x="827" y="118"/>
                    <a:pt x="825" y="105"/>
                  </a:cubicBezTo>
                  <a:cubicBezTo>
                    <a:pt x="820" y="76"/>
                    <a:pt x="740" y="67"/>
                    <a:pt x="721" y="33"/>
                  </a:cubicBezTo>
                  <a:cubicBezTo>
                    <a:pt x="702" y="0"/>
                    <a:pt x="654" y="14"/>
                    <a:pt x="640" y="33"/>
                  </a:cubicBezTo>
                  <a:cubicBezTo>
                    <a:pt x="626" y="52"/>
                    <a:pt x="540" y="29"/>
                    <a:pt x="540" y="57"/>
                  </a:cubicBezTo>
                  <a:cubicBezTo>
                    <a:pt x="540" y="86"/>
                    <a:pt x="479" y="90"/>
                    <a:pt x="479" y="123"/>
                  </a:cubicBezTo>
                  <a:cubicBezTo>
                    <a:pt x="479" y="157"/>
                    <a:pt x="507" y="214"/>
                    <a:pt x="460" y="209"/>
                  </a:cubicBezTo>
                  <a:cubicBezTo>
                    <a:pt x="412" y="204"/>
                    <a:pt x="446" y="228"/>
                    <a:pt x="417" y="266"/>
                  </a:cubicBezTo>
                  <a:cubicBezTo>
                    <a:pt x="389" y="304"/>
                    <a:pt x="389" y="242"/>
                    <a:pt x="360" y="251"/>
                  </a:cubicBezTo>
                  <a:cubicBezTo>
                    <a:pt x="332" y="261"/>
                    <a:pt x="299" y="223"/>
                    <a:pt x="284" y="247"/>
                  </a:cubicBezTo>
                  <a:cubicBezTo>
                    <a:pt x="270" y="270"/>
                    <a:pt x="223" y="251"/>
                    <a:pt x="175" y="242"/>
                  </a:cubicBezTo>
                  <a:cubicBezTo>
                    <a:pt x="128" y="233"/>
                    <a:pt x="104" y="166"/>
                    <a:pt x="66" y="161"/>
                  </a:cubicBezTo>
                  <a:cubicBezTo>
                    <a:pt x="41" y="158"/>
                    <a:pt x="14" y="178"/>
                    <a:pt x="0" y="210"/>
                  </a:cubicBezTo>
                  <a:cubicBezTo>
                    <a:pt x="37" y="234"/>
                    <a:pt x="61" y="268"/>
                    <a:pt x="109" y="289"/>
                  </a:cubicBezTo>
                  <a:cubicBezTo>
                    <a:pt x="161" y="313"/>
                    <a:pt x="256" y="342"/>
                    <a:pt x="251" y="375"/>
                  </a:cubicBezTo>
                  <a:cubicBezTo>
                    <a:pt x="246" y="408"/>
                    <a:pt x="232" y="455"/>
                    <a:pt x="256" y="470"/>
                  </a:cubicBezTo>
                  <a:cubicBezTo>
                    <a:pt x="280" y="484"/>
                    <a:pt x="251" y="545"/>
                    <a:pt x="280" y="560"/>
                  </a:cubicBezTo>
                  <a:cubicBezTo>
                    <a:pt x="308" y="574"/>
                    <a:pt x="299" y="645"/>
                    <a:pt x="275" y="645"/>
                  </a:cubicBezTo>
                  <a:cubicBezTo>
                    <a:pt x="251" y="645"/>
                    <a:pt x="280" y="683"/>
                    <a:pt x="294" y="697"/>
                  </a:cubicBezTo>
                  <a:cubicBezTo>
                    <a:pt x="300" y="704"/>
                    <a:pt x="306" y="723"/>
                    <a:pt x="308" y="746"/>
                  </a:cubicBezTo>
                  <a:cubicBezTo>
                    <a:pt x="337" y="753"/>
                    <a:pt x="363" y="768"/>
                    <a:pt x="388" y="779"/>
                  </a:cubicBezTo>
                  <a:cubicBezTo>
                    <a:pt x="428" y="797"/>
                    <a:pt x="422" y="825"/>
                    <a:pt x="424" y="856"/>
                  </a:cubicBezTo>
                  <a:cubicBezTo>
                    <a:pt x="425" y="887"/>
                    <a:pt x="426" y="905"/>
                    <a:pt x="406" y="891"/>
                  </a:cubicBezTo>
                  <a:cubicBezTo>
                    <a:pt x="385" y="878"/>
                    <a:pt x="363" y="891"/>
                    <a:pt x="351" y="936"/>
                  </a:cubicBezTo>
                  <a:cubicBezTo>
                    <a:pt x="339" y="980"/>
                    <a:pt x="283" y="1033"/>
                    <a:pt x="249" y="1036"/>
                  </a:cubicBezTo>
                  <a:cubicBezTo>
                    <a:pt x="215" y="1039"/>
                    <a:pt x="218" y="1075"/>
                    <a:pt x="190" y="1082"/>
                  </a:cubicBezTo>
                  <a:cubicBezTo>
                    <a:pt x="162" y="1089"/>
                    <a:pt x="136" y="1106"/>
                    <a:pt x="137" y="1136"/>
                  </a:cubicBezTo>
                  <a:cubicBezTo>
                    <a:pt x="139" y="1167"/>
                    <a:pt x="96" y="1170"/>
                    <a:pt x="68" y="1170"/>
                  </a:cubicBezTo>
                  <a:cubicBezTo>
                    <a:pt x="40" y="1170"/>
                    <a:pt x="46" y="1221"/>
                    <a:pt x="24" y="1234"/>
                  </a:cubicBezTo>
                  <a:cubicBezTo>
                    <a:pt x="2" y="1247"/>
                    <a:pt x="6" y="1265"/>
                    <a:pt x="27" y="1291"/>
                  </a:cubicBezTo>
                  <a:cubicBezTo>
                    <a:pt x="47" y="1318"/>
                    <a:pt x="30" y="1342"/>
                    <a:pt x="37" y="1361"/>
                  </a:cubicBezTo>
                  <a:cubicBezTo>
                    <a:pt x="44" y="1380"/>
                    <a:pt x="77" y="1424"/>
                    <a:pt x="55" y="1473"/>
                  </a:cubicBezTo>
                  <a:cubicBezTo>
                    <a:pt x="33" y="1522"/>
                    <a:pt x="9" y="1582"/>
                    <a:pt x="28" y="1576"/>
                  </a:cubicBezTo>
                  <a:cubicBezTo>
                    <a:pt x="47" y="1570"/>
                    <a:pt x="92" y="1616"/>
                    <a:pt x="121" y="1613"/>
                  </a:cubicBezTo>
                  <a:cubicBezTo>
                    <a:pt x="151" y="1610"/>
                    <a:pt x="154" y="1654"/>
                    <a:pt x="182" y="1646"/>
                  </a:cubicBezTo>
                  <a:cubicBezTo>
                    <a:pt x="210" y="1637"/>
                    <a:pt x="210" y="1672"/>
                    <a:pt x="291" y="1669"/>
                  </a:cubicBezTo>
                  <a:cubicBezTo>
                    <a:pt x="372" y="1666"/>
                    <a:pt x="536" y="1598"/>
                    <a:pt x="601" y="1598"/>
                  </a:cubicBezTo>
                  <a:cubicBezTo>
                    <a:pt x="638" y="1598"/>
                    <a:pt x="667" y="1594"/>
                    <a:pt x="690" y="1588"/>
                  </a:cubicBezTo>
                  <a:cubicBezTo>
                    <a:pt x="704" y="1567"/>
                    <a:pt x="721" y="1545"/>
                    <a:pt x="738" y="1528"/>
                  </a:cubicBezTo>
                  <a:cubicBezTo>
                    <a:pt x="779" y="1486"/>
                    <a:pt x="868" y="1457"/>
                    <a:pt x="891" y="140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4" name="Freeform 90">
              <a:extLst>
                <a:ext uri="{FF2B5EF4-FFF2-40B4-BE49-F238E27FC236}">
                  <a16:creationId xmlns:a16="http://schemas.microsoft.com/office/drawing/2014/main" id="{C086473B-FDBE-D9EC-79FF-6515791E98D6}"/>
                </a:ext>
              </a:extLst>
            </p:cNvPr>
            <p:cNvSpPr>
              <a:spLocks/>
            </p:cNvSpPr>
            <p:nvPr/>
          </p:nvSpPr>
          <p:spPr bwMode="auto">
            <a:xfrm>
              <a:off x="6953640" y="3252881"/>
              <a:ext cx="734568" cy="589967"/>
            </a:xfrm>
            <a:custGeom>
              <a:avLst/>
              <a:gdLst>
                <a:gd name="T0" fmla="*/ 1260 w 2105"/>
                <a:gd name="T1" fmla="*/ 355 h 1688"/>
                <a:gd name="T2" fmla="*/ 1082 w 2105"/>
                <a:gd name="T3" fmla="*/ 335 h 1688"/>
                <a:gd name="T4" fmla="*/ 964 w 2105"/>
                <a:gd name="T5" fmla="*/ 296 h 1688"/>
                <a:gd name="T6" fmla="*/ 724 w 2105"/>
                <a:gd name="T7" fmla="*/ 119 h 1688"/>
                <a:gd name="T8" fmla="*/ 527 w 2105"/>
                <a:gd name="T9" fmla="*/ 4 h 1688"/>
                <a:gd name="T10" fmla="*/ 444 w 2105"/>
                <a:gd name="T11" fmla="*/ 4 h 1688"/>
                <a:gd name="T12" fmla="*/ 342 w 2105"/>
                <a:gd name="T13" fmla="*/ 36 h 1688"/>
                <a:gd name="T14" fmla="*/ 243 w 2105"/>
                <a:gd name="T15" fmla="*/ 99 h 1688"/>
                <a:gd name="T16" fmla="*/ 318 w 2105"/>
                <a:gd name="T17" fmla="*/ 186 h 1688"/>
                <a:gd name="T18" fmla="*/ 259 w 2105"/>
                <a:gd name="T19" fmla="*/ 233 h 1688"/>
                <a:gd name="T20" fmla="*/ 196 w 2105"/>
                <a:gd name="T21" fmla="*/ 260 h 1688"/>
                <a:gd name="T22" fmla="*/ 117 w 2105"/>
                <a:gd name="T23" fmla="*/ 320 h 1688"/>
                <a:gd name="T24" fmla="*/ 18 w 2105"/>
                <a:gd name="T25" fmla="*/ 276 h 1688"/>
                <a:gd name="T26" fmla="*/ 7 w 2105"/>
                <a:gd name="T27" fmla="*/ 304 h 1688"/>
                <a:gd name="T28" fmla="*/ 3 w 2105"/>
                <a:gd name="T29" fmla="*/ 331 h 1688"/>
                <a:gd name="T30" fmla="*/ 20 w 2105"/>
                <a:gd name="T31" fmla="*/ 445 h 1688"/>
                <a:gd name="T32" fmla="*/ 101 w 2105"/>
                <a:gd name="T33" fmla="*/ 544 h 1688"/>
                <a:gd name="T34" fmla="*/ 246 w 2105"/>
                <a:gd name="T35" fmla="*/ 768 h 1688"/>
                <a:gd name="T36" fmla="*/ 323 w 2105"/>
                <a:gd name="T37" fmla="*/ 879 h 1688"/>
                <a:gd name="T38" fmla="*/ 413 w 2105"/>
                <a:gd name="T39" fmla="*/ 991 h 1688"/>
                <a:gd name="T40" fmla="*/ 438 w 2105"/>
                <a:gd name="T41" fmla="*/ 1102 h 1688"/>
                <a:gd name="T42" fmla="*/ 519 w 2105"/>
                <a:gd name="T43" fmla="*/ 1270 h 1688"/>
                <a:gd name="T44" fmla="*/ 634 w 2105"/>
                <a:gd name="T45" fmla="*/ 1401 h 1688"/>
                <a:gd name="T46" fmla="*/ 726 w 2105"/>
                <a:gd name="T47" fmla="*/ 1553 h 1688"/>
                <a:gd name="T48" fmla="*/ 760 w 2105"/>
                <a:gd name="T49" fmla="*/ 1630 h 1688"/>
                <a:gd name="T50" fmla="*/ 792 w 2105"/>
                <a:gd name="T51" fmla="*/ 1688 h 1688"/>
                <a:gd name="T52" fmla="*/ 839 w 2105"/>
                <a:gd name="T53" fmla="*/ 1663 h 1688"/>
                <a:gd name="T54" fmla="*/ 836 w 2105"/>
                <a:gd name="T55" fmla="*/ 1608 h 1688"/>
                <a:gd name="T56" fmla="*/ 878 w 2105"/>
                <a:gd name="T57" fmla="*/ 1571 h 1688"/>
                <a:gd name="T58" fmla="*/ 953 w 2105"/>
                <a:gd name="T59" fmla="*/ 1583 h 1688"/>
                <a:gd name="T60" fmla="*/ 1075 w 2105"/>
                <a:gd name="T61" fmla="*/ 1594 h 1688"/>
                <a:gd name="T62" fmla="*/ 1215 w 2105"/>
                <a:gd name="T63" fmla="*/ 1617 h 1688"/>
                <a:gd name="T64" fmla="*/ 1283 w 2105"/>
                <a:gd name="T65" fmla="*/ 1591 h 1688"/>
                <a:gd name="T66" fmla="*/ 1437 w 2105"/>
                <a:gd name="T67" fmla="*/ 1457 h 1688"/>
                <a:gd name="T68" fmla="*/ 1634 w 2105"/>
                <a:gd name="T69" fmla="*/ 1446 h 1688"/>
                <a:gd name="T70" fmla="*/ 2036 w 2105"/>
                <a:gd name="T71" fmla="*/ 1315 h 1688"/>
                <a:gd name="T72" fmla="*/ 2105 w 2105"/>
                <a:gd name="T73" fmla="*/ 1106 h 1688"/>
                <a:gd name="T74" fmla="*/ 2053 w 2105"/>
                <a:gd name="T75" fmla="*/ 1035 h 1688"/>
                <a:gd name="T76" fmla="*/ 1802 w 2105"/>
                <a:gd name="T77" fmla="*/ 1007 h 1688"/>
                <a:gd name="T78" fmla="*/ 1727 w 2105"/>
                <a:gd name="T79" fmla="*/ 899 h 1688"/>
                <a:gd name="T80" fmla="*/ 1686 w 2105"/>
                <a:gd name="T81" fmla="*/ 836 h 1688"/>
                <a:gd name="T82" fmla="*/ 1602 w 2105"/>
                <a:gd name="T83" fmla="*/ 778 h 1688"/>
                <a:gd name="T84" fmla="*/ 1549 w 2105"/>
                <a:gd name="T85" fmla="*/ 671 h 1688"/>
                <a:gd name="T86" fmla="*/ 1505 w 2105"/>
                <a:gd name="T87" fmla="*/ 563 h 1688"/>
                <a:gd name="T88" fmla="*/ 1403 w 2105"/>
                <a:gd name="T89" fmla="*/ 445 h 1688"/>
                <a:gd name="T90" fmla="*/ 1390 w 2105"/>
                <a:gd name="T91" fmla="*/ 402 h 1688"/>
                <a:gd name="T92" fmla="*/ 1311 w 2105"/>
                <a:gd name="T93" fmla="*/ 398 h 1688"/>
                <a:gd name="T94" fmla="*/ 1260 w 2105"/>
                <a:gd name="T95" fmla="*/ 355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5" h="1688">
                  <a:moveTo>
                    <a:pt x="1260" y="355"/>
                  </a:moveTo>
                  <a:cubicBezTo>
                    <a:pt x="1260" y="355"/>
                    <a:pt x="1106" y="335"/>
                    <a:pt x="1082" y="335"/>
                  </a:cubicBezTo>
                  <a:cubicBezTo>
                    <a:pt x="1059" y="335"/>
                    <a:pt x="1000" y="328"/>
                    <a:pt x="964" y="296"/>
                  </a:cubicBezTo>
                  <a:cubicBezTo>
                    <a:pt x="929" y="264"/>
                    <a:pt x="755" y="134"/>
                    <a:pt x="724" y="119"/>
                  </a:cubicBezTo>
                  <a:cubicBezTo>
                    <a:pt x="692" y="103"/>
                    <a:pt x="562" y="8"/>
                    <a:pt x="527" y="4"/>
                  </a:cubicBezTo>
                  <a:cubicBezTo>
                    <a:pt x="491" y="0"/>
                    <a:pt x="487" y="4"/>
                    <a:pt x="444" y="4"/>
                  </a:cubicBezTo>
                  <a:cubicBezTo>
                    <a:pt x="401" y="4"/>
                    <a:pt x="420" y="32"/>
                    <a:pt x="342" y="36"/>
                  </a:cubicBezTo>
                  <a:cubicBezTo>
                    <a:pt x="263" y="40"/>
                    <a:pt x="219" y="91"/>
                    <a:pt x="243" y="99"/>
                  </a:cubicBezTo>
                  <a:cubicBezTo>
                    <a:pt x="267" y="107"/>
                    <a:pt x="342" y="174"/>
                    <a:pt x="318" y="186"/>
                  </a:cubicBezTo>
                  <a:cubicBezTo>
                    <a:pt x="294" y="197"/>
                    <a:pt x="290" y="233"/>
                    <a:pt x="259" y="233"/>
                  </a:cubicBezTo>
                  <a:cubicBezTo>
                    <a:pt x="227" y="233"/>
                    <a:pt x="196" y="237"/>
                    <a:pt x="196" y="260"/>
                  </a:cubicBezTo>
                  <a:cubicBezTo>
                    <a:pt x="196" y="284"/>
                    <a:pt x="152" y="323"/>
                    <a:pt x="117" y="320"/>
                  </a:cubicBezTo>
                  <a:cubicBezTo>
                    <a:pt x="97" y="317"/>
                    <a:pt x="52" y="295"/>
                    <a:pt x="18" y="276"/>
                  </a:cubicBezTo>
                  <a:cubicBezTo>
                    <a:pt x="7" y="304"/>
                    <a:pt x="7" y="304"/>
                    <a:pt x="7" y="304"/>
                  </a:cubicBezTo>
                  <a:cubicBezTo>
                    <a:pt x="3" y="331"/>
                    <a:pt x="3" y="331"/>
                    <a:pt x="3" y="331"/>
                  </a:cubicBezTo>
                  <a:cubicBezTo>
                    <a:pt x="10" y="352"/>
                    <a:pt x="0" y="438"/>
                    <a:pt x="20" y="445"/>
                  </a:cubicBezTo>
                  <a:cubicBezTo>
                    <a:pt x="42" y="452"/>
                    <a:pt x="54" y="492"/>
                    <a:pt x="101" y="544"/>
                  </a:cubicBezTo>
                  <a:cubicBezTo>
                    <a:pt x="149" y="595"/>
                    <a:pt x="244" y="734"/>
                    <a:pt x="246" y="768"/>
                  </a:cubicBezTo>
                  <a:cubicBezTo>
                    <a:pt x="247" y="802"/>
                    <a:pt x="264" y="839"/>
                    <a:pt x="323" y="879"/>
                  </a:cubicBezTo>
                  <a:cubicBezTo>
                    <a:pt x="382" y="919"/>
                    <a:pt x="382" y="967"/>
                    <a:pt x="413" y="991"/>
                  </a:cubicBezTo>
                  <a:cubicBezTo>
                    <a:pt x="444" y="1014"/>
                    <a:pt x="436" y="1042"/>
                    <a:pt x="438" y="1102"/>
                  </a:cubicBezTo>
                  <a:cubicBezTo>
                    <a:pt x="439" y="1161"/>
                    <a:pt x="466" y="1237"/>
                    <a:pt x="519" y="1270"/>
                  </a:cubicBezTo>
                  <a:cubicBezTo>
                    <a:pt x="572" y="1302"/>
                    <a:pt x="609" y="1338"/>
                    <a:pt x="634" y="1401"/>
                  </a:cubicBezTo>
                  <a:cubicBezTo>
                    <a:pt x="659" y="1465"/>
                    <a:pt x="692" y="1519"/>
                    <a:pt x="726" y="1553"/>
                  </a:cubicBezTo>
                  <a:cubicBezTo>
                    <a:pt x="760" y="1587"/>
                    <a:pt x="740" y="1605"/>
                    <a:pt x="760" y="1630"/>
                  </a:cubicBezTo>
                  <a:cubicBezTo>
                    <a:pt x="769" y="1643"/>
                    <a:pt x="783" y="1665"/>
                    <a:pt x="792" y="1688"/>
                  </a:cubicBezTo>
                  <a:cubicBezTo>
                    <a:pt x="819" y="1675"/>
                    <a:pt x="837" y="1666"/>
                    <a:pt x="839" y="1663"/>
                  </a:cubicBezTo>
                  <a:cubicBezTo>
                    <a:pt x="844" y="1651"/>
                    <a:pt x="827" y="1620"/>
                    <a:pt x="836" y="1608"/>
                  </a:cubicBezTo>
                  <a:cubicBezTo>
                    <a:pt x="844" y="1597"/>
                    <a:pt x="861" y="1577"/>
                    <a:pt x="878" y="1571"/>
                  </a:cubicBezTo>
                  <a:cubicBezTo>
                    <a:pt x="895" y="1566"/>
                    <a:pt x="915" y="1588"/>
                    <a:pt x="953" y="1583"/>
                  </a:cubicBezTo>
                  <a:cubicBezTo>
                    <a:pt x="990" y="1577"/>
                    <a:pt x="1067" y="1586"/>
                    <a:pt x="1075" y="1594"/>
                  </a:cubicBezTo>
                  <a:cubicBezTo>
                    <a:pt x="1084" y="1603"/>
                    <a:pt x="1189" y="1597"/>
                    <a:pt x="1215" y="1617"/>
                  </a:cubicBezTo>
                  <a:cubicBezTo>
                    <a:pt x="1241" y="1637"/>
                    <a:pt x="1266" y="1631"/>
                    <a:pt x="1283" y="1591"/>
                  </a:cubicBezTo>
                  <a:cubicBezTo>
                    <a:pt x="1301" y="1551"/>
                    <a:pt x="1420" y="1466"/>
                    <a:pt x="1437" y="1457"/>
                  </a:cubicBezTo>
                  <a:cubicBezTo>
                    <a:pt x="1454" y="1449"/>
                    <a:pt x="1583" y="1457"/>
                    <a:pt x="1634" y="1446"/>
                  </a:cubicBezTo>
                  <a:cubicBezTo>
                    <a:pt x="1686" y="1434"/>
                    <a:pt x="2022" y="1326"/>
                    <a:pt x="2036" y="1315"/>
                  </a:cubicBezTo>
                  <a:cubicBezTo>
                    <a:pt x="2051" y="1303"/>
                    <a:pt x="2105" y="1126"/>
                    <a:pt x="2105" y="1106"/>
                  </a:cubicBezTo>
                  <a:cubicBezTo>
                    <a:pt x="2105" y="1086"/>
                    <a:pt x="2079" y="1032"/>
                    <a:pt x="2053" y="1035"/>
                  </a:cubicBezTo>
                  <a:cubicBezTo>
                    <a:pt x="2028" y="1038"/>
                    <a:pt x="1817" y="1015"/>
                    <a:pt x="1802" y="1007"/>
                  </a:cubicBezTo>
                  <a:cubicBezTo>
                    <a:pt x="1791" y="1000"/>
                    <a:pt x="1735" y="958"/>
                    <a:pt x="1727" y="899"/>
                  </a:cubicBezTo>
                  <a:cubicBezTo>
                    <a:pt x="1711" y="887"/>
                    <a:pt x="1691" y="859"/>
                    <a:pt x="1686" y="836"/>
                  </a:cubicBezTo>
                  <a:cubicBezTo>
                    <a:pt x="1661" y="839"/>
                    <a:pt x="1624" y="833"/>
                    <a:pt x="1602" y="778"/>
                  </a:cubicBezTo>
                  <a:cubicBezTo>
                    <a:pt x="1583" y="765"/>
                    <a:pt x="1531" y="691"/>
                    <a:pt x="1549" y="671"/>
                  </a:cubicBezTo>
                  <a:cubicBezTo>
                    <a:pt x="1571" y="646"/>
                    <a:pt x="1537" y="592"/>
                    <a:pt x="1505" y="563"/>
                  </a:cubicBezTo>
                  <a:cubicBezTo>
                    <a:pt x="1472" y="533"/>
                    <a:pt x="1406" y="479"/>
                    <a:pt x="1403" y="445"/>
                  </a:cubicBezTo>
                  <a:cubicBezTo>
                    <a:pt x="1402" y="435"/>
                    <a:pt x="1397" y="420"/>
                    <a:pt x="1390" y="402"/>
                  </a:cubicBezTo>
                  <a:cubicBezTo>
                    <a:pt x="1311" y="398"/>
                    <a:pt x="1311" y="398"/>
                    <a:pt x="1311" y="398"/>
                  </a:cubicBezTo>
                  <a:lnTo>
                    <a:pt x="1260" y="355"/>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5" name="Freeform 91">
              <a:extLst>
                <a:ext uri="{FF2B5EF4-FFF2-40B4-BE49-F238E27FC236}">
                  <a16:creationId xmlns:a16="http://schemas.microsoft.com/office/drawing/2014/main" id="{5A942B90-EFC1-0E1C-3139-5BAC301A988B}"/>
                </a:ext>
              </a:extLst>
            </p:cNvPr>
            <p:cNvSpPr>
              <a:spLocks/>
            </p:cNvSpPr>
            <p:nvPr/>
          </p:nvSpPr>
          <p:spPr bwMode="auto">
            <a:xfrm>
              <a:off x="7557488" y="3523572"/>
              <a:ext cx="279946" cy="312336"/>
            </a:xfrm>
            <a:custGeom>
              <a:avLst/>
              <a:gdLst>
                <a:gd name="T0" fmla="*/ 399 w 804"/>
                <a:gd name="T1" fmla="*/ 19 h 894"/>
                <a:gd name="T2" fmla="*/ 399 w 804"/>
                <a:gd name="T3" fmla="*/ 95 h 894"/>
                <a:gd name="T4" fmla="*/ 336 w 804"/>
                <a:gd name="T5" fmla="*/ 175 h 894"/>
                <a:gd name="T6" fmla="*/ 302 w 804"/>
                <a:gd name="T7" fmla="*/ 259 h 894"/>
                <a:gd name="T8" fmla="*/ 322 w 804"/>
                <a:gd name="T9" fmla="*/ 259 h 894"/>
                <a:gd name="T10" fmla="*/ 374 w 804"/>
                <a:gd name="T11" fmla="*/ 330 h 894"/>
                <a:gd name="T12" fmla="*/ 305 w 804"/>
                <a:gd name="T13" fmla="*/ 539 h 894"/>
                <a:gd name="T14" fmla="*/ 0 w 804"/>
                <a:gd name="T15" fmla="*/ 642 h 894"/>
                <a:gd name="T16" fmla="*/ 122 w 804"/>
                <a:gd name="T17" fmla="*/ 894 h 894"/>
                <a:gd name="T18" fmla="*/ 147 w 804"/>
                <a:gd name="T19" fmla="*/ 882 h 894"/>
                <a:gd name="T20" fmla="*/ 309 w 804"/>
                <a:gd name="T21" fmla="*/ 854 h 894"/>
                <a:gd name="T22" fmla="*/ 348 w 804"/>
                <a:gd name="T23" fmla="*/ 776 h 894"/>
                <a:gd name="T24" fmla="*/ 457 w 804"/>
                <a:gd name="T25" fmla="*/ 758 h 894"/>
                <a:gd name="T26" fmla="*/ 522 w 804"/>
                <a:gd name="T27" fmla="*/ 667 h 894"/>
                <a:gd name="T28" fmla="*/ 585 w 804"/>
                <a:gd name="T29" fmla="*/ 634 h 894"/>
                <a:gd name="T30" fmla="*/ 619 w 804"/>
                <a:gd name="T31" fmla="*/ 500 h 894"/>
                <a:gd name="T32" fmla="*/ 701 w 804"/>
                <a:gd name="T33" fmla="*/ 444 h 894"/>
                <a:gd name="T34" fmla="*/ 783 w 804"/>
                <a:gd name="T35" fmla="*/ 327 h 894"/>
                <a:gd name="T36" fmla="*/ 776 w 804"/>
                <a:gd name="T37" fmla="*/ 272 h 894"/>
                <a:gd name="T38" fmla="*/ 692 w 804"/>
                <a:gd name="T39" fmla="*/ 168 h 894"/>
                <a:gd name="T40" fmla="*/ 525 w 804"/>
                <a:gd name="T41" fmla="*/ 106 h 894"/>
                <a:gd name="T42" fmla="*/ 471 w 804"/>
                <a:gd name="T43" fmla="*/ 0 h 894"/>
                <a:gd name="T44" fmla="*/ 437 w 804"/>
                <a:gd name="T45" fmla="*/ 19 h 894"/>
                <a:gd name="T46" fmla="*/ 399 w 804"/>
                <a:gd name="T47" fmla="*/ 19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4" h="894">
                  <a:moveTo>
                    <a:pt x="399" y="19"/>
                  </a:moveTo>
                  <a:cubicBezTo>
                    <a:pt x="399" y="95"/>
                    <a:pt x="399" y="95"/>
                    <a:pt x="399" y="95"/>
                  </a:cubicBezTo>
                  <a:cubicBezTo>
                    <a:pt x="336" y="175"/>
                    <a:pt x="336" y="175"/>
                    <a:pt x="336" y="175"/>
                  </a:cubicBezTo>
                  <a:cubicBezTo>
                    <a:pt x="302" y="259"/>
                    <a:pt x="302" y="259"/>
                    <a:pt x="302" y="259"/>
                  </a:cubicBezTo>
                  <a:cubicBezTo>
                    <a:pt x="312" y="259"/>
                    <a:pt x="319" y="260"/>
                    <a:pt x="322" y="259"/>
                  </a:cubicBezTo>
                  <a:cubicBezTo>
                    <a:pt x="348" y="256"/>
                    <a:pt x="374" y="310"/>
                    <a:pt x="374" y="330"/>
                  </a:cubicBezTo>
                  <a:cubicBezTo>
                    <a:pt x="374" y="350"/>
                    <a:pt x="320" y="527"/>
                    <a:pt x="305" y="539"/>
                  </a:cubicBezTo>
                  <a:cubicBezTo>
                    <a:pt x="295" y="547"/>
                    <a:pt x="117" y="606"/>
                    <a:pt x="0" y="642"/>
                  </a:cubicBezTo>
                  <a:cubicBezTo>
                    <a:pt x="25" y="695"/>
                    <a:pt x="76" y="800"/>
                    <a:pt x="122" y="894"/>
                  </a:cubicBezTo>
                  <a:cubicBezTo>
                    <a:pt x="130" y="891"/>
                    <a:pt x="138" y="887"/>
                    <a:pt x="147" y="882"/>
                  </a:cubicBezTo>
                  <a:cubicBezTo>
                    <a:pt x="203" y="849"/>
                    <a:pt x="267" y="866"/>
                    <a:pt x="309" y="854"/>
                  </a:cubicBezTo>
                  <a:cubicBezTo>
                    <a:pt x="352" y="842"/>
                    <a:pt x="311" y="807"/>
                    <a:pt x="348" y="776"/>
                  </a:cubicBezTo>
                  <a:cubicBezTo>
                    <a:pt x="385" y="745"/>
                    <a:pt x="438" y="768"/>
                    <a:pt x="457" y="758"/>
                  </a:cubicBezTo>
                  <a:cubicBezTo>
                    <a:pt x="476" y="748"/>
                    <a:pt x="490" y="680"/>
                    <a:pt x="522" y="667"/>
                  </a:cubicBezTo>
                  <a:cubicBezTo>
                    <a:pt x="554" y="653"/>
                    <a:pt x="590" y="662"/>
                    <a:pt x="585" y="634"/>
                  </a:cubicBezTo>
                  <a:cubicBezTo>
                    <a:pt x="581" y="606"/>
                    <a:pt x="588" y="506"/>
                    <a:pt x="619" y="500"/>
                  </a:cubicBezTo>
                  <a:cubicBezTo>
                    <a:pt x="650" y="494"/>
                    <a:pt x="699" y="461"/>
                    <a:pt x="701" y="444"/>
                  </a:cubicBezTo>
                  <a:cubicBezTo>
                    <a:pt x="702" y="426"/>
                    <a:pt x="764" y="359"/>
                    <a:pt x="783" y="327"/>
                  </a:cubicBezTo>
                  <a:cubicBezTo>
                    <a:pt x="802" y="295"/>
                    <a:pt x="804" y="277"/>
                    <a:pt x="776" y="272"/>
                  </a:cubicBezTo>
                  <a:cubicBezTo>
                    <a:pt x="748" y="268"/>
                    <a:pt x="704" y="190"/>
                    <a:pt x="692" y="168"/>
                  </a:cubicBezTo>
                  <a:cubicBezTo>
                    <a:pt x="680" y="145"/>
                    <a:pt x="594" y="160"/>
                    <a:pt x="525" y="106"/>
                  </a:cubicBezTo>
                  <a:cubicBezTo>
                    <a:pt x="497" y="83"/>
                    <a:pt x="481" y="42"/>
                    <a:pt x="471" y="0"/>
                  </a:cubicBezTo>
                  <a:cubicBezTo>
                    <a:pt x="437" y="19"/>
                    <a:pt x="437" y="19"/>
                    <a:pt x="437" y="19"/>
                  </a:cubicBezTo>
                  <a:lnTo>
                    <a:pt x="399" y="19"/>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6" name="Freeform 92">
              <a:extLst>
                <a:ext uri="{FF2B5EF4-FFF2-40B4-BE49-F238E27FC236}">
                  <a16:creationId xmlns:a16="http://schemas.microsoft.com/office/drawing/2014/main" id="{F48A64AE-3DC8-379A-DA10-49251D60D252}"/>
                </a:ext>
              </a:extLst>
            </p:cNvPr>
            <p:cNvSpPr>
              <a:spLocks/>
            </p:cNvSpPr>
            <p:nvPr/>
          </p:nvSpPr>
          <p:spPr bwMode="auto">
            <a:xfrm>
              <a:off x="7512372" y="3486554"/>
              <a:ext cx="40489" cy="58997"/>
            </a:xfrm>
            <a:custGeom>
              <a:avLst/>
              <a:gdLst>
                <a:gd name="T0" fmla="*/ 84 w 117"/>
                <a:gd name="T1" fmla="*/ 168 h 171"/>
                <a:gd name="T2" fmla="*/ 86 w 117"/>
                <a:gd name="T3" fmla="*/ 140 h 171"/>
                <a:gd name="T4" fmla="*/ 74 w 117"/>
                <a:gd name="T5" fmla="*/ 12 h 171"/>
                <a:gd name="T6" fmla="*/ 8 w 117"/>
                <a:gd name="T7" fmla="*/ 109 h 171"/>
                <a:gd name="T8" fmla="*/ 0 w 117"/>
                <a:gd name="T9" fmla="*/ 110 h 171"/>
                <a:gd name="T10" fmla="*/ 84 w 117"/>
                <a:gd name="T11" fmla="*/ 168 h 171"/>
              </a:gdLst>
              <a:ahLst/>
              <a:cxnLst>
                <a:cxn ang="0">
                  <a:pos x="T0" y="T1"/>
                </a:cxn>
                <a:cxn ang="0">
                  <a:pos x="T2" y="T3"/>
                </a:cxn>
                <a:cxn ang="0">
                  <a:pos x="T4" y="T5"/>
                </a:cxn>
                <a:cxn ang="0">
                  <a:pos x="T6" y="T7"/>
                </a:cxn>
                <a:cxn ang="0">
                  <a:pos x="T8" y="T9"/>
                </a:cxn>
                <a:cxn ang="0">
                  <a:pos x="T10" y="T11"/>
                </a:cxn>
              </a:cxnLst>
              <a:rect l="0" t="0" r="r" b="b"/>
              <a:pathLst>
                <a:path w="117" h="171">
                  <a:moveTo>
                    <a:pt x="84" y="168"/>
                  </a:moveTo>
                  <a:cubicBezTo>
                    <a:pt x="81" y="157"/>
                    <a:pt x="81" y="147"/>
                    <a:pt x="86" y="140"/>
                  </a:cubicBezTo>
                  <a:cubicBezTo>
                    <a:pt x="105" y="107"/>
                    <a:pt x="117" y="23"/>
                    <a:pt x="74" y="12"/>
                  </a:cubicBezTo>
                  <a:cubicBezTo>
                    <a:pt x="31" y="0"/>
                    <a:pt x="8" y="85"/>
                    <a:pt x="8" y="109"/>
                  </a:cubicBezTo>
                  <a:cubicBezTo>
                    <a:pt x="8" y="113"/>
                    <a:pt x="5" y="113"/>
                    <a:pt x="0" y="110"/>
                  </a:cubicBezTo>
                  <a:cubicBezTo>
                    <a:pt x="22" y="165"/>
                    <a:pt x="59" y="171"/>
                    <a:pt x="84" y="16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7" name="Freeform 93">
              <a:extLst>
                <a:ext uri="{FF2B5EF4-FFF2-40B4-BE49-F238E27FC236}">
                  <a16:creationId xmlns:a16="http://schemas.microsoft.com/office/drawing/2014/main" id="{EACBE7F7-C003-25CD-9BA8-2A8FA5E4DB43}"/>
                </a:ext>
              </a:extLst>
            </p:cNvPr>
            <p:cNvSpPr>
              <a:spLocks/>
            </p:cNvSpPr>
            <p:nvPr/>
          </p:nvSpPr>
          <p:spPr bwMode="auto">
            <a:xfrm>
              <a:off x="7556332" y="3479614"/>
              <a:ext cx="165423" cy="135346"/>
            </a:xfrm>
            <a:custGeom>
              <a:avLst/>
              <a:gdLst>
                <a:gd name="T0" fmla="*/ 75 w 475"/>
                <a:gd name="T1" fmla="*/ 357 h 385"/>
                <a:gd name="T2" fmla="*/ 306 w 475"/>
                <a:gd name="T3" fmla="*/ 385 h 385"/>
                <a:gd name="T4" fmla="*/ 340 w 475"/>
                <a:gd name="T5" fmla="*/ 301 h 385"/>
                <a:gd name="T6" fmla="*/ 403 w 475"/>
                <a:gd name="T7" fmla="*/ 221 h 385"/>
                <a:gd name="T8" fmla="*/ 403 w 475"/>
                <a:gd name="T9" fmla="*/ 145 h 385"/>
                <a:gd name="T10" fmla="*/ 441 w 475"/>
                <a:gd name="T11" fmla="*/ 145 h 385"/>
                <a:gd name="T12" fmla="*/ 475 w 475"/>
                <a:gd name="T13" fmla="*/ 126 h 385"/>
                <a:gd name="T14" fmla="*/ 448 w 475"/>
                <a:gd name="T15" fmla="*/ 1 h 385"/>
                <a:gd name="T16" fmla="*/ 328 w 475"/>
                <a:gd name="T17" fmla="*/ 136 h 385"/>
                <a:gd name="T18" fmla="*/ 139 w 475"/>
                <a:gd name="T19" fmla="*/ 224 h 385"/>
                <a:gd name="T20" fmla="*/ 21 w 475"/>
                <a:gd name="T21" fmla="*/ 255 h 385"/>
                <a:gd name="T22" fmla="*/ 0 w 475"/>
                <a:gd name="T23" fmla="*/ 249 h 385"/>
                <a:gd name="T24" fmla="*/ 75 w 475"/>
                <a:gd name="T25" fmla="*/ 35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385">
                  <a:moveTo>
                    <a:pt x="75" y="357"/>
                  </a:moveTo>
                  <a:cubicBezTo>
                    <a:pt x="88" y="364"/>
                    <a:pt x="246" y="382"/>
                    <a:pt x="306" y="385"/>
                  </a:cubicBezTo>
                  <a:cubicBezTo>
                    <a:pt x="340" y="301"/>
                    <a:pt x="340" y="301"/>
                    <a:pt x="340" y="301"/>
                  </a:cubicBezTo>
                  <a:cubicBezTo>
                    <a:pt x="403" y="221"/>
                    <a:pt x="403" y="221"/>
                    <a:pt x="403" y="221"/>
                  </a:cubicBezTo>
                  <a:cubicBezTo>
                    <a:pt x="403" y="145"/>
                    <a:pt x="403" y="145"/>
                    <a:pt x="403" y="145"/>
                  </a:cubicBezTo>
                  <a:cubicBezTo>
                    <a:pt x="441" y="145"/>
                    <a:pt x="441" y="145"/>
                    <a:pt x="441" y="145"/>
                  </a:cubicBezTo>
                  <a:cubicBezTo>
                    <a:pt x="475" y="126"/>
                    <a:pt x="475" y="126"/>
                    <a:pt x="475" y="126"/>
                  </a:cubicBezTo>
                  <a:cubicBezTo>
                    <a:pt x="461" y="64"/>
                    <a:pt x="458" y="2"/>
                    <a:pt x="448" y="1"/>
                  </a:cubicBezTo>
                  <a:cubicBezTo>
                    <a:pt x="430" y="0"/>
                    <a:pt x="358" y="78"/>
                    <a:pt x="328" y="136"/>
                  </a:cubicBezTo>
                  <a:cubicBezTo>
                    <a:pt x="299" y="193"/>
                    <a:pt x="213" y="237"/>
                    <a:pt x="139" y="224"/>
                  </a:cubicBezTo>
                  <a:cubicBezTo>
                    <a:pt x="66" y="211"/>
                    <a:pt x="41" y="242"/>
                    <a:pt x="21" y="255"/>
                  </a:cubicBezTo>
                  <a:cubicBezTo>
                    <a:pt x="16" y="259"/>
                    <a:pt x="9" y="256"/>
                    <a:pt x="0" y="249"/>
                  </a:cubicBezTo>
                  <a:cubicBezTo>
                    <a:pt x="8" y="308"/>
                    <a:pt x="64" y="350"/>
                    <a:pt x="75" y="35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8" name="Freeform 94">
              <a:extLst>
                <a:ext uri="{FF2B5EF4-FFF2-40B4-BE49-F238E27FC236}">
                  <a16:creationId xmlns:a16="http://schemas.microsoft.com/office/drawing/2014/main" id="{A009B3AE-E47D-E0AC-6E44-053DB590497A}"/>
                </a:ext>
              </a:extLst>
            </p:cNvPr>
            <p:cNvSpPr>
              <a:spLocks noEditPoints="1"/>
            </p:cNvSpPr>
            <p:nvPr/>
          </p:nvSpPr>
          <p:spPr bwMode="auto">
            <a:xfrm>
              <a:off x="9201298" y="4192201"/>
              <a:ext cx="676727" cy="210538"/>
            </a:xfrm>
            <a:custGeom>
              <a:avLst/>
              <a:gdLst>
                <a:gd name="T0" fmla="*/ 350 w 1939"/>
                <a:gd name="T1" fmla="*/ 214 h 602"/>
                <a:gd name="T2" fmla="*/ 273 w 1939"/>
                <a:gd name="T3" fmla="*/ 110 h 602"/>
                <a:gd name="T4" fmla="*/ 224 w 1939"/>
                <a:gd name="T5" fmla="*/ 61 h 602"/>
                <a:gd name="T6" fmla="*/ 217 w 1939"/>
                <a:gd name="T7" fmla="*/ 47 h 602"/>
                <a:gd name="T8" fmla="*/ 186 w 1939"/>
                <a:gd name="T9" fmla="*/ 87 h 602"/>
                <a:gd name="T10" fmla="*/ 107 w 1939"/>
                <a:gd name="T11" fmla="*/ 77 h 602"/>
                <a:gd name="T12" fmla="*/ 58 w 1939"/>
                <a:gd name="T13" fmla="*/ 18 h 602"/>
                <a:gd name="T14" fmla="*/ 0 w 1939"/>
                <a:gd name="T15" fmla="*/ 14 h 602"/>
                <a:gd name="T16" fmla="*/ 28 w 1939"/>
                <a:gd name="T17" fmla="*/ 167 h 602"/>
                <a:gd name="T18" fmla="*/ 130 w 1939"/>
                <a:gd name="T19" fmla="*/ 359 h 602"/>
                <a:gd name="T20" fmla="*/ 226 w 1939"/>
                <a:gd name="T21" fmla="*/ 451 h 602"/>
                <a:gd name="T22" fmla="*/ 418 w 1939"/>
                <a:gd name="T23" fmla="*/ 548 h 602"/>
                <a:gd name="T24" fmla="*/ 351 w 1939"/>
                <a:gd name="T25" fmla="*/ 406 h 602"/>
                <a:gd name="T26" fmla="*/ 350 w 1939"/>
                <a:gd name="T27" fmla="*/ 214 h 602"/>
                <a:gd name="T28" fmla="*/ 1860 w 1939"/>
                <a:gd name="T29" fmla="*/ 101 h 602"/>
                <a:gd name="T30" fmla="*/ 1771 w 1939"/>
                <a:gd name="T31" fmla="*/ 77 h 602"/>
                <a:gd name="T32" fmla="*/ 1680 w 1939"/>
                <a:gd name="T33" fmla="*/ 0 h 602"/>
                <a:gd name="T34" fmla="*/ 1600 w 1939"/>
                <a:gd name="T35" fmla="*/ 101 h 602"/>
                <a:gd name="T36" fmla="*/ 1547 w 1939"/>
                <a:gd name="T37" fmla="*/ 169 h 602"/>
                <a:gd name="T38" fmla="*/ 1525 w 1939"/>
                <a:gd name="T39" fmla="*/ 196 h 602"/>
                <a:gd name="T40" fmla="*/ 1526 w 1939"/>
                <a:gd name="T41" fmla="*/ 254 h 602"/>
                <a:gd name="T42" fmla="*/ 1461 w 1939"/>
                <a:gd name="T43" fmla="*/ 278 h 602"/>
                <a:gd name="T44" fmla="*/ 1407 w 1939"/>
                <a:gd name="T45" fmla="*/ 207 h 602"/>
                <a:gd name="T46" fmla="*/ 1405 w 1939"/>
                <a:gd name="T47" fmla="*/ 207 h 602"/>
                <a:gd name="T48" fmla="*/ 1317 w 1939"/>
                <a:gd name="T49" fmla="*/ 346 h 602"/>
                <a:gd name="T50" fmla="*/ 1172 w 1939"/>
                <a:gd name="T51" fmla="*/ 390 h 602"/>
                <a:gd name="T52" fmla="*/ 1107 w 1939"/>
                <a:gd name="T53" fmla="*/ 517 h 602"/>
                <a:gd name="T54" fmla="*/ 959 w 1939"/>
                <a:gd name="T55" fmla="*/ 480 h 602"/>
                <a:gd name="T56" fmla="*/ 989 w 1939"/>
                <a:gd name="T57" fmla="*/ 544 h 602"/>
                <a:gd name="T58" fmla="*/ 1072 w 1939"/>
                <a:gd name="T59" fmla="*/ 585 h 602"/>
                <a:gd name="T60" fmla="*/ 1201 w 1939"/>
                <a:gd name="T61" fmla="*/ 573 h 602"/>
                <a:gd name="T62" fmla="*/ 1302 w 1939"/>
                <a:gd name="T63" fmla="*/ 532 h 602"/>
                <a:gd name="T64" fmla="*/ 1396 w 1939"/>
                <a:gd name="T65" fmla="*/ 549 h 602"/>
                <a:gd name="T66" fmla="*/ 1485 w 1939"/>
                <a:gd name="T67" fmla="*/ 490 h 602"/>
                <a:gd name="T68" fmla="*/ 1514 w 1939"/>
                <a:gd name="T69" fmla="*/ 396 h 602"/>
                <a:gd name="T70" fmla="*/ 1573 w 1939"/>
                <a:gd name="T71" fmla="*/ 307 h 602"/>
                <a:gd name="T72" fmla="*/ 1727 w 1939"/>
                <a:gd name="T73" fmla="*/ 242 h 602"/>
                <a:gd name="T74" fmla="*/ 1774 w 1939"/>
                <a:gd name="T75" fmla="*/ 259 h 602"/>
                <a:gd name="T76" fmla="*/ 1836 w 1939"/>
                <a:gd name="T77" fmla="*/ 198 h 602"/>
                <a:gd name="T78" fmla="*/ 1927 w 1939"/>
                <a:gd name="T79" fmla="*/ 160 h 602"/>
                <a:gd name="T80" fmla="*/ 1860 w 1939"/>
                <a:gd name="T81" fmla="*/ 10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9" h="602">
                  <a:moveTo>
                    <a:pt x="350" y="214"/>
                  </a:moveTo>
                  <a:cubicBezTo>
                    <a:pt x="351" y="148"/>
                    <a:pt x="288" y="155"/>
                    <a:pt x="273" y="110"/>
                  </a:cubicBezTo>
                  <a:cubicBezTo>
                    <a:pt x="258" y="64"/>
                    <a:pt x="233" y="90"/>
                    <a:pt x="224" y="61"/>
                  </a:cubicBezTo>
                  <a:cubicBezTo>
                    <a:pt x="223" y="57"/>
                    <a:pt x="220" y="52"/>
                    <a:pt x="217" y="47"/>
                  </a:cubicBezTo>
                  <a:cubicBezTo>
                    <a:pt x="183" y="57"/>
                    <a:pt x="195" y="85"/>
                    <a:pt x="186" y="87"/>
                  </a:cubicBezTo>
                  <a:cubicBezTo>
                    <a:pt x="174" y="89"/>
                    <a:pt x="107" y="97"/>
                    <a:pt x="107" y="77"/>
                  </a:cubicBezTo>
                  <a:cubicBezTo>
                    <a:pt x="107" y="57"/>
                    <a:pt x="98" y="26"/>
                    <a:pt x="58" y="18"/>
                  </a:cubicBezTo>
                  <a:cubicBezTo>
                    <a:pt x="38" y="15"/>
                    <a:pt x="18" y="13"/>
                    <a:pt x="0" y="14"/>
                  </a:cubicBezTo>
                  <a:cubicBezTo>
                    <a:pt x="24" y="67"/>
                    <a:pt x="27" y="122"/>
                    <a:pt x="28" y="167"/>
                  </a:cubicBezTo>
                  <a:cubicBezTo>
                    <a:pt x="30" y="226"/>
                    <a:pt x="117" y="321"/>
                    <a:pt x="130" y="359"/>
                  </a:cubicBezTo>
                  <a:cubicBezTo>
                    <a:pt x="143" y="397"/>
                    <a:pt x="168" y="409"/>
                    <a:pt x="226" y="451"/>
                  </a:cubicBezTo>
                  <a:cubicBezTo>
                    <a:pt x="284" y="492"/>
                    <a:pt x="396" y="558"/>
                    <a:pt x="418" y="548"/>
                  </a:cubicBezTo>
                  <a:cubicBezTo>
                    <a:pt x="440" y="538"/>
                    <a:pt x="384" y="440"/>
                    <a:pt x="351" y="406"/>
                  </a:cubicBezTo>
                  <a:cubicBezTo>
                    <a:pt x="319" y="372"/>
                    <a:pt x="348" y="281"/>
                    <a:pt x="350" y="214"/>
                  </a:cubicBezTo>
                  <a:close/>
                  <a:moveTo>
                    <a:pt x="1860" y="101"/>
                  </a:moveTo>
                  <a:cubicBezTo>
                    <a:pt x="1833" y="107"/>
                    <a:pt x="1771" y="104"/>
                    <a:pt x="1771" y="77"/>
                  </a:cubicBezTo>
                  <a:cubicBezTo>
                    <a:pt x="1771" y="51"/>
                    <a:pt x="1715" y="0"/>
                    <a:pt x="1680" y="0"/>
                  </a:cubicBezTo>
                  <a:cubicBezTo>
                    <a:pt x="1644" y="0"/>
                    <a:pt x="1603" y="71"/>
                    <a:pt x="1600" y="101"/>
                  </a:cubicBezTo>
                  <a:cubicBezTo>
                    <a:pt x="1597" y="130"/>
                    <a:pt x="1541" y="127"/>
                    <a:pt x="1547" y="169"/>
                  </a:cubicBezTo>
                  <a:cubicBezTo>
                    <a:pt x="1549" y="185"/>
                    <a:pt x="1539" y="192"/>
                    <a:pt x="1525" y="196"/>
                  </a:cubicBezTo>
                  <a:cubicBezTo>
                    <a:pt x="1534" y="232"/>
                    <a:pt x="1539" y="258"/>
                    <a:pt x="1526" y="254"/>
                  </a:cubicBezTo>
                  <a:cubicBezTo>
                    <a:pt x="1502" y="248"/>
                    <a:pt x="1497" y="278"/>
                    <a:pt x="1461" y="278"/>
                  </a:cubicBezTo>
                  <a:cubicBezTo>
                    <a:pt x="1449" y="278"/>
                    <a:pt x="1429" y="247"/>
                    <a:pt x="1407" y="207"/>
                  </a:cubicBezTo>
                  <a:cubicBezTo>
                    <a:pt x="1406" y="207"/>
                    <a:pt x="1406" y="207"/>
                    <a:pt x="1405" y="207"/>
                  </a:cubicBezTo>
                  <a:cubicBezTo>
                    <a:pt x="1381" y="207"/>
                    <a:pt x="1328" y="290"/>
                    <a:pt x="1317" y="346"/>
                  </a:cubicBezTo>
                  <a:cubicBezTo>
                    <a:pt x="1305" y="402"/>
                    <a:pt x="1252" y="384"/>
                    <a:pt x="1172" y="390"/>
                  </a:cubicBezTo>
                  <a:cubicBezTo>
                    <a:pt x="1092" y="396"/>
                    <a:pt x="1125" y="479"/>
                    <a:pt x="1107" y="517"/>
                  </a:cubicBezTo>
                  <a:cubicBezTo>
                    <a:pt x="1091" y="552"/>
                    <a:pt x="1003" y="489"/>
                    <a:pt x="959" y="480"/>
                  </a:cubicBezTo>
                  <a:cubicBezTo>
                    <a:pt x="966" y="511"/>
                    <a:pt x="977" y="544"/>
                    <a:pt x="989" y="544"/>
                  </a:cubicBezTo>
                  <a:cubicBezTo>
                    <a:pt x="1013" y="544"/>
                    <a:pt x="1048" y="602"/>
                    <a:pt x="1072" y="585"/>
                  </a:cubicBezTo>
                  <a:cubicBezTo>
                    <a:pt x="1095" y="567"/>
                    <a:pt x="1166" y="585"/>
                    <a:pt x="1201" y="573"/>
                  </a:cubicBezTo>
                  <a:cubicBezTo>
                    <a:pt x="1237" y="561"/>
                    <a:pt x="1243" y="532"/>
                    <a:pt x="1302" y="532"/>
                  </a:cubicBezTo>
                  <a:cubicBezTo>
                    <a:pt x="1361" y="532"/>
                    <a:pt x="1337" y="579"/>
                    <a:pt x="1396" y="549"/>
                  </a:cubicBezTo>
                  <a:cubicBezTo>
                    <a:pt x="1455" y="520"/>
                    <a:pt x="1491" y="544"/>
                    <a:pt x="1485" y="490"/>
                  </a:cubicBezTo>
                  <a:cubicBezTo>
                    <a:pt x="1479" y="437"/>
                    <a:pt x="1520" y="437"/>
                    <a:pt x="1514" y="396"/>
                  </a:cubicBezTo>
                  <a:cubicBezTo>
                    <a:pt x="1508" y="355"/>
                    <a:pt x="1579" y="384"/>
                    <a:pt x="1573" y="307"/>
                  </a:cubicBezTo>
                  <a:cubicBezTo>
                    <a:pt x="1567" y="231"/>
                    <a:pt x="1680" y="242"/>
                    <a:pt x="1727" y="242"/>
                  </a:cubicBezTo>
                  <a:cubicBezTo>
                    <a:pt x="1738" y="242"/>
                    <a:pt x="1755" y="249"/>
                    <a:pt x="1774" y="259"/>
                  </a:cubicBezTo>
                  <a:cubicBezTo>
                    <a:pt x="1809" y="241"/>
                    <a:pt x="1859" y="219"/>
                    <a:pt x="1836" y="198"/>
                  </a:cubicBezTo>
                  <a:cubicBezTo>
                    <a:pt x="1809" y="175"/>
                    <a:pt x="1916" y="195"/>
                    <a:pt x="1927" y="160"/>
                  </a:cubicBezTo>
                  <a:cubicBezTo>
                    <a:pt x="1939" y="124"/>
                    <a:pt x="1886" y="95"/>
                    <a:pt x="1860" y="10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99" name="Freeform 95">
              <a:extLst>
                <a:ext uri="{FF2B5EF4-FFF2-40B4-BE49-F238E27FC236}">
                  <a16:creationId xmlns:a16="http://schemas.microsoft.com/office/drawing/2014/main" id="{B6E76454-1A6C-0972-BB0E-5B9C832C1256}"/>
                </a:ext>
              </a:extLst>
            </p:cNvPr>
            <p:cNvSpPr>
              <a:spLocks/>
            </p:cNvSpPr>
            <p:nvPr/>
          </p:nvSpPr>
          <p:spPr bwMode="auto">
            <a:xfrm>
              <a:off x="9691780" y="4261609"/>
              <a:ext cx="46273" cy="27764"/>
            </a:xfrm>
            <a:custGeom>
              <a:avLst/>
              <a:gdLst>
                <a:gd name="T0" fmla="*/ 54 w 132"/>
                <a:gd name="T1" fmla="*/ 82 h 82"/>
                <a:gd name="T2" fmla="*/ 119 w 132"/>
                <a:gd name="T3" fmla="*/ 58 h 82"/>
                <a:gd name="T4" fmla="*/ 118 w 132"/>
                <a:gd name="T5" fmla="*/ 0 h 82"/>
                <a:gd name="T6" fmla="*/ 69 w 132"/>
                <a:gd name="T7" fmla="*/ 23 h 82"/>
                <a:gd name="T8" fmla="*/ 0 w 132"/>
                <a:gd name="T9" fmla="*/ 11 h 82"/>
                <a:gd name="T10" fmla="*/ 54 w 132"/>
                <a:gd name="T11" fmla="*/ 82 h 82"/>
              </a:gdLst>
              <a:ahLst/>
              <a:cxnLst>
                <a:cxn ang="0">
                  <a:pos x="T0" y="T1"/>
                </a:cxn>
                <a:cxn ang="0">
                  <a:pos x="T2" y="T3"/>
                </a:cxn>
                <a:cxn ang="0">
                  <a:pos x="T4" y="T5"/>
                </a:cxn>
                <a:cxn ang="0">
                  <a:pos x="T6" y="T7"/>
                </a:cxn>
                <a:cxn ang="0">
                  <a:pos x="T8" y="T9"/>
                </a:cxn>
                <a:cxn ang="0">
                  <a:pos x="T10" y="T11"/>
                </a:cxn>
              </a:cxnLst>
              <a:rect l="0" t="0" r="r" b="b"/>
              <a:pathLst>
                <a:path w="132" h="82">
                  <a:moveTo>
                    <a:pt x="54" y="82"/>
                  </a:moveTo>
                  <a:cubicBezTo>
                    <a:pt x="90" y="82"/>
                    <a:pt x="95" y="52"/>
                    <a:pt x="119" y="58"/>
                  </a:cubicBezTo>
                  <a:cubicBezTo>
                    <a:pt x="132" y="62"/>
                    <a:pt x="127" y="36"/>
                    <a:pt x="118" y="0"/>
                  </a:cubicBezTo>
                  <a:cubicBezTo>
                    <a:pt x="97" y="7"/>
                    <a:pt x="69" y="7"/>
                    <a:pt x="69" y="23"/>
                  </a:cubicBezTo>
                  <a:cubicBezTo>
                    <a:pt x="69" y="49"/>
                    <a:pt x="24" y="13"/>
                    <a:pt x="0" y="11"/>
                  </a:cubicBezTo>
                  <a:cubicBezTo>
                    <a:pt x="22" y="51"/>
                    <a:pt x="42" y="82"/>
                    <a:pt x="54" y="8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0" name="Freeform 96">
              <a:extLst>
                <a:ext uri="{FF2B5EF4-FFF2-40B4-BE49-F238E27FC236}">
                  <a16:creationId xmlns:a16="http://schemas.microsoft.com/office/drawing/2014/main" id="{FF626F9C-D0CD-6C5E-2817-EEB48EC80C64}"/>
                </a:ext>
              </a:extLst>
            </p:cNvPr>
            <p:cNvSpPr>
              <a:spLocks/>
            </p:cNvSpPr>
            <p:nvPr/>
          </p:nvSpPr>
          <p:spPr bwMode="auto">
            <a:xfrm>
              <a:off x="7099396" y="3041187"/>
              <a:ext cx="341257" cy="333158"/>
            </a:xfrm>
            <a:custGeom>
              <a:avLst/>
              <a:gdLst>
                <a:gd name="T0" fmla="*/ 822 w 977"/>
                <a:gd name="T1" fmla="*/ 866 h 954"/>
                <a:gd name="T2" fmla="*/ 867 w 977"/>
                <a:gd name="T3" fmla="*/ 830 h 954"/>
                <a:gd name="T4" fmla="*/ 933 w 977"/>
                <a:gd name="T5" fmla="*/ 867 h 954"/>
                <a:gd name="T6" fmla="*/ 977 w 977"/>
                <a:gd name="T7" fmla="*/ 844 h 954"/>
                <a:gd name="T8" fmla="*/ 921 w 977"/>
                <a:gd name="T9" fmla="*/ 765 h 954"/>
                <a:gd name="T10" fmla="*/ 885 w 977"/>
                <a:gd name="T11" fmla="*/ 698 h 954"/>
                <a:gd name="T12" fmla="*/ 893 w 977"/>
                <a:gd name="T13" fmla="*/ 631 h 954"/>
                <a:gd name="T14" fmla="*/ 846 w 977"/>
                <a:gd name="T15" fmla="*/ 572 h 954"/>
                <a:gd name="T16" fmla="*/ 735 w 977"/>
                <a:gd name="T17" fmla="*/ 497 h 954"/>
                <a:gd name="T18" fmla="*/ 688 w 977"/>
                <a:gd name="T19" fmla="*/ 442 h 954"/>
                <a:gd name="T20" fmla="*/ 676 w 977"/>
                <a:gd name="T21" fmla="*/ 351 h 954"/>
                <a:gd name="T22" fmla="*/ 716 w 977"/>
                <a:gd name="T23" fmla="*/ 272 h 954"/>
                <a:gd name="T24" fmla="*/ 728 w 977"/>
                <a:gd name="T25" fmla="*/ 213 h 954"/>
                <a:gd name="T26" fmla="*/ 688 w 977"/>
                <a:gd name="T27" fmla="*/ 178 h 954"/>
                <a:gd name="T28" fmla="*/ 633 w 977"/>
                <a:gd name="T29" fmla="*/ 119 h 954"/>
                <a:gd name="T30" fmla="*/ 597 w 977"/>
                <a:gd name="T31" fmla="*/ 40 h 954"/>
                <a:gd name="T32" fmla="*/ 492 w 977"/>
                <a:gd name="T33" fmla="*/ 23 h 954"/>
                <a:gd name="T34" fmla="*/ 404 w 977"/>
                <a:gd name="T35" fmla="*/ 5 h 954"/>
                <a:gd name="T36" fmla="*/ 359 w 977"/>
                <a:gd name="T37" fmla="*/ 39 h 954"/>
                <a:gd name="T38" fmla="*/ 361 w 977"/>
                <a:gd name="T39" fmla="*/ 40 h 954"/>
                <a:gd name="T40" fmla="*/ 302 w 977"/>
                <a:gd name="T41" fmla="*/ 83 h 954"/>
                <a:gd name="T42" fmla="*/ 239 w 977"/>
                <a:gd name="T43" fmla="*/ 130 h 954"/>
                <a:gd name="T44" fmla="*/ 247 w 977"/>
                <a:gd name="T45" fmla="*/ 213 h 954"/>
                <a:gd name="T46" fmla="*/ 239 w 977"/>
                <a:gd name="T47" fmla="*/ 292 h 954"/>
                <a:gd name="T48" fmla="*/ 215 w 977"/>
                <a:gd name="T49" fmla="*/ 351 h 954"/>
                <a:gd name="T50" fmla="*/ 0 w 977"/>
                <a:gd name="T51" fmla="*/ 464 h 954"/>
                <a:gd name="T52" fmla="*/ 8 w 977"/>
                <a:gd name="T53" fmla="*/ 513 h 954"/>
                <a:gd name="T54" fmla="*/ 31 w 977"/>
                <a:gd name="T55" fmla="*/ 611 h 954"/>
                <a:gd name="T56" fmla="*/ 109 w 977"/>
                <a:gd name="T57" fmla="*/ 611 h 954"/>
                <a:gd name="T58" fmla="*/ 306 w 977"/>
                <a:gd name="T59" fmla="*/ 726 h 954"/>
                <a:gd name="T60" fmla="*/ 546 w 977"/>
                <a:gd name="T61" fmla="*/ 903 h 954"/>
                <a:gd name="T62" fmla="*/ 664 w 977"/>
                <a:gd name="T63" fmla="*/ 942 h 954"/>
                <a:gd name="T64" fmla="*/ 780 w 977"/>
                <a:gd name="T65" fmla="*/ 954 h 954"/>
                <a:gd name="T66" fmla="*/ 822 w 977"/>
                <a:gd name="T67" fmla="*/ 866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7" h="954">
                  <a:moveTo>
                    <a:pt x="822" y="866"/>
                  </a:moveTo>
                  <a:cubicBezTo>
                    <a:pt x="834" y="853"/>
                    <a:pt x="837" y="834"/>
                    <a:pt x="867" y="830"/>
                  </a:cubicBezTo>
                  <a:cubicBezTo>
                    <a:pt x="892" y="826"/>
                    <a:pt x="907" y="842"/>
                    <a:pt x="933" y="867"/>
                  </a:cubicBezTo>
                  <a:cubicBezTo>
                    <a:pt x="943" y="857"/>
                    <a:pt x="961" y="848"/>
                    <a:pt x="977" y="844"/>
                  </a:cubicBezTo>
                  <a:cubicBezTo>
                    <a:pt x="950" y="816"/>
                    <a:pt x="918" y="784"/>
                    <a:pt x="921" y="765"/>
                  </a:cubicBezTo>
                  <a:cubicBezTo>
                    <a:pt x="925" y="733"/>
                    <a:pt x="889" y="718"/>
                    <a:pt x="885" y="698"/>
                  </a:cubicBezTo>
                  <a:cubicBezTo>
                    <a:pt x="881" y="678"/>
                    <a:pt x="909" y="647"/>
                    <a:pt x="893" y="631"/>
                  </a:cubicBezTo>
                  <a:cubicBezTo>
                    <a:pt x="877" y="615"/>
                    <a:pt x="873" y="576"/>
                    <a:pt x="846" y="572"/>
                  </a:cubicBezTo>
                  <a:cubicBezTo>
                    <a:pt x="818" y="568"/>
                    <a:pt x="731" y="525"/>
                    <a:pt x="735" y="497"/>
                  </a:cubicBezTo>
                  <a:cubicBezTo>
                    <a:pt x="739" y="469"/>
                    <a:pt x="704" y="450"/>
                    <a:pt x="688" y="442"/>
                  </a:cubicBezTo>
                  <a:cubicBezTo>
                    <a:pt x="672" y="434"/>
                    <a:pt x="657" y="363"/>
                    <a:pt x="676" y="351"/>
                  </a:cubicBezTo>
                  <a:cubicBezTo>
                    <a:pt x="696" y="339"/>
                    <a:pt x="692" y="272"/>
                    <a:pt x="716" y="272"/>
                  </a:cubicBezTo>
                  <a:cubicBezTo>
                    <a:pt x="739" y="272"/>
                    <a:pt x="720" y="237"/>
                    <a:pt x="728" y="213"/>
                  </a:cubicBezTo>
                  <a:cubicBezTo>
                    <a:pt x="735" y="190"/>
                    <a:pt x="708" y="178"/>
                    <a:pt x="688" y="178"/>
                  </a:cubicBezTo>
                  <a:cubicBezTo>
                    <a:pt x="668" y="178"/>
                    <a:pt x="633" y="146"/>
                    <a:pt x="633" y="119"/>
                  </a:cubicBezTo>
                  <a:cubicBezTo>
                    <a:pt x="633" y="91"/>
                    <a:pt x="593" y="52"/>
                    <a:pt x="597" y="40"/>
                  </a:cubicBezTo>
                  <a:cubicBezTo>
                    <a:pt x="591" y="92"/>
                    <a:pt x="516" y="11"/>
                    <a:pt x="492" y="23"/>
                  </a:cubicBezTo>
                  <a:cubicBezTo>
                    <a:pt x="468" y="35"/>
                    <a:pt x="451" y="0"/>
                    <a:pt x="404" y="5"/>
                  </a:cubicBezTo>
                  <a:cubicBezTo>
                    <a:pt x="373" y="9"/>
                    <a:pt x="374" y="25"/>
                    <a:pt x="359" y="39"/>
                  </a:cubicBezTo>
                  <a:cubicBezTo>
                    <a:pt x="361" y="40"/>
                    <a:pt x="361" y="40"/>
                    <a:pt x="361" y="40"/>
                  </a:cubicBezTo>
                  <a:cubicBezTo>
                    <a:pt x="302" y="83"/>
                    <a:pt x="302" y="83"/>
                    <a:pt x="302" y="83"/>
                  </a:cubicBezTo>
                  <a:cubicBezTo>
                    <a:pt x="302" y="83"/>
                    <a:pt x="251" y="99"/>
                    <a:pt x="239" y="130"/>
                  </a:cubicBezTo>
                  <a:cubicBezTo>
                    <a:pt x="227" y="162"/>
                    <a:pt x="263" y="194"/>
                    <a:pt x="247" y="213"/>
                  </a:cubicBezTo>
                  <a:cubicBezTo>
                    <a:pt x="231" y="233"/>
                    <a:pt x="235" y="276"/>
                    <a:pt x="239" y="292"/>
                  </a:cubicBezTo>
                  <a:cubicBezTo>
                    <a:pt x="243" y="308"/>
                    <a:pt x="215" y="351"/>
                    <a:pt x="215" y="351"/>
                  </a:cubicBezTo>
                  <a:cubicBezTo>
                    <a:pt x="215" y="351"/>
                    <a:pt x="98" y="414"/>
                    <a:pt x="0" y="464"/>
                  </a:cubicBezTo>
                  <a:cubicBezTo>
                    <a:pt x="2" y="483"/>
                    <a:pt x="4" y="500"/>
                    <a:pt x="8" y="513"/>
                  </a:cubicBezTo>
                  <a:cubicBezTo>
                    <a:pt x="14" y="535"/>
                    <a:pt x="24" y="577"/>
                    <a:pt x="31" y="611"/>
                  </a:cubicBezTo>
                  <a:cubicBezTo>
                    <a:pt x="69" y="611"/>
                    <a:pt x="75" y="608"/>
                    <a:pt x="109" y="611"/>
                  </a:cubicBezTo>
                  <a:cubicBezTo>
                    <a:pt x="144" y="615"/>
                    <a:pt x="274" y="710"/>
                    <a:pt x="306" y="726"/>
                  </a:cubicBezTo>
                  <a:cubicBezTo>
                    <a:pt x="337" y="741"/>
                    <a:pt x="511" y="871"/>
                    <a:pt x="546" y="903"/>
                  </a:cubicBezTo>
                  <a:cubicBezTo>
                    <a:pt x="582" y="935"/>
                    <a:pt x="641" y="942"/>
                    <a:pt x="664" y="942"/>
                  </a:cubicBezTo>
                  <a:cubicBezTo>
                    <a:pt x="678" y="942"/>
                    <a:pt x="735" y="949"/>
                    <a:pt x="780" y="954"/>
                  </a:cubicBezTo>
                  <a:cubicBezTo>
                    <a:pt x="794" y="921"/>
                    <a:pt x="814" y="875"/>
                    <a:pt x="822" y="86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1" name="Freeform 97">
              <a:extLst>
                <a:ext uri="{FF2B5EF4-FFF2-40B4-BE49-F238E27FC236}">
                  <a16:creationId xmlns:a16="http://schemas.microsoft.com/office/drawing/2014/main" id="{B74EF387-931B-9431-5617-3220DAE4C020}"/>
                </a:ext>
              </a:extLst>
            </p:cNvPr>
            <p:cNvSpPr>
              <a:spLocks/>
            </p:cNvSpPr>
            <p:nvPr/>
          </p:nvSpPr>
          <p:spPr bwMode="auto">
            <a:xfrm>
              <a:off x="7371243" y="3329230"/>
              <a:ext cx="67094" cy="64781"/>
            </a:xfrm>
            <a:custGeom>
              <a:avLst/>
              <a:gdLst>
                <a:gd name="T0" fmla="*/ 62 w 192"/>
                <a:gd name="T1" fmla="*/ 136 h 183"/>
                <a:gd name="T2" fmla="*/ 113 w 192"/>
                <a:gd name="T3" fmla="*/ 179 h 183"/>
                <a:gd name="T4" fmla="*/ 192 w 192"/>
                <a:gd name="T5" fmla="*/ 183 h 183"/>
                <a:gd name="T6" fmla="*/ 145 w 192"/>
                <a:gd name="T7" fmla="*/ 58 h 183"/>
                <a:gd name="T8" fmla="*/ 153 w 192"/>
                <a:gd name="T9" fmla="*/ 41 h 183"/>
                <a:gd name="T10" fmla="*/ 87 w 192"/>
                <a:gd name="T11" fmla="*/ 4 h 183"/>
                <a:gd name="T12" fmla="*/ 42 w 192"/>
                <a:gd name="T13" fmla="*/ 40 h 183"/>
                <a:gd name="T14" fmla="*/ 0 w 192"/>
                <a:gd name="T15" fmla="*/ 128 h 183"/>
                <a:gd name="T16" fmla="*/ 62 w 192"/>
                <a:gd name="T17" fmla="*/ 1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83">
                  <a:moveTo>
                    <a:pt x="62" y="136"/>
                  </a:moveTo>
                  <a:cubicBezTo>
                    <a:pt x="113" y="179"/>
                    <a:pt x="113" y="179"/>
                    <a:pt x="113" y="179"/>
                  </a:cubicBezTo>
                  <a:cubicBezTo>
                    <a:pt x="192" y="183"/>
                    <a:pt x="192" y="183"/>
                    <a:pt x="192" y="183"/>
                  </a:cubicBezTo>
                  <a:cubicBezTo>
                    <a:pt x="175" y="137"/>
                    <a:pt x="145" y="74"/>
                    <a:pt x="145" y="58"/>
                  </a:cubicBezTo>
                  <a:cubicBezTo>
                    <a:pt x="145" y="52"/>
                    <a:pt x="148" y="46"/>
                    <a:pt x="153" y="41"/>
                  </a:cubicBezTo>
                  <a:cubicBezTo>
                    <a:pt x="127" y="16"/>
                    <a:pt x="112" y="0"/>
                    <a:pt x="87" y="4"/>
                  </a:cubicBezTo>
                  <a:cubicBezTo>
                    <a:pt x="57" y="8"/>
                    <a:pt x="54" y="27"/>
                    <a:pt x="42" y="40"/>
                  </a:cubicBezTo>
                  <a:cubicBezTo>
                    <a:pt x="34" y="49"/>
                    <a:pt x="14" y="95"/>
                    <a:pt x="0" y="128"/>
                  </a:cubicBezTo>
                  <a:cubicBezTo>
                    <a:pt x="34" y="133"/>
                    <a:pt x="62" y="136"/>
                    <a:pt x="62" y="13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2" name="Freeform 98">
              <a:extLst>
                <a:ext uri="{FF2B5EF4-FFF2-40B4-BE49-F238E27FC236}">
                  <a16:creationId xmlns:a16="http://schemas.microsoft.com/office/drawing/2014/main" id="{A1F1CFF6-0308-EF7B-F4C7-F48C0EC4882C}"/>
                </a:ext>
              </a:extLst>
            </p:cNvPr>
            <p:cNvSpPr>
              <a:spLocks noEditPoints="1"/>
            </p:cNvSpPr>
            <p:nvPr/>
          </p:nvSpPr>
          <p:spPr bwMode="auto">
            <a:xfrm>
              <a:off x="5593245" y="2453534"/>
              <a:ext cx="510149" cy="425703"/>
            </a:xfrm>
            <a:custGeom>
              <a:avLst/>
              <a:gdLst>
                <a:gd name="T0" fmla="*/ 1282 w 1462"/>
                <a:gd name="T1" fmla="*/ 276 h 1219"/>
                <a:gd name="T2" fmla="*/ 1229 w 1462"/>
                <a:gd name="T3" fmla="*/ 259 h 1219"/>
                <a:gd name="T4" fmla="*/ 1165 w 1462"/>
                <a:gd name="T5" fmla="*/ 228 h 1219"/>
                <a:gd name="T6" fmla="*/ 1061 w 1462"/>
                <a:gd name="T7" fmla="*/ 210 h 1219"/>
                <a:gd name="T8" fmla="*/ 1010 w 1462"/>
                <a:gd name="T9" fmla="*/ 177 h 1219"/>
                <a:gd name="T10" fmla="*/ 981 w 1462"/>
                <a:gd name="T11" fmla="*/ 130 h 1219"/>
                <a:gd name="T12" fmla="*/ 937 w 1462"/>
                <a:gd name="T13" fmla="*/ 152 h 1219"/>
                <a:gd name="T14" fmla="*/ 908 w 1462"/>
                <a:gd name="T15" fmla="*/ 119 h 1219"/>
                <a:gd name="T16" fmla="*/ 846 w 1462"/>
                <a:gd name="T17" fmla="*/ 81 h 1219"/>
                <a:gd name="T18" fmla="*/ 795 w 1462"/>
                <a:gd name="T19" fmla="*/ 50 h 1219"/>
                <a:gd name="T20" fmla="*/ 760 w 1462"/>
                <a:gd name="T21" fmla="*/ 13 h 1219"/>
                <a:gd name="T22" fmla="*/ 747 w 1462"/>
                <a:gd name="T23" fmla="*/ 0 h 1219"/>
                <a:gd name="T24" fmla="*/ 724 w 1462"/>
                <a:gd name="T25" fmla="*/ 2 h 1219"/>
                <a:gd name="T26" fmla="*/ 664 w 1462"/>
                <a:gd name="T27" fmla="*/ 87 h 1219"/>
                <a:gd name="T28" fmla="*/ 560 w 1462"/>
                <a:gd name="T29" fmla="*/ 157 h 1219"/>
                <a:gd name="T30" fmla="*/ 496 w 1462"/>
                <a:gd name="T31" fmla="*/ 228 h 1219"/>
                <a:gd name="T32" fmla="*/ 370 w 1462"/>
                <a:gd name="T33" fmla="*/ 185 h 1219"/>
                <a:gd name="T34" fmla="*/ 312 w 1462"/>
                <a:gd name="T35" fmla="*/ 223 h 1219"/>
                <a:gd name="T36" fmla="*/ 326 w 1462"/>
                <a:gd name="T37" fmla="*/ 329 h 1219"/>
                <a:gd name="T38" fmla="*/ 239 w 1462"/>
                <a:gd name="T39" fmla="*/ 325 h 1219"/>
                <a:gd name="T40" fmla="*/ 178 w 1462"/>
                <a:gd name="T41" fmla="*/ 296 h 1219"/>
                <a:gd name="T42" fmla="*/ 81 w 1462"/>
                <a:gd name="T43" fmla="*/ 306 h 1219"/>
                <a:gd name="T44" fmla="*/ 19 w 1462"/>
                <a:gd name="T45" fmla="*/ 353 h 1219"/>
                <a:gd name="T46" fmla="*/ 31 w 1462"/>
                <a:gd name="T47" fmla="*/ 415 h 1219"/>
                <a:gd name="T48" fmla="*/ 163 w 1462"/>
                <a:gd name="T49" fmla="*/ 458 h 1219"/>
                <a:gd name="T50" fmla="*/ 250 w 1462"/>
                <a:gd name="T51" fmla="*/ 481 h 1219"/>
                <a:gd name="T52" fmla="*/ 283 w 1462"/>
                <a:gd name="T53" fmla="*/ 526 h 1219"/>
                <a:gd name="T54" fmla="*/ 361 w 1462"/>
                <a:gd name="T55" fmla="*/ 611 h 1219"/>
                <a:gd name="T56" fmla="*/ 388 w 1462"/>
                <a:gd name="T57" fmla="*/ 690 h 1219"/>
                <a:gd name="T58" fmla="*/ 373 w 1462"/>
                <a:gd name="T59" fmla="*/ 809 h 1219"/>
                <a:gd name="T60" fmla="*/ 326 w 1462"/>
                <a:gd name="T61" fmla="*/ 989 h 1219"/>
                <a:gd name="T62" fmla="*/ 320 w 1462"/>
                <a:gd name="T63" fmla="*/ 990 h 1219"/>
                <a:gd name="T64" fmla="*/ 377 w 1462"/>
                <a:gd name="T65" fmla="*/ 1018 h 1219"/>
                <a:gd name="T66" fmla="*/ 474 w 1462"/>
                <a:gd name="T67" fmla="*/ 1065 h 1219"/>
                <a:gd name="T68" fmla="*/ 553 w 1462"/>
                <a:gd name="T69" fmla="*/ 1058 h 1219"/>
                <a:gd name="T70" fmla="*/ 599 w 1462"/>
                <a:gd name="T71" fmla="*/ 1069 h 1219"/>
                <a:gd name="T72" fmla="*/ 718 w 1462"/>
                <a:gd name="T73" fmla="*/ 1097 h 1219"/>
                <a:gd name="T74" fmla="*/ 820 w 1462"/>
                <a:gd name="T75" fmla="*/ 1100 h 1219"/>
                <a:gd name="T76" fmla="*/ 814 w 1462"/>
                <a:gd name="T77" fmla="*/ 1075 h 1219"/>
                <a:gd name="T78" fmla="*/ 897 w 1462"/>
                <a:gd name="T79" fmla="*/ 976 h 1219"/>
                <a:gd name="T80" fmla="*/ 1080 w 1462"/>
                <a:gd name="T81" fmla="*/ 1016 h 1219"/>
                <a:gd name="T82" fmla="*/ 1195 w 1462"/>
                <a:gd name="T83" fmla="*/ 977 h 1219"/>
                <a:gd name="T84" fmla="*/ 1258 w 1462"/>
                <a:gd name="T85" fmla="*/ 937 h 1219"/>
                <a:gd name="T86" fmla="*/ 1269 w 1462"/>
                <a:gd name="T87" fmla="*/ 903 h 1219"/>
                <a:gd name="T88" fmla="*/ 1222 w 1462"/>
                <a:gd name="T89" fmla="*/ 887 h 1219"/>
                <a:gd name="T90" fmla="*/ 1200 w 1462"/>
                <a:gd name="T91" fmla="*/ 839 h 1219"/>
                <a:gd name="T92" fmla="*/ 1171 w 1462"/>
                <a:gd name="T93" fmla="*/ 788 h 1219"/>
                <a:gd name="T94" fmla="*/ 1191 w 1462"/>
                <a:gd name="T95" fmla="*/ 763 h 1219"/>
                <a:gd name="T96" fmla="*/ 1211 w 1462"/>
                <a:gd name="T97" fmla="*/ 723 h 1219"/>
                <a:gd name="T98" fmla="*/ 1200 w 1462"/>
                <a:gd name="T99" fmla="*/ 675 h 1219"/>
                <a:gd name="T100" fmla="*/ 1182 w 1462"/>
                <a:gd name="T101" fmla="*/ 626 h 1219"/>
                <a:gd name="T102" fmla="*/ 1138 w 1462"/>
                <a:gd name="T103" fmla="*/ 622 h 1219"/>
                <a:gd name="T104" fmla="*/ 1125 w 1462"/>
                <a:gd name="T105" fmla="*/ 588 h 1219"/>
                <a:gd name="T106" fmla="*/ 1189 w 1462"/>
                <a:gd name="T107" fmla="*/ 509 h 1219"/>
                <a:gd name="T108" fmla="*/ 1240 w 1462"/>
                <a:gd name="T109" fmla="*/ 467 h 1219"/>
                <a:gd name="T110" fmla="*/ 1262 w 1462"/>
                <a:gd name="T111" fmla="*/ 391 h 1219"/>
                <a:gd name="T112" fmla="*/ 1302 w 1462"/>
                <a:gd name="T113" fmla="*/ 309 h 1219"/>
                <a:gd name="T114" fmla="*/ 1282 w 1462"/>
                <a:gd name="T115" fmla="*/ 276 h 1219"/>
                <a:gd name="T116" fmla="*/ 1440 w 1462"/>
                <a:gd name="T117" fmla="*/ 1027 h 1219"/>
                <a:gd name="T118" fmla="*/ 1378 w 1462"/>
                <a:gd name="T119" fmla="*/ 1081 h 1219"/>
                <a:gd name="T120" fmla="*/ 1419 w 1462"/>
                <a:gd name="T121" fmla="*/ 1213 h 1219"/>
                <a:gd name="T122" fmla="*/ 1440 w 1462"/>
                <a:gd name="T123" fmla="*/ 1027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2" h="1219">
                  <a:moveTo>
                    <a:pt x="1282" y="276"/>
                  </a:moveTo>
                  <a:cubicBezTo>
                    <a:pt x="1269" y="279"/>
                    <a:pt x="1258" y="259"/>
                    <a:pt x="1229" y="259"/>
                  </a:cubicBezTo>
                  <a:cubicBezTo>
                    <a:pt x="1200" y="259"/>
                    <a:pt x="1178" y="245"/>
                    <a:pt x="1165" y="228"/>
                  </a:cubicBezTo>
                  <a:cubicBezTo>
                    <a:pt x="1151" y="210"/>
                    <a:pt x="1083" y="205"/>
                    <a:pt x="1061" y="210"/>
                  </a:cubicBezTo>
                  <a:cubicBezTo>
                    <a:pt x="1039" y="214"/>
                    <a:pt x="1032" y="172"/>
                    <a:pt x="1010" y="177"/>
                  </a:cubicBezTo>
                  <a:cubicBezTo>
                    <a:pt x="988" y="181"/>
                    <a:pt x="981" y="148"/>
                    <a:pt x="981" y="130"/>
                  </a:cubicBezTo>
                  <a:cubicBezTo>
                    <a:pt x="981" y="112"/>
                    <a:pt x="957" y="143"/>
                    <a:pt x="937" y="152"/>
                  </a:cubicBezTo>
                  <a:cubicBezTo>
                    <a:pt x="917" y="161"/>
                    <a:pt x="910" y="132"/>
                    <a:pt x="908" y="119"/>
                  </a:cubicBezTo>
                  <a:cubicBezTo>
                    <a:pt x="906" y="106"/>
                    <a:pt x="866" y="93"/>
                    <a:pt x="846" y="81"/>
                  </a:cubicBezTo>
                  <a:cubicBezTo>
                    <a:pt x="826" y="70"/>
                    <a:pt x="804" y="35"/>
                    <a:pt x="795" y="50"/>
                  </a:cubicBezTo>
                  <a:cubicBezTo>
                    <a:pt x="786" y="66"/>
                    <a:pt x="762" y="28"/>
                    <a:pt x="760" y="13"/>
                  </a:cubicBezTo>
                  <a:cubicBezTo>
                    <a:pt x="758" y="3"/>
                    <a:pt x="751" y="6"/>
                    <a:pt x="747" y="0"/>
                  </a:cubicBezTo>
                  <a:cubicBezTo>
                    <a:pt x="739" y="1"/>
                    <a:pt x="732" y="2"/>
                    <a:pt x="724" y="2"/>
                  </a:cubicBezTo>
                  <a:cubicBezTo>
                    <a:pt x="689" y="0"/>
                    <a:pt x="658" y="28"/>
                    <a:pt x="664" y="87"/>
                  </a:cubicBezTo>
                  <a:cubicBezTo>
                    <a:pt x="670" y="146"/>
                    <a:pt x="621" y="152"/>
                    <a:pt x="560" y="157"/>
                  </a:cubicBezTo>
                  <a:cubicBezTo>
                    <a:pt x="500" y="161"/>
                    <a:pt x="521" y="208"/>
                    <a:pt x="496" y="228"/>
                  </a:cubicBezTo>
                  <a:cubicBezTo>
                    <a:pt x="470" y="247"/>
                    <a:pt x="382" y="217"/>
                    <a:pt x="370" y="185"/>
                  </a:cubicBezTo>
                  <a:cubicBezTo>
                    <a:pt x="358" y="152"/>
                    <a:pt x="279" y="185"/>
                    <a:pt x="312" y="223"/>
                  </a:cubicBezTo>
                  <a:cubicBezTo>
                    <a:pt x="346" y="262"/>
                    <a:pt x="345" y="315"/>
                    <a:pt x="326" y="329"/>
                  </a:cubicBezTo>
                  <a:cubicBezTo>
                    <a:pt x="307" y="344"/>
                    <a:pt x="265" y="306"/>
                    <a:pt x="239" y="325"/>
                  </a:cubicBezTo>
                  <a:cubicBezTo>
                    <a:pt x="212" y="344"/>
                    <a:pt x="211" y="307"/>
                    <a:pt x="178" y="296"/>
                  </a:cubicBezTo>
                  <a:cubicBezTo>
                    <a:pt x="146" y="284"/>
                    <a:pt x="132" y="310"/>
                    <a:pt x="81" y="306"/>
                  </a:cubicBezTo>
                  <a:cubicBezTo>
                    <a:pt x="29" y="301"/>
                    <a:pt x="0" y="331"/>
                    <a:pt x="19" y="353"/>
                  </a:cubicBezTo>
                  <a:cubicBezTo>
                    <a:pt x="38" y="375"/>
                    <a:pt x="16" y="396"/>
                    <a:pt x="31" y="415"/>
                  </a:cubicBezTo>
                  <a:cubicBezTo>
                    <a:pt x="45" y="434"/>
                    <a:pt x="113" y="431"/>
                    <a:pt x="163" y="458"/>
                  </a:cubicBezTo>
                  <a:cubicBezTo>
                    <a:pt x="214" y="484"/>
                    <a:pt x="225" y="462"/>
                    <a:pt x="250" y="481"/>
                  </a:cubicBezTo>
                  <a:cubicBezTo>
                    <a:pt x="276" y="501"/>
                    <a:pt x="282" y="489"/>
                    <a:pt x="283" y="526"/>
                  </a:cubicBezTo>
                  <a:cubicBezTo>
                    <a:pt x="284" y="563"/>
                    <a:pt x="312" y="598"/>
                    <a:pt x="361" y="611"/>
                  </a:cubicBezTo>
                  <a:cubicBezTo>
                    <a:pt x="410" y="625"/>
                    <a:pt x="373" y="657"/>
                    <a:pt x="388" y="690"/>
                  </a:cubicBezTo>
                  <a:cubicBezTo>
                    <a:pt x="402" y="722"/>
                    <a:pt x="366" y="769"/>
                    <a:pt x="373" y="809"/>
                  </a:cubicBezTo>
                  <a:cubicBezTo>
                    <a:pt x="380" y="849"/>
                    <a:pt x="349" y="977"/>
                    <a:pt x="326" y="989"/>
                  </a:cubicBezTo>
                  <a:cubicBezTo>
                    <a:pt x="324" y="990"/>
                    <a:pt x="322" y="990"/>
                    <a:pt x="320" y="990"/>
                  </a:cubicBezTo>
                  <a:cubicBezTo>
                    <a:pt x="342" y="1001"/>
                    <a:pt x="365" y="1011"/>
                    <a:pt x="377" y="1018"/>
                  </a:cubicBezTo>
                  <a:cubicBezTo>
                    <a:pt x="398" y="1033"/>
                    <a:pt x="445" y="1047"/>
                    <a:pt x="474" y="1065"/>
                  </a:cubicBezTo>
                  <a:cubicBezTo>
                    <a:pt x="502" y="1083"/>
                    <a:pt x="553" y="1079"/>
                    <a:pt x="553" y="1058"/>
                  </a:cubicBezTo>
                  <a:cubicBezTo>
                    <a:pt x="553" y="1036"/>
                    <a:pt x="581" y="1051"/>
                    <a:pt x="599" y="1069"/>
                  </a:cubicBezTo>
                  <a:cubicBezTo>
                    <a:pt x="617" y="1087"/>
                    <a:pt x="685" y="1090"/>
                    <a:pt x="718" y="1097"/>
                  </a:cubicBezTo>
                  <a:cubicBezTo>
                    <a:pt x="745" y="1103"/>
                    <a:pt x="785" y="1100"/>
                    <a:pt x="820" y="1100"/>
                  </a:cubicBezTo>
                  <a:cubicBezTo>
                    <a:pt x="819" y="1092"/>
                    <a:pt x="817" y="1084"/>
                    <a:pt x="814" y="1075"/>
                  </a:cubicBezTo>
                  <a:cubicBezTo>
                    <a:pt x="797" y="1017"/>
                    <a:pt x="848" y="983"/>
                    <a:pt x="897" y="976"/>
                  </a:cubicBezTo>
                  <a:cubicBezTo>
                    <a:pt x="946" y="968"/>
                    <a:pt x="1052" y="998"/>
                    <a:pt x="1080" y="1016"/>
                  </a:cubicBezTo>
                  <a:cubicBezTo>
                    <a:pt x="1108" y="1033"/>
                    <a:pt x="1146" y="1029"/>
                    <a:pt x="1195" y="977"/>
                  </a:cubicBezTo>
                  <a:cubicBezTo>
                    <a:pt x="1220" y="951"/>
                    <a:pt x="1240" y="942"/>
                    <a:pt x="1258" y="937"/>
                  </a:cubicBezTo>
                  <a:cubicBezTo>
                    <a:pt x="1259" y="925"/>
                    <a:pt x="1265" y="913"/>
                    <a:pt x="1269" y="903"/>
                  </a:cubicBezTo>
                  <a:cubicBezTo>
                    <a:pt x="1275" y="885"/>
                    <a:pt x="1244" y="889"/>
                    <a:pt x="1222" y="887"/>
                  </a:cubicBezTo>
                  <a:cubicBezTo>
                    <a:pt x="1200" y="885"/>
                    <a:pt x="1185" y="863"/>
                    <a:pt x="1200" y="839"/>
                  </a:cubicBezTo>
                  <a:cubicBezTo>
                    <a:pt x="1216" y="814"/>
                    <a:pt x="1187" y="812"/>
                    <a:pt x="1171" y="788"/>
                  </a:cubicBezTo>
                  <a:cubicBezTo>
                    <a:pt x="1156" y="763"/>
                    <a:pt x="1178" y="770"/>
                    <a:pt x="1191" y="763"/>
                  </a:cubicBezTo>
                  <a:cubicBezTo>
                    <a:pt x="1205" y="757"/>
                    <a:pt x="1222" y="730"/>
                    <a:pt x="1211" y="723"/>
                  </a:cubicBezTo>
                  <a:cubicBezTo>
                    <a:pt x="1200" y="717"/>
                    <a:pt x="1191" y="701"/>
                    <a:pt x="1200" y="675"/>
                  </a:cubicBezTo>
                  <a:cubicBezTo>
                    <a:pt x="1209" y="648"/>
                    <a:pt x="1182" y="646"/>
                    <a:pt x="1182" y="626"/>
                  </a:cubicBezTo>
                  <a:cubicBezTo>
                    <a:pt x="1182" y="606"/>
                    <a:pt x="1158" y="597"/>
                    <a:pt x="1138" y="622"/>
                  </a:cubicBezTo>
                  <a:cubicBezTo>
                    <a:pt x="1118" y="646"/>
                    <a:pt x="1112" y="628"/>
                    <a:pt x="1125" y="588"/>
                  </a:cubicBezTo>
                  <a:cubicBezTo>
                    <a:pt x="1138" y="549"/>
                    <a:pt x="1185" y="531"/>
                    <a:pt x="1189" y="509"/>
                  </a:cubicBezTo>
                  <a:cubicBezTo>
                    <a:pt x="1194" y="487"/>
                    <a:pt x="1220" y="467"/>
                    <a:pt x="1240" y="467"/>
                  </a:cubicBezTo>
                  <a:cubicBezTo>
                    <a:pt x="1260" y="467"/>
                    <a:pt x="1255" y="420"/>
                    <a:pt x="1262" y="391"/>
                  </a:cubicBezTo>
                  <a:cubicBezTo>
                    <a:pt x="1269" y="363"/>
                    <a:pt x="1273" y="334"/>
                    <a:pt x="1302" y="309"/>
                  </a:cubicBezTo>
                  <a:cubicBezTo>
                    <a:pt x="1331" y="285"/>
                    <a:pt x="1295" y="274"/>
                    <a:pt x="1282" y="276"/>
                  </a:cubicBezTo>
                  <a:close/>
                  <a:moveTo>
                    <a:pt x="1440" y="1027"/>
                  </a:moveTo>
                  <a:cubicBezTo>
                    <a:pt x="1424" y="1026"/>
                    <a:pt x="1419" y="1055"/>
                    <a:pt x="1378" y="1081"/>
                  </a:cubicBezTo>
                  <a:cubicBezTo>
                    <a:pt x="1337" y="1106"/>
                    <a:pt x="1378" y="1219"/>
                    <a:pt x="1419" y="1213"/>
                  </a:cubicBezTo>
                  <a:cubicBezTo>
                    <a:pt x="1462" y="1208"/>
                    <a:pt x="1456" y="1029"/>
                    <a:pt x="1440" y="102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3" name="Freeform 99">
              <a:extLst>
                <a:ext uri="{FF2B5EF4-FFF2-40B4-BE49-F238E27FC236}">
                  <a16:creationId xmlns:a16="http://schemas.microsoft.com/office/drawing/2014/main" id="{DD013ACA-1F83-C667-A1C6-F9A83F5281D5}"/>
                </a:ext>
              </a:extLst>
            </p:cNvPr>
            <p:cNvSpPr>
              <a:spLocks/>
            </p:cNvSpPr>
            <p:nvPr/>
          </p:nvSpPr>
          <p:spPr bwMode="auto">
            <a:xfrm>
              <a:off x="2602922" y="3914570"/>
              <a:ext cx="79819" cy="45116"/>
            </a:xfrm>
            <a:custGeom>
              <a:avLst/>
              <a:gdLst>
                <a:gd name="T0" fmla="*/ 227 w 232"/>
                <a:gd name="T1" fmla="*/ 49 h 127"/>
                <a:gd name="T2" fmla="*/ 118 w 232"/>
                <a:gd name="T3" fmla="*/ 21 h 127"/>
                <a:gd name="T4" fmla="*/ 74 w 232"/>
                <a:gd name="T5" fmla="*/ 0 h 127"/>
                <a:gd name="T6" fmla="*/ 71 w 232"/>
                <a:gd name="T7" fmla="*/ 2 h 127"/>
                <a:gd name="T8" fmla="*/ 0 w 232"/>
                <a:gd name="T9" fmla="*/ 61 h 127"/>
                <a:gd name="T10" fmla="*/ 194 w 232"/>
                <a:gd name="T11" fmla="*/ 127 h 127"/>
                <a:gd name="T12" fmla="*/ 226 w 232"/>
                <a:gd name="T13" fmla="*/ 114 h 127"/>
                <a:gd name="T14" fmla="*/ 227 w 232"/>
                <a:gd name="T15" fmla="*/ 4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27">
                  <a:moveTo>
                    <a:pt x="227" y="49"/>
                  </a:moveTo>
                  <a:cubicBezTo>
                    <a:pt x="210" y="25"/>
                    <a:pt x="165" y="53"/>
                    <a:pt x="118" y="21"/>
                  </a:cubicBezTo>
                  <a:cubicBezTo>
                    <a:pt x="105" y="13"/>
                    <a:pt x="90" y="6"/>
                    <a:pt x="74" y="0"/>
                  </a:cubicBezTo>
                  <a:cubicBezTo>
                    <a:pt x="73" y="0"/>
                    <a:pt x="72" y="1"/>
                    <a:pt x="71" y="2"/>
                  </a:cubicBezTo>
                  <a:cubicBezTo>
                    <a:pt x="61" y="5"/>
                    <a:pt x="30" y="33"/>
                    <a:pt x="0" y="61"/>
                  </a:cubicBezTo>
                  <a:cubicBezTo>
                    <a:pt x="33" y="88"/>
                    <a:pt x="159" y="127"/>
                    <a:pt x="194" y="127"/>
                  </a:cubicBezTo>
                  <a:cubicBezTo>
                    <a:pt x="210" y="127"/>
                    <a:pt x="218" y="120"/>
                    <a:pt x="226" y="114"/>
                  </a:cubicBezTo>
                  <a:cubicBezTo>
                    <a:pt x="231" y="83"/>
                    <a:pt x="232" y="57"/>
                    <a:pt x="227" y="4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4" name="Freeform 100">
              <a:extLst>
                <a:ext uri="{FF2B5EF4-FFF2-40B4-BE49-F238E27FC236}">
                  <a16:creationId xmlns:a16="http://schemas.microsoft.com/office/drawing/2014/main" id="{E029F272-83EE-8D8A-3BE1-4C331947EFF2}"/>
                </a:ext>
              </a:extLst>
            </p:cNvPr>
            <p:cNvSpPr>
              <a:spLocks/>
            </p:cNvSpPr>
            <p:nvPr/>
          </p:nvSpPr>
          <p:spPr bwMode="auto">
            <a:xfrm>
              <a:off x="2628371" y="3848632"/>
              <a:ext cx="212851" cy="119151"/>
            </a:xfrm>
            <a:custGeom>
              <a:avLst/>
              <a:gdLst>
                <a:gd name="T0" fmla="*/ 257 w 612"/>
                <a:gd name="T1" fmla="*/ 304 h 340"/>
                <a:gd name="T2" fmla="*/ 289 w 612"/>
                <a:gd name="T3" fmla="*/ 242 h 340"/>
                <a:gd name="T4" fmla="*/ 398 w 612"/>
                <a:gd name="T5" fmla="*/ 195 h 340"/>
                <a:gd name="T6" fmla="*/ 495 w 612"/>
                <a:gd name="T7" fmla="*/ 174 h 340"/>
                <a:gd name="T8" fmla="*/ 611 w 612"/>
                <a:gd name="T9" fmla="*/ 127 h 340"/>
                <a:gd name="T10" fmla="*/ 500 w 612"/>
                <a:gd name="T11" fmla="*/ 48 h 340"/>
                <a:gd name="T12" fmla="*/ 288 w 612"/>
                <a:gd name="T13" fmla="*/ 44 h 340"/>
                <a:gd name="T14" fmla="*/ 102 w 612"/>
                <a:gd name="T15" fmla="*/ 55 h 340"/>
                <a:gd name="T16" fmla="*/ 100 w 612"/>
                <a:gd name="T17" fmla="*/ 56 h 340"/>
                <a:gd name="T18" fmla="*/ 46 w 612"/>
                <a:gd name="T19" fmla="*/ 112 h 340"/>
                <a:gd name="T20" fmla="*/ 0 w 612"/>
                <a:gd name="T21" fmla="*/ 189 h 340"/>
                <a:gd name="T22" fmla="*/ 44 w 612"/>
                <a:gd name="T23" fmla="*/ 210 h 340"/>
                <a:gd name="T24" fmla="*/ 153 w 612"/>
                <a:gd name="T25" fmla="*/ 238 h 340"/>
                <a:gd name="T26" fmla="*/ 152 w 612"/>
                <a:gd name="T27" fmla="*/ 303 h 340"/>
                <a:gd name="T28" fmla="*/ 182 w 612"/>
                <a:gd name="T29" fmla="*/ 303 h 340"/>
                <a:gd name="T30" fmla="*/ 191 w 612"/>
                <a:gd name="T31" fmla="*/ 340 h 340"/>
                <a:gd name="T32" fmla="*/ 227 w 612"/>
                <a:gd name="T33" fmla="*/ 332 h 340"/>
                <a:gd name="T34" fmla="*/ 257 w 612"/>
                <a:gd name="T35" fmla="*/ 3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 h="340">
                  <a:moveTo>
                    <a:pt x="257" y="304"/>
                  </a:moveTo>
                  <a:cubicBezTo>
                    <a:pt x="262" y="295"/>
                    <a:pt x="232" y="246"/>
                    <a:pt x="289" y="242"/>
                  </a:cubicBezTo>
                  <a:cubicBezTo>
                    <a:pt x="347" y="238"/>
                    <a:pt x="390" y="231"/>
                    <a:pt x="398" y="195"/>
                  </a:cubicBezTo>
                  <a:cubicBezTo>
                    <a:pt x="407" y="159"/>
                    <a:pt x="475" y="176"/>
                    <a:pt x="495" y="174"/>
                  </a:cubicBezTo>
                  <a:cubicBezTo>
                    <a:pt x="510" y="172"/>
                    <a:pt x="561" y="125"/>
                    <a:pt x="611" y="127"/>
                  </a:cubicBezTo>
                  <a:cubicBezTo>
                    <a:pt x="612" y="78"/>
                    <a:pt x="546" y="94"/>
                    <a:pt x="500" y="48"/>
                  </a:cubicBezTo>
                  <a:cubicBezTo>
                    <a:pt x="452" y="0"/>
                    <a:pt x="345" y="22"/>
                    <a:pt x="288" y="44"/>
                  </a:cubicBezTo>
                  <a:cubicBezTo>
                    <a:pt x="230" y="66"/>
                    <a:pt x="164" y="20"/>
                    <a:pt x="102" y="55"/>
                  </a:cubicBezTo>
                  <a:cubicBezTo>
                    <a:pt x="101" y="55"/>
                    <a:pt x="100" y="56"/>
                    <a:pt x="100" y="56"/>
                  </a:cubicBezTo>
                  <a:cubicBezTo>
                    <a:pt x="86" y="73"/>
                    <a:pt x="68" y="94"/>
                    <a:pt x="46" y="112"/>
                  </a:cubicBezTo>
                  <a:cubicBezTo>
                    <a:pt x="4" y="146"/>
                    <a:pt x="16" y="179"/>
                    <a:pt x="0" y="189"/>
                  </a:cubicBezTo>
                  <a:cubicBezTo>
                    <a:pt x="16" y="195"/>
                    <a:pt x="31" y="202"/>
                    <a:pt x="44" y="210"/>
                  </a:cubicBezTo>
                  <a:cubicBezTo>
                    <a:pt x="91" y="242"/>
                    <a:pt x="136" y="214"/>
                    <a:pt x="153" y="238"/>
                  </a:cubicBezTo>
                  <a:cubicBezTo>
                    <a:pt x="158" y="246"/>
                    <a:pt x="157" y="272"/>
                    <a:pt x="152" y="303"/>
                  </a:cubicBezTo>
                  <a:cubicBezTo>
                    <a:pt x="160" y="296"/>
                    <a:pt x="167" y="291"/>
                    <a:pt x="182" y="303"/>
                  </a:cubicBezTo>
                  <a:cubicBezTo>
                    <a:pt x="195" y="314"/>
                    <a:pt x="192" y="327"/>
                    <a:pt x="191" y="340"/>
                  </a:cubicBezTo>
                  <a:cubicBezTo>
                    <a:pt x="227" y="332"/>
                    <a:pt x="227" y="332"/>
                    <a:pt x="227" y="332"/>
                  </a:cubicBezTo>
                  <a:cubicBezTo>
                    <a:pt x="227" y="332"/>
                    <a:pt x="253" y="313"/>
                    <a:pt x="257" y="30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5" name="Freeform 101">
              <a:extLst>
                <a:ext uri="{FF2B5EF4-FFF2-40B4-BE49-F238E27FC236}">
                  <a16:creationId xmlns:a16="http://schemas.microsoft.com/office/drawing/2014/main" id="{4A858F95-90BC-A9CF-C956-3CD19FF6F117}"/>
                </a:ext>
              </a:extLst>
            </p:cNvPr>
            <p:cNvSpPr>
              <a:spLocks/>
            </p:cNvSpPr>
            <p:nvPr/>
          </p:nvSpPr>
          <p:spPr bwMode="auto">
            <a:xfrm>
              <a:off x="1660131" y="3234372"/>
              <a:ext cx="1060785" cy="660532"/>
            </a:xfrm>
            <a:custGeom>
              <a:avLst/>
              <a:gdLst>
                <a:gd name="T0" fmla="*/ 2664 w 3042"/>
                <a:gd name="T1" fmla="*/ 1768 h 1891"/>
                <a:gd name="T2" fmla="*/ 2623 w 3042"/>
                <a:gd name="T3" fmla="*/ 1597 h 1891"/>
                <a:gd name="T4" fmla="*/ 2869 w 3042"/>
                <a:gd name="T5" fmla="*/ 1535 h 1891"/>
                <a:gd name="T6" fmla="*/ 2960 w 3042"/>
                <a:gd name="T7" fmla="*/ 1429 h 1891"/>
                <a:gd name="T8" fmla="*/ 3033 w 3042"/>
                <a:gd name="T9" fmla="*/ 1234 h 1891"/>
                <a:gd name="T10" fmla="*/ 2789 w 3042"/>
                <a:gd name="T11" fmla="*/ 1218 h 1891"/>
                <a:gd name="T12" fmla="*/ 2632 w 3042"/>
                <a:gd name="T13" fmla="*/ 1424 h 1891"/>
                <a:gd name="T14" fmla="*/ 2490 w 3042"/>
                <a:gd name="T15" fmla="*/ 1504 h 1891"/>
                <a:gd name="T16" fmla="*/ 2143 w 3042"/>
                <a:gd name="T17" fmla="*/ 1502 h 1891"/>
                <a:gd name="T18" fmla="*/ 1979 w 3042"/>
                <a:gd name="T19" fmla="*/ 1269 h 1891"/>
                <a:gd name="T20" fmla="*/ 1975 w 3042"/>
                <a:gd name="T21" fmla="*/ 796 h 1891"/>
                <a:gd name="T22" fmla="*/ 1942 w 3042"/>
                <a:gd name="T23" fmla="*/ 738 h 1891"/>
                <a:gd name="T24" fmla="*/ 1774 w 3042"/>
                <a:gd name="T25" fmla="*/ 627 h 1891"/>
                <a:gd name="T26" fmla="*/ 1656 w 3042"/>
                <a:gd name="T27" fmla="*/ 417 h 1891"/>
                <a:gd name="T28" fmla="*/ 1401 w 3042"/>
                <a:gd name="T29" fmla="*/ 407 h 1891"/>
                <a:gd name="T30" fmla="*/ 1249 w 3042"/>
                <a:gd name="T31" fmla="*/ 284 h 1891"/>
                <a:gd name="T32" fmla="*/ 1072 w 3042"/>
                <a:gd name="T33" fmla="*/ 104 h 1891"/>
                <a:gd name="T34" fmla="*/ 883 w 3042"/>
                <a:gd name="T35" fmla="*/ 147 h 1891"/>
                <a:gd name="T36" fmla="*/ 341 w 3042"/>
                <a:gd name="T37" fmla="*/ 60 h 1891"/>
                <a:gd name="T38" fmla="*/ 0 w 3042"/>
                <a:gd name="T39" fmla="*/ 31 h 1891"/>
                <a:gd name="T40" fmla="*/ 137 w 3042"/>
                <a:gd name="T41" fmla="*/ 308 h 1891"/>
                <a:gd name="T42" fmla="*/ 310 w 3042"/>
                <a:gd name="T43" fmla="*/ 541 h 1891"/>
                <a:gd name="T44" fmla="*/ 354 w 3042"/>
                <a:gd name="T45" fmla="*/ 641 h 1891"/>
                <a:gd name="T46" fmla="*/ 492 w 3042"/>
                <a:gd name="T47" fmla="*/ 831 h 1891"/>
                <a:gd name="T48" fmla="*/ 713 w 3042"/>
                <a:gd name="T49" fmla="*/ 1061 h 1891"/>
                <a:gd name="T50" fmla="*/ 740 w 3042"/>
                <a:gd name="T51" fmla="*/ 950 h 1891"/>
                <a:gd name="T52" fmla="*/ 631 w 3042"/>
                <a:gd name="T53" fmla="*/ 826 h 1891"/>
                <a:gd name="T54" fmla="*/ 456 w 3042"/>
                <a:gd name="T55" fmla="*/ 534 h 1891"/>
                <a:gd name="T56" fmla="*/ 388 w 3042"/>
                <a:gd name="T57" fmla="*/ 373 h 1891"/>
                <a:gd name="T58" fmla="*/ 255 w 3042"/>
                <a:gd name="T59" fmla="*/ 262 h 1891"/>
                <a:gd name="T60" fmla="*/ 257 w 3042"/>
                <a:gd name="T61" fmla="*/ 103 h 1891"/>
                <a:gd name="T62" fmla="*/ 345 w 3042"/>
                <a:gd name="T63" fmla="*/ 143 h 1891"/>
                <a:gd name="T64" fmla="*/ 430 w 3042"/>
                <a:gd name="T65" fmla="*/ 282 h 1891"/>
                <a:gd name="T66" fmla="*/ 494 w 3042"/>
                <a:gd name="T67" fmla="*/ 421 h 1891"/>
                <a:gd name="T68" fmla="*/ 649 w 3042"/>
                <a:gd name="T69" fmla="*/ 536 h 1891"/>
                <a:gd name="T70" fmla="*/ 766 w 3042"/>
                <a:gd name="T71" fmla="*/ 656 h 1891"/>
                <a:gd name="T72" fmla="*/ 844 w 3042"/>
                <a:gd name="T73" fmla="*/ 793 h 1891"/>
                <a:gd name="T74" fmla="*/ 1140 w 3042"/>
                <a:gd name="T75" fmla="*/ 1108 h 1891"/>
                <a:gd name="T76" fmla="*/ 1184 w 3042"/>
                <a:gd name="T77" fmla="*/ 1289 h 1891"/>
                <a:gd name="T78" fmla="*/ 1233 w 3042"/>
                <a:gd name="T79" fmla="*/ 1449 h 1891"/>
                <a:gd name="T80" fmla="*/ 1536 w 3042"/>
                <a:gd name="T81" fmla="*/ 1595 h 1891"/>
                <a:gd name="T82" fmla="*/ 1959 w 3042"/>
                <a:gd name="T83" fmla="*/ 1792 h 1891"/>
                <a:gd name="T84" fmla="*/ 2342 w 3042"/>
                <a:gd name="T85" fmla="*/ 1807 h 1891"/>
                <a:gd name="T86" fmla="*/ 2531 w 3042"/>
                <a:gd name="T87" fmla="*/ 1783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2" h="1891">
                  <a:moveTo>
                    <a:pt x="2531" y="1783"/>
                  </a:moveTo>
                  <a:cubicBezTo>
                    <a:pt x="2542" y="1781"/>
                    <a:pt x="2653" y="1796"/>
                    <a:pt x="2664" y="1768"/>
                  </a:cubicBezTo>
                  <a:cubicBezTo>
                    <a:pt x="2674" y="1740"/>
                    <a:pt x="2580" y="1678"/>
                    <a:pt x="2591" y="1672"/>
                  </a:cubicBezTo>
                  <a:cubicBezTo>
                    <a:pt x="2602" y="1665"/>
                    <a:pt x="2606" y="1597"/>
                    <a:pt x="2623" y="1597"/>
                  </a:cubicBezTo>
                  <a:cubicBezTo>
                    <a:pt x="2640" y="1597"/>
                    <a:pt x="2796" y="1601"/>
                    <a:pt x="2805" y="1597"/>
                  </a:cubicBezTo>
                  <a:cubicBezTo>
                    <a:pt x="2813" y="1593"/>
                    <a:pt x="2843" y="1537"/>
                    <a:pt x="2869" y="1535"/>
                  </a:cubicBezTo>
                  <a:cubicBezTo>
                    <a:pt x="2881" y="1534"/>
                    <a:pt x="2899" y="1548"/>
                    <a:pt x="2915" y="1564"/>
                  </a:cubicBezTo>
                  <a:cubicBezTo>
                    <a:pt x="2944" y="1537"/>
                    <a:pt x="2954" y="1477"/>
                    <a:pt x="2960" y="1429"/>
                  </a:cubicBezTo>
                  <a:cubicBezTo>
                    <a:pt x="2966" y="1369"/>
                    <a:pt x="2946" y="1349"/>
                    <a:pt x="2977" y="1316"/>
                  </a:cubicBezTo>
                  <a:cubicBezTo>
                    <a:pt x="3008" y="1282"/>
                    <a:pt x="3042" y="1280"/>
                    <a:pt x="3033" y="1234"/>
                  </a:cubicBezTo>
                  <a:cubicBezTo>
                    <a:pt x="3024" y="1187"/>
                    <a:pt x="2982" y="1234"/>
                    <a:pt x="2946" y="1212"/>
                  </a:cubicBezTo>
                  <a:cubicBezTo>
                    <a:pt x="2911" y="1190"/>
                    <a:pt x="2880" y="1205"/>
                    <a:pt x="2789" y="1218"/>
                  </a:cubicBezTo>
                  <a:cubicBezTo>
                    <a:pt x="2699" y="1232"/>
                    <a:pt x="2657" y="1269"/>
                    <a:pt x="2661" y="1333"/>
                  </a:cubicBezTo>
                  <a:cubicBezTo>
                    <a:pt x="2665" y="1398"/>
                    <a:pt x="2630" y="1369"/>
                    <a:pt x="2632" y="1424"/>
                  </a:cubicBezTo>
                  <a:cubicBezTo>
                    <a:pt x="2634" y="1479"/>
                    <a:pt x="2561" y="1482"/>
                    <a:pt x="2566" y="1515"/>
                  </a:cubicBezTo>
                  <a:cubicBezTo>
                    <a:pt x="2570" y="1548"/>
                    <a:pt x="2508" y="1515"/>
                    <a:pt x="2490" y="1504"/>
                  </a:cubicBezTo>
                  <a:cubicBezTo>
                    <a:pt x="2473" y="1493"/>
                    <a:pt x="2282" y="1550"/>
                    <a:pt x="2256" y="1555"/>
                  </a:cubicBezTo>
                  <a:cubicBezTo>
                    <a:pt x="2229" y="1559"/>
                    <a:pt x="2181" y="1499"/>
                    <a:pt x="2143" y="1502"/>
                  </a:cubicBezTo>
                  <a:cubicBezTo>
                    <a:pt x="2105" y="1504"/>
                    <a:pt x="2090" y="1446"/>
                    <a:pt x="2085" y="1400"/>
                  </a:cubicBezTo>
                  <a:cubicBezTo>
                    <a:pt x="2081" y="1353"/>
                    <a:pt x="2010" y="1311"/>
                    <a:pt x="1979" y="1269"/>
                  </a:cubicBezTo>
                  <a:cubicBezTo>
                    <a:pt x="1948" y="1227"/>
                    <a:pt x="1944" y="1134"/>
                    <a:pt x="1942" y="1074"/>
                  </a:cubicBezTo>
                  <a:cubicBezTo>
                    <a:pt x="1939" y="1015"/>
                    <a:pt x="1933" y="913"/>
                    <a:pt x="1975" y="796"/>
                  </a:cubicBezTo>
                  <a:cubicBezTo>
                    <a:pt x="1980" y="780"/>
                    <a:pt x="1983" y="766"/>
                    <a:pt x="1984" y="754"/>
                  </a:cubicBezTo>
                  <a:cubicBezTo>
                    <a:pt x="1968" y="744"/>
                    <a:pt x="1953" y="738"/>
                    <a:pt x="1942" y="738"/>
                  </a:cubicBezTo>
                  <a:cubicBezTo>
                    <a:pt x="1904" y="741"/>
                    <a:pt x="1819" y="689"/>
                    <a:pt x="1803" y="689"/>
                  </a:cubicBezTo>
                  <a:cubicBezTo>
                    <a:pt x="1786" y="689"/>
                    <a:pt x="1788" y="648"/>
                    <a:pt x="1774" y="627"/>
                  </a:cubicBezTo>
                  <a:cubicBezTo>
                    <a:pt x="1760" y="606"/>
                    <a:pt x="1769" y="566"/>
                    <a:pt x="1751" y="551"/>
                  </a:cubicBezTo>
                  <a:cubicBezTo>
                    <a:pt x="1732" y="537"/>
                    <a:pt x="1675" y="483"/>
                    <a:pt x="1656" y="417"/>
                  </a:cubicBezTo>
                  <a:cubicBezTo>
                    <a:pt x="1637" y="350"/>
                    <a:pt x="1521" y="317"/>
                    <a:pt x="1479" y="315"/>
                  </a:cubicBezTo>
                  <a:cubicBezTo>
                    <a:pt x="1436" y="313"/>
                    <a:pt x="1412" y="403"/>
                    <a:pt x="1401" y="407"/>
                  </a:cubicBezTo>
                  <a:cubicBezTo>
                    <a:pt x="1389" y="412"/>
                    <a:pt x="1308" y="360"/>
                    <a:pt x="1285" y="348"/>
                  </a:cubicBezTo>
                  <a:cubicBezTo>
                    <a:pt x="1261" y="336"/>
                    <a:pt x="1249" y="313"/>
                    <a:pt x="1249" y="284"/>
                  </a:cubicBezTo>
                  <a:cubicBezTo>
                    <a:pt x="1249" y="256"/>
                    <a:pt x="1200" y="211"/>
                    <a:pt x="1185" y="206"/>
                  </a:cubicBezTo>
                  <a:cubicBezTo>
                    <a:pt x="1171" y="201"/>
                    <a:pt x="1072" y="104"/>
                    <a:pt x="1072" y="104"/>
                  </a:cubicBezTo>
                  <a:cubicBezTo>
                    <a:pt x="916" y="104"/>
                    <a:pt x="916" y="104"/>
                    <a:pt x="916" y="104"/>
                  </a:cubicBezTo>
                  <a:cubicBezTo>
                    <a:pt x="883" y="147"/>
                    <a:pt x="883" y="147"/>
                    <a:pt x="883" y="147"/>
                  </a:cubicBezTo>
                  <a:cubicBezTo>
                    <a:pt x="599" y="149"/>
                    <a:pt x="599" y="149"/>
                    <a:pt x="599" y="149"/>
                  </a:cubicBezTo>
                  <a:cubicBezTo>
                    <a:pt x="599" y="149"/>
                    <a:pt x="381" y="69"/>
                    <a:pt x="341" y="60"/>
                  </a:cubicBezTo>
                  <a:cubicBezTo>
                    <a:pt x="301" y="50"/>
                    <a:pt x="230" y="0"/>
                    <a:pt x="230" y="0"/>
                  </a:cubicBezTo>
                  <a:cubicBezTo>
                    <a:pt x="0" y="31"/>
                    <a:pt x="0" y="31"/>
                    <a:pt x="0" y="31"/>
                  </a:cubicBezTo>
                  <a:cubicBezTo>
                    <a:pt x="12" y="56"/>
                    <a:pt x="29" y="83"/>
                    <a:pt x="53" y="114"/>
                  </a:cubicBezTo>
                  <a:cubicBezTo>
                    <a:pt x="100" y="171"/>
                    <a:pt x="133" y="273"/>
                    <a:pt x="137" y="308"/>
                  </a:cubicBezTo>
                  <a:cubicBezTo>
                    <a:pt x="142" y="344"/>
                    <a:pt x="206" y="373"/>
                    <a:pt x="261" y="408"/>
                  </a:cubicBezTo>
                  <a:cubicBezTo>
                    <a:pt x="317" y="443"/>
                    <a:pt x="317" y="521"/>
                    <a:pt x="310" y="541"/>
                  </a:cubicBezTo>
                  <a:cubicBezTo>
                    <a:pt x="303" y="561"/>
                    <a:pt x="235" y="528"/>
                    <a:pt x="230" y="548"/>
                  </a:cubicBezTo>
                  <a:cubicBezTo>
                    <a:pt x="226" y="568"/>
                    <a:pt x="319" y="645"/>
                    <a:pt x="354" y="641"/>
                  </a:cubicBezTo>
                  <a:cubicBezTo>
                    <a:pt x="390" y="636"/>
                    <a:pt x="407" y="658"/>
                    <a:pt x="463" y="707"/>
                  </a:cubicBezTo>
                  <a:cubicBezTo>
                    <a:pt x="518" y="756"/>
                    <a:pt x="514" y="813"/>
                    <a:pt x="492" y="831"/>
                  </a:cubicBezTo>
                  <a:cubicBezTo>
                    <a:pt x="469" y="849"/>
                    <a:pt x="536" y="886"/>
                    <a:pt x="607" y="933"/>
                  </a:cubicBezTo>
                  <a:cubicBezTo>
                    <a:pt x="678" y="979"/>
                    <a:pt x="706" y="1037"/>
                    <a:pt x="713" y="1061"/>
                  </a:cubicBezTo>
                  <a:cubicBezTo>
                    <a:pt x="720" y="1085"/>
                    <a:pt x="751" y="1063"/>
                    <a:pt x="762" y="1030"/>
                  </a:cubicBezTo>
                  <a:cubicBezTo>
                    <a:pt x="773" y="997"/>
                    <a:pt x="740" y="988"/>
                    <a:pt x="740" y="950"/>
                  </a:cubicBezTo>
                  <a:cubicBezTo>
                    <a:pt x="740" y="913"/>
                    <a:pt x="682" y="919"/>
                    <a:pt x="655" y="915"/>
                  </a:cubicBezTo>
                  <a:cubicBezTo>
                    <a:pt x="629" y="911"/>
                    <a:pt x="658" y="853"/>
                    <a:pt x="631" y="826"/>
                  </a:cubicBezTo>
                  <a:cubicBezTo>
                    <a:pt x="604" y="800"/>
                    <a:pt x="580" y="734"/>
                    <a:pt x="567" y="685"/>
                  </a:cubicBezTo>
                  <a:cubicBezTo>
                    <a:pt x="554" y="636"/>
                    <a:pt x="485" y="587"/>
                    <a:pt x="456" y="534"/>
                  </a:cubicBezTo>
                  <a:cubicBezTo>
                    <a:pt x="427" y="481"/>
                    <a:pt x="396" y="439"/>
                    <a:pt x="376" y="426"/>
                  </a:cubicBezTo>
                  <a:cubicBezTo>
                    <a:pt x="357" y="413"/>
                    <a:pt x="405" y="393"/>
                    <a:pt x="388" y="373"/>
                  </a:cubicBezTo>
                  <a:cubicBezTo>
                    <a:pt x="370" y="353"/>
                    <a:pt x="343" y="355"/>
                    <a:pt x="310" y="339"/>
                  </a:cubicBezTo>
                  <a:cubicBezTo>
                    <a:pt x="277" y="324"/>
                    <a:pt x="255" y="297"/>
                    <a:pt x="255" y="262"/>
                  </a:cubicBezTo>
                  <a:cubicBezTo>
                    <a:pt x="255" y="227"/>
                    <a:pt x="233" y="143"/>
                    <a:pt x="222" y="114"/>
                  </a:cubicBezTo>
                  <a:cubicBezTo>
                    <a:pt x="210" y="85"/>
                    <a:pt x="246" y="89"/>
                    <a:pt x="257" y="103"/>
                  </a:cubicBezTo>
                  <a:cubicBezTo>
                    <a:pt x="268" y="116"/>
                    <a:pt x="277" y="129"/>
                    <a:pt x="292" y="120"/>
                  </a:cubicBezTo>
                  <a:cubicBezTo>
                    <a:pt x="308" y="112"/>
                    <a:pt x="334" y="118"/>
                    <a:pt x="345" y="143"/>
                  </a:cubicBezTo>
                  <a:cubicBezTo>
                    <a:pt x="357" y="167"/>
                    <a:pt x="394" y="145"/>
                    <a:pt x="412" y="156"/>
                  </a:cubicBezTo>
                  <a:cubicBezTo>
                    <a:pt x="430" y="167"/>
                    <a:pt x="372" y="180"/>
                    <a:pt x="430" y="282"/>
                  </a:cubicBezTo>
                  <a:cubicBezTo>
                    <a:pt x="487" y="384"/>
                    <a:pt x="447" y="326"/>
                    <a:pt x="447" y="395"/>
                  </a:cubicBezTo>
                  <a:cubicBezTo>
                    <a:pt x="447" y="464"/>
                    <a:pt x="483" y="433"/>
                    <a:pt x="494" y="421"/>
                  </a:cubicBezTo>
                  <a:cubicBezTo>
                    <a:pt x="505" y="410"/>
                    <a:pt x="536" y="443"/>
                    <a:pt x="565" y="479"/>
                  </a:cubicBezTo>
                  <a:cubicBezTo>
                    <a:pt x="593" y="514"/>
                    <a:pt x="649" y="517"/>
                    <a:pt x="649" y="536"/>
                  </a:cubicBezTo>
                  <a:cubicBezTo>
                    <a:pt x="649" y="556"/>
                    <a:pt x="660" y="596"/>
                    <a:pt x="697" y="603"/>
                  </a:cubicBezTo>
                  <a:cubicBezTo>
                    <a:pt x="735" y="610"/>
                    <a:pt x="742" y="652"/>
                    <a:pt x="766" y="656"/>
                  </a:cubicBezTo>
                  <a:cubicBezTo>
                    <a:pt x="790" y="661"/>
                    <a:pt x="795" y="687"/>
                    <a:pt x="782" y="716"/>
                  </a:cubicBezTo>
                  <a:cubicBezTo>
                    <a:pt x="768" y="745"/>
                    <a:pt x="782" y="769"/>
                    <a:pt x="844" y="793"/>
                  </a:cubicBezTo>
                  <a:cubicBezTo>
                    <a:pt x="906" y="818"/>
                    <a:pt x="877" y="822"/>
                    <a:pt x="925" y="869"/>
                  </a:cubicBezTo>
                  <a:cubicBezTo>
                    <a:pt x="974" y="915"/>
                    <a:pt x="1111" y="1066"/>
                    <a:pt x="1140" y="1108"/>
                  </a:cubicBezTo>
                  <a:cubicBezTo>
                    <a:pt x="1169" y="1150"/>
                    <a:pt x="1178" y="1185"/>
                    <a:pt x="1189" y="1216"/>
                  </a:cubicBezTo>
                  <a:cubicBezTo>
                    <a:pt x="1200" y="1247"/>
                    <a:pt x="1167" y="1263"/>
                    <a:pt x="1184" y="1289"/>
                  </a:cubicBezTo>
                  <a:cubicBezTo>
                    <a:pt x="1202" y="1316"/>
                    <a:pt x="1151" y="1305"/>
                    <a:pt x="1153" y="1325"/>
                  </a:cubicBezTo>
                  <a:cubicBezTo>
                    <a:pt x="1156" y="1345"/>
                    <a:pt x="1184" y="1444"/>
                    <a:pt x="1233" y="1449"/>
                  </a:cubicBezTo>
                  <a:cubicBezTo>
                    <a:pt x="1282" y="1453"/>
                    <a:pt x="1337" y="1513"/>
                    <a:pt x="1377" y="1546"/>
                  </a:cubicBezTo>
                  <a:cubicBezTo>
                    <a:pt x="1417" y="1579"/>
                    <a:pt x="1477" y="1572"/>
                    <a:pt x="1536" y="1595"/>
                  </a:cubicBezTo>
                  <a:cubicBezTo>
                    <a:pt x="1596" y="1617"/>
                    <a:pt x="1647" y="1670"/>
                    <a:pt x="1733" y="1694"/>
                  </a:cubicBezTo>
                  <a:cubicBezTo>
                    <a:pt x="1820" y="1719"/>
                    <a:pt x="1904" y="1756"/>
                    <a:pt x="1959" y="1792"/>
                  </a:cubicBezTo>
                  <a:cubicBezTo>
                    <a:pt x="2015" y="1827"/>
                    <a:pt x="2083" y="1812"/>
                    <a:pt x="2161" y="1781"/>
                  </a:cubicBezTo>
                  <a:cubicBezTo>
                    <a:pt x="2238" y="1750"/>
                    <a:pt x="2298" y="1789"/>
                    <a:pt x="2342" y="1807"/>
                  </a:cubicBezTo>
                  <a:cubicBezTo>
                    <a:pt x="2364" y="1816"/>
                    <a:pt x="2407" y="1853"/>
                    <a:pt x="2450" y="1891"/>
                  </a:cubicBezTo>
                  <a:cubicBezTo>
                    <a:pt x="2489" y="1835"/>
                    <a:pt x="2526" y="1784"/>
                    <a:pt x="2531" y="178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6" name="Freeform 102">
              <a:extLst>
                <a:ext uri="{FF2B5EF4-FFF2-40B4-BE49-F238E27FC236}">
                  <a16:creationId xmlns:a16="http://schemas.microsoft.com/office/drawing/2014/main" id="{2005D334-1077-9226-5651-109ED968AF18}"/>
                </a:ext>
              </a:extLst>
            </p:cNvPr>
            <p:cNvSpPr>
              <a:spLocks/>
            </p:cNvSpPr>
            <p:nvPr/>
          </p:nvSpPr>
          <p:spPr bwMode="auto">
            <a:xfrm>
              <a:off x="2515005" y="3791950"/>
              <a:ext cx="148071" cy="144600"/>
            </a:xfrm>
            <a:custGeom>
              <a:avLst/>
              <a:gdLst>
                <a:gd name="T0" fmla="*/ 372 w 426"/>
                <a:gd name="T1" fmla="*/ 276 h 414"/>
                <a:gd name="T2" fmla="*/ 426 w 426"/>
                <a:gd name="T3" fmla="*/ 220 h 414"/>
                <a:gd name="T4" fmla="*/ 386 w 426"/>
                <a:gd name="T5" fmla="*/ 196 h 414"/>
                <a:gd name="T6" fmla="*/ 336 w 426"/>
                <a:gd name="T7" fmla="*/ 203 h 414"/>
                <a:gd name="T8" fmla="*/ 341 w 426"/>
                <a:gd name="T9" fmla="*/ 1 h 414"/>
                <a:gd name="T10" fmla="*/ 173 w 426"/>
                <a:gd name="T11" fmla="*/ 0 h 414"/>
                <a:gd name="T12" fmla="*/ 141 w 426"/>
                <a:gd name="T13" fmla="*/ 75 h 414"/>
                <a:gd name="T14" fmla="*/ 214 w 426"/>
                <a:gd name="T15" fmla="*/ 171 h 414"/>
                <a:gd name="T16" fmla="*/ 81 w 426"/>
                <a:gd name="T17" fmla="*/ 186 h 414"/>
                <a:gd name="T18" fmla="*/ 0 w 426"/>
                <a:gd name="T19" fmla="*/ 294 h 414"/>
                <a:gd name="T20" fmla="*/ 109 w 426"/>
                <a:gd name="T21" fmla="*/ 387 h 414"/>
                <a:gd name="T22" fmla="*/ 249 w 426"/>
                <a:gd name="T23" fmla="*/ 412 h 414"/>
                <a:gd name="T24" fmla="*/ 252 w 426"/>
                <a:gd name="T25" fmla="*/ 414 h 414"/>
                <a:gd name="T26" fmla="*/ 323 w 426"/>
                <a:gd name="T27" fmla="*/ 355 h 414"/>
                <a:gd name="T28" fmla="*/ 372 w 426"/>
                <a:gd name="T29" fmla="*/ 27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6" h="414">
                  <a:moveTo>
                    <a:pt x="372" y="276"/>
                  </a:moveTo>
                  <a:cubicBezTo>
                    <a:pt x="394" y="258"/>
                    <a:pt x="412" y="237"/>
                    <a:pt x="426" y="220"/>
                  </a:cubicBezTo>
                  <a:cubicBezTo>
                    <a:pt x="391" y="239"/>
                    <a:pt x="380" y="221"/>
                    <a:pt x="386" y="196"/>
                  </a:cubicBezTo>
                  <a:cubicBezTo>
                    <a:pt x="336" y="203"/>
                    <a:pt x="336" y="203"/>
                    <a:pt x="336" y="203"/>
                  </a:cubicBezTo>
                  <a:cubicBezTo>
                    <a:pt x="341" y="1"/>
                    <a:pt x="341" y="1"/>
                    <a:pt x="341" y="1"/>
                  </a:cubicBezTo>
                  <a:cubicBezTo>
                    <a:pt x="300" y="3"/>
                    <a:pt x="188" y="0"/>
                    <a:pt x="173" y="0"/>
                  </a:cubicBezTo>
                  <a:cubicBezTo>
                    <a:pt x="156" y="0"/>
                    <a:pt x="152" y="68"/>
                    <a:pt x="141" y="75"/>
                  </a:cubicBezTo>
                  <a:cubicBezTo>
                    <a:pt x="130" y="81"/>
                    <a:pt x="224" y="143"/>
                    <a:pt x="214" y="171"/>
                  </a:cubicBezTo>
                  <a:cubicBezTo>
                    <a:pt x="203" y="199"/>
                    <a:pt x="92" y="184"/>
                    <a:pt x="81" y="186"/>
                  </a:cubicBezTo>
                  <a:cubicBezTo>
                    <a:pt x="76" y="187"/>
                    <a:pt x="39" y="238"/>
                    <a:pt x="0" y="294"/>
                  </a:cubicBezTo>
                  <a:cubicBezTo>
                    <a:pt x="44" y="333"/>
                    <a:pt x="88" y="374"/>
                    <a:pt x="109" y="387"/>
                  </a:cubicBezTo>
                  <a:cubicBezTo>
                    <a:pt x="151" y="414"/>
                    <a:pt x="220" y="385"/>
                    <a:pt x="249" y="412"/>
                  </a:cubicBezTo>
                  <a:cubicBezTo>
                    <a:pt x="249" y="412"/>
                    <a:pt x="251" y="413"/>
                    <a:pt x="252" y="414"/>
                  </a:cubicBezTo>
                  <a:cubicBezTo>
                    <a:pt x="282" y="386"/>
                    <a:pt x="313" y="358"/>
                    <a:pt x="323" y="355"/>
                  </a:cubicBezTo>
                  <a:cubicBezTo>
                    <a:pt x="344" y="348"/>
                    <a:pt x="327" y="312"/>
                    <a:pt x="372" y="27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7" name="Freeform 103">
              <a:extLst>
                <a:ext uri="{FF2B5EF4-FFF2-40B4-BE49-F238E27FC236}">
                  <a16:creationId xmlns:a16="http://schemas.microsoft.com/office/drawing/2014/main" id="{1AAF13DE-2EBA-5C6C-B01C-C3CFAAE84457}"/>
                </a:ext>
              </a:extLst>
            </p:cNvPr>
            <p:cNvSpPr>
              <a:spLocks/>
            </p:cNvSpPr>
            <p:nvPr/>
          </p:nvSpPr>
          <p:spPr bwMode="auto">
            <a:xfrm>
              <a:off x="2631841" y="3769969"/>
              <a:ext cx="45116" cy="92543"/>
            </a:xfrm>
            <a:custGeom>
              <a:avLst/>
              <a:gdLst>
                <a:gd name="T0" fmla="*/ 19 w 130"/>
                <a:gd name="T1" fmla="*/ 63 h 266"/>
                <a:gd name="T2" fmla="*/ 5 w 130"/>
                <a:gd name="T3" fmla="*/ 64 h 266"/>
                <a:gd name="T4" fmla="*/ 0 w 130"/>
                <a:gd name="T5" fmla="*/ 266 h 266"/>
                <a:gd name="T6" fmla="*/ 50 w 130"/>
                <a:gd name="T7" fmla="*/ 259 h 266"/>
                <a:gd name="T8" fmla="*/ 81 w 130"/>
                <a:gd name="T9" fmla="*/ 209 h 266"/>
                <a:gd name="T10" fmla="*/ 107 w 130"/>
                <a:gd name="T11" fmla="*/ 43 h 266"/>
                <a:gd name="T12" fmla="*/ 130 w 130"/>
                <a:gd name="T13" fmla="*/ 30 h 266"/>
                <a:gd name="T14" fmla="*/ 83 w 130"/>
                <a:gd name="T15" fmla="*/ 1 h 266"/>
                <a:gd name="T16" fmla="*/ 19 w 130"/>
                <a:gd name="T17" fmla="*/ 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66">
                  <a:moveTo>
                    <a:pt x="19" y="63"/>
                  </a:moveTo>
                  <a:cubicBezTo>
                    <a:pt x="17" y="64"/>
                    <a:pt x="12" y="64"/>
                    <a:pt x="5" y="64"/>
                  </a:cubicBezTo>
                  <a:cubicBezTo>
                    <a:pt x="0" y="266"/>
                    <a:pt x="0" y="266"/>
                    <a:pt x="0" y="266"/>
                  </a:cubicBezTo>
                  <a:cubicBezTo>
                    <a:pt x="50" y="259"/>
                    <a:pt x="50" y="259"/>
                    <a:pt x="50" y="259"/>
                  </a:cubicBezTo>
                  <a:cubicBezTo>
                    <a:pt x="53" y="242"/>
                    <a:pt x="64" y="222"/>
                    <a:pt x="81" y="209"/>
                  </a:cubicBezTo>
                  <a:cubicBezTo>
                    <a:pt x="121" y="178"/>
                    <a:pt x="61" y="54"/>
                    <a:pt x="107" y="43"/>
                  </a:cubicBezTo>
                  <a:cubicBezTo>
                    <a:pt x="116" y="41"/>
                    <a:pt x="123" y="36"/>
                    <a:pt x="130" y="30"/>
                  </a:cubicBezTo>
                  <a:cubicBezTo>
                    <a:pt x="113" y="14"/>
                    <a:pt x="95" y="0"/>
                    <a:pt x="83" y="1"/>
                  </a:cubicBezTo>
                  <a:cubicBezTo>
                    <a:pt x="57" y="3"/>
                    <a:pt x="27" y="59"/>
                    <a:pt x="19" y="6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8" name="Freeform 104">
              <a:extLst>
                <a:ext uri="{FF2B5EF4-FFF2-40B4-BE49-F238E27FC236}">
                  <a16:creationId xmlns:a16="http://schemas.microsoft.com/office/drawing/2014/main" id="{B29F4101-C9C9-1B24-2F18-2FC3BFC1C4F7}"/>
                </a:ext>
              </a:extLst>
            </p:cNvPr>
            <p:cNvSpPr>
              <a:spLocks/>
            </p:cNvSpPr>
            <p:nvPr/>
          </p:nvSpPr>
          <p:spPr bwMode="auto">
            <a:xfrm>
              <a:off x="3143146" y="3704032"/>
              <a:ext cx="102956" cy="85603"/>
            </a:xfrm>
            <a:custGeom>
              <a:avLst/>
              <a:gdLst>
                <a:gd name="T0" fmla="*/ 137 w 295"/>
                <a:gd name="T1" fmla="*/ 23 h 248"/>
                <a:gd name="T2" fmla="*/ 203 w 295"/>
                <a:gd name="T3" fmla="*/ 160 h 248"/>
                <a:gd name="T4" fmla="*/ 8 w 295"/>
                <a:gd name="T5" fmla="*/ 195 h 248"/>
                <a:gd name="T6" fmla="*/ 137 w 295"/>
                <a:gd name="T7" fmla="*/ 226 h 248"/>
                <a:gd name="T8" fmla="*/ 275 w 295"/>
                <a:gd name="T9" fmla="*/ 244 h 248"/>
                <a:gd name="T10" fmla="*/ 295 w 295"/>
                <a:gd name="T11" fmla="*/ 50 h 248"/>
                <a:gd name="T12" fmla="*/ 137 w 295"/>
                <a:gd name="T13" fmla="*/ 23 h 248"/>
              </a:gdLst>
              <a:ahLst/>
              <a:cxnLst>
                <a:cxn ang="0">
                  <a:pos x="T0" y="T1"/>
                </a:cxn>
                <a:cxn ang="0">
                  <a:pos x="T2" y="T3"/>
                </a:cxn>
                <a:cxn ang="0">
                  <a:pos x="T4" y="T5"/>
                </a:cxn>
                <a:cxn ang="0">
                  <a:pos x="T6" y="T7"/>
                </a:cxn>
                <a:cxn ang="0">
                  <a:pos x="T8" y="T9"/>
                </a:cxn>
                <a:cxn ang="0">
                  <a:pos x="T10" y="T11"/>
                </a:cxn>
                <a:cxn ang="0">
                  <a:pos x="T12" y="T13"/>
                </a:cxn>
              </a:cxnLst>
              <a:rect l="0" t="0" r="r" b="b"/>
              <a:pathLst>
                <a:path w="295" h="248">
                  <a:moveTo>
                    <a:pt x="137" y="23"/>
                  </a:moveTo>
                  <a:cubicBezTo>
                    <a:pt x="92" y="54"/>
                    <a:pt x="203" y="120"/>
                    <a:pt x="203" y="160"/>
                  </a:cubicBezTo>
                  <a:cubicBezTo>
                    <a:pt x="203" y="200"/>
                    <a:pt x="26" y="152"/>
                    <a:pt x="8" y="195"/>
                  </a:cubicBezTo>
                  <a:cubicBezTo>
                    <a:pt x="0" y="217"/>
                    <a:pt x="70" y="248"/>
                    <a:pt x="137" y="226"/>
                  </a:cubicBezTo>
                  <a:cubicBezTo>
                    <a:pt x="199" y="206"/>
                    <a:pt x="241" y="227"/>
                    <a:pt x="275" y="244"/>
                  </a:cubicBezTo>
                  <a:cubicBezTo>
                    <a:pt x="280" y="178"/>
                    <a:pt x="288" y="102"/>
                    <a:pt x="295" y="50"/>
                  </a:cubicBezTo>
                  <a:cubicBezTo>
                    <a:pt x="239" y="36"/>
                    <a:pt x="169" y="0"/>
                    <a:pt x="137" y="2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09" name="Freeform 105">
              <a:extLst>
                <a:ext uri="{FF2B5EF4-FFF2-40B4-BE49-F238E27FC236}">
                  <a16:creationId xmlns:a16="http://schemas.microsoft.com/office/drawing/2014/main" id="{F7785714-C3A7-D8D6-21B8-E37D038E71B0}"/>
                </a:ext>
              </a:extLst>
            </p:cNvPr>
            <p:cNvSpPr>
              <a:spLocks/>
            </p:cNvSpPr>
            <p:nvPr/>
          </p:nvSpPr>
          <p:spPr bwMode="auto">
            <a:xfrm>
              <a:off x="3239160" y="3715600"/>
              <a:ext cx="119151" cy="80975"/>
            </a:xfrm>
            <a:custGeom>
              <a:avLst/>
              <a:gdLst>
                <a:gd name="T0" fmla="*/ 132 w 340"/>
                <a:gd name="T1" fmla="*/ 168 h 230"/>
                <a:gd name="T2" fmla="*/ 340 w 340"/>
                <a:gd name="T3" fmla="*/ 128 h 230"/>
                <a:gd name="T4" fmla="*/ 74 w 340"/>
                <a:gd name="T5" fmla="*/ 18 h 230"/>
                <a:gd name="T6" fmla="*/ 20 w 340"/>
                <a:gd name="T7" fmla="*/ 14 h 230"/>
                <a:gd name="T8" fmla="*/ 0 w 340"/>
                <a:gd name="T9" fmla="*/ 208 h 230"/>
                <a:gd name="T10" fmla="*/ 8 w 340"/>
                <a:gd name="T11" fmla="*/ 212 h 230"/>
                <a:gd name="T12" fmla="*/ 132 w 340"/>
                <a:gd name="T13" fmla="*/ 168 h 230"/>
              </a:gdLst>
              <a:ahLst/>
              <a:cxnLst>
                <a:cxn ang="0">
                  <a:pos x="T0" y="T1"/>
                </a:cxn>
                <a:cxn ang="0">
                  <a:pos x="T2" y="T3"/>
                </a:cxn>
                <a:cxn ang="0">
                  <a:pos x="T4" y="T5"/>
                </a:cxn>
                <a:cxn ang="0">
                  <a:pos x="T6" y="T7"/>
                </a:cxn>
                <a:cxn ang="0">
                  <a:pos x="T8" y="T9"/>
                </a:cxn>
                <a:cxn ang="0">
                  <a:pos x="T10" y="T11"/>
                </a:cxn>
                <a:cxn ang="0">
                  <a:pos x="T12" y="T13"/>
                </a:cxn>
              </a:cxnLst>
              <a:rect l="0" t="0" r="r" b="b"/>
              <a:pathLst>
                <a:path w="340" h="230">
                  <a:moveTo>
                    <a:pt x="132" y="168"/>
                  </a:moveTo>
                  <a:cubicBezTo>
                    <a:pt x="212" y="142"/>
                    <a:pt x="340" y="190"/>
                    <a:pt x="340" y="128"/>
                  </a:cubicBezTo>
                  <a:cubicBezTo>
                    <a:pt x="340" y="66"/>
                    <a:pt x="127" y="0"/>
                    <a:pt x="74" y="18"/>
                  </a:cubicBezTo>
                  <a:cubicBezTo>
                    <a:pt x="60" y="22"/>
                    <a:pt x="41" y="20"/>
                    <a:pt x="20" y="14"/>
                  </a:cubicBezTo>
                  <a:cubicBezTo>
                    <a:pt x="13" y="66"/>
                    <a:pt x="5" y="142"/>
                    <a:pt x="0" y="208"/>
                  </a:cubicBezTo>
                  <a:cubicBezTo>
                    <a:pt x="3" y="210"/>
                    <a:pt x="5" y="211"/>
                    <a:pt x="8" y="212"/>
                  </a:cubicBezTo>
                  <a:cubicBezTo>
                    <a:pt x="43" y="230"/>
                    <a:pt x="52" y="195"/>
                    <a:pt x="132" y="16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0" name="Freeform 106">
              <a:extLst>
                <a:ext uri="{FF2B5EF4-FFF2-40B4-BE49-F238E27FC236}">
                  <a16:creationId xmlns:a16="http://schemas.microsoft.com/office/drawing/2014/main" id="{194917C4-4973-7372-051F-25982FA1F7AC}"/>
                </a:ext>
              </a:extLst>
            </p:cNvPr>
            <p:cNvSpPr>
              <a:spLocks/>
            </p:cNvSpPr>
            <p:nvPr/>
          </p:nvSpPr>
          <p:spPr bwMode="auto">
            <a:xfrm>
              <a:off x="2694309" y="3892590"/>
              <a:ext cx="148071" cy="152697"/>
            </a:xfrm>
            <a:custGeom>
              <a:avLst/>
              <a:gdLst>
                <a:gd name="T0" fmla="*/ 229 w 425"/>
                <a:gd name="T1" fmla="*/ 414 h 439"/>
                <a:gd name="T2" fmla="*/ 328 w 425"/>
                <a:gd name="T3" fmla="*/ 431 h 439"/>
                <a:gd name="T4" fmla="*/ 377 w 425"/>
                <a:gd name="T5" fmla="*/ 436 h 439"/>
                <a:gd name="T6" fmla="*/ 363 w 425"/>
                <a:gd name="T7" fmla="*/ 415 h 439"/>
                <a:gd name="T8" fmla="*/ 388 w 425"/>
                <a:gd name="T9" fmla="*/ 286 h 439"/>
                <a:gd name="T10" fmla="*/ 401 w 425"/>
                <a:gd name="T11" fmla="*/ 116 h 439"/>
                <a:gd name="T12" fmla="*/ 423 w 425"/>
                <a:gd name="T13" fmla="*/ 12 h 439"/>
                <a:gd name="T14" fmla="*/ 423 w 425"/>
                <a:gd name="T15" fmla="*/ 2 h 439"/>
                <a:gd name="T16" fmla="*/ 307 w 425"/>
                <a:gd name="T17" fmla="*/ 49 h 439"/>
                <a:gd name="T18" fmla="*/ 210 w 425"/>
                <a:gd name="T19" fmla="*/ 70 h 439"/>
                <a:gd name="T20" fmla="*/ 101 w 425"/>
                <a:gd name="T21" fmla="*/ 117 h 439"/>
                <a:gd name="T22" fmla="*/ 69 w 425"/>
                <a:gd name="T23" fmla="*/ 179 h 439"/>
                <a:gd name="T24" fmla="*/ 39 w 425"/>
                <a:gd name="T25" fmla="*/ 207 h 439"/>
                <a:gd name="T26" fmla="*/ 3 w 425"/>
                <a:gd name="T27" fmla="*/ 215 h 439"/>
                <a:gd name="T28" fmla="*/ 18 w 425"/>
                <a:gd name="T29" fmla="*/ 253 h 439"/>
                <a:gd name="T30" fmla="*/ 140 w 425"/>
                <a:gd name="T31" fmla="*/ 371 h 439"/>
                <a:gd name="T32" fmla="*/ 174 w 425"/>
                <a:gd name="T33" fmla="*/ 411 h 439"/>
                <a:gd name="T34" fmla="*/ 229 w 425"/>
                <a:gd name="T35" fmla="*/ 41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 h="439">
                  <a:moveTo>
                    <a:pt x="229" y="414"/>
                  </a:moveTo>
                  <a:cubicBezTo>
                    <a:pt x="251" y="425"/>
                    <a:pt x="306" y="414"/>
                    <a:pt x="328" y="431"/>
                  </a:cubicBezTo>
                  <a:cubicBezTo>
                    <a:pt x="338" y="439"/>
                    <a:pt x="356" y="439"/>
                    <a:pt x="377" y="436"/>
                  </a:cubicBezTo>
                  <a:cubicBezTo>
                    <a:pt x="371" y="427"/>
                    <a:pt x="366" y="419"/>
                    <a:pt x="363" y="415"/>
                  </a:cubicBezTo>
                  <a:cubicBezTo>
                    <a:pt x="348" y="386"/>
                    <a:pt x="374" y="328"/>
                    <a:pt x="388" y="286"/>
                  </a:cubicBezTo>
                  <a:cubicBezTo>
                    <a:pt x="401" y="244"/>
                    <a:pt x="377" y="143"/>
                    <a:pt x="401" y="116"/>
                  </a:cubicBezTo>
                  <a:cubicBezTo>
                    <a:pt x="425" y="89"/>
                    <a:pt x="412" y="74"/>
                    <a:pt x="423" y="12"/>
                  </a:cubicBezTo>
                  <a:cubicBezTo>
                    <a:pt x="424" y="8"/>
                    <a:pt x="423" y="5"/>
                    <a:pt x="423" y="2"/>
                  </a:cubicBezTo>
                  <a:cubicBezTo>
                    <a:pt x="373" y="0"/>
                    <a:pt x="322" y="47"/>
                    <a:pt x="307" y="49"/>
                  </a:cubicBezTo>
                  <a:cubicBezTo>
                    <a:pt x="287" y="51"/>
                    <a:pt x="219" y="34"/>
                    <a:pt x="210" y="70"/>
                  </a:cubicBezTo>
                  <a:cubicBezTo>
                    <a:pt x="202" y="106"/>
                    <a:pt x="159" y="113"/>
                    <a:pt x="101" y="117"/>
                  </a:cubicBezTo>
                  <a:cubicBezTo>
                    <a:pt x="44" y="121"/>
                    <a:pt x="74" y="170"/>
                    <a:pt x="69" y="179"/>
                  </a:cubicBezTo>
                  <a:cubicBezTo>
                    <a:pt x="65" y="188"/>
                    <a:pt x="39" y="207"/>
                    <a:pt x="39" y="207"/>
                  </a:cubicBezTo>
                  <a:cubicBezTo>
                    <a:pt x="3" y="215"/>
                    <a:pt x="3" y="215"/>
                    <a:pt x="3" y="215"/>
                  </a:cubicBezTo>
                  <a:cubicBezTo>
                    <a:pt x="1" y="229"/>
                    <a:pt x="0" y="243"/>
                    <a:pt x="18" y="253"/>
                  </a:cubicBezTo>
                  <a:cubicBezTo>
                    <a:pt x="53" y="273"/>
                    <a:pt x="102" y="351"/>
                    <a:pt x="140" y="371"/>
                  </a:cubicBezTo>
                  <a:cubicBezTo>
                    <a:pt x="158" y="380"/>
                    <a:pt x="169" y="396"/>
                    <a:pt x="174" y="411"/>
                  </a:cubicBezTo>
                  <a:cubicBezTo>
                    <a:pt x="195" y="409"/>
                    <a:pt x="218" y="409"/>
                    <a:pt x="229" y="41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1" name="Freeform 107">
              <a:extLst>
                <a:ext uri="{FF2B5EF4-FFF2-40B4-BE49-F238E27FC236}">
                  <a16:creationId xmlns:a16="http://schemas.microsoft.com/office/drawing/2014/main" id="{D44457DD-CAD3-7635-BDD0-9E6BDCA0F3D8}"/>
                </a:ext>
              </a:extLst>
            </p:cNvPr>
            <p:cNvSpPr>
              <a:spLocks/>
            </p:cNvSpPr>
            <p:nvPr/>
          </p:nvSpPr>
          <p:spPr bwMode="auto">
            <a:xfrm>
              <a:off x="3163967" y="4240787"/>
              <a:ext cx="1388157" cy="1419392"/>
            </a:xfrm>
            <a:custGeom>
              <a:avLst/>
              <a:gdLst>
                <a:gd name="T0" fmla="*/ 2238 w 3980"/>
                <a:gd name="T1" fmla="*/ 3774 h 4066"/>
                <a:gd name="T2" fmla="*/ 2300 w 3980"/>
                <a:gd name="T3" fmla="*/ 3792 h 4066"/>
                <a:gd name="T4" fmla="*/ 2557 w 3980"/>
                <a:gd name="T5" fmla="*/ 3347 h 4066"/>
                <a:gd name="T6" fmla="*/ 2716 w 3980"/>
                <a:gd name="T7" fmla="*/ 3031 h 4066"/>
                <a:gd name="T8" fmla="*/ 2980 w 3980"/>
                <a:gd name="T9" fmla="*/ 2882 h 4066"/>
                <a:gd name="T10" fmla="*/ 3290 w 3980"/>
                <a:gd name="T11" fmla="*/ 2796 h 4066"/>
                <a:gd name="T12" fmla="*/ 3414 w 3980"/>
                <a:gd name="T13" fmla="*/ 2559 h 4066"/>
                <a:gd name="T14" fmla="*/ 3518 w 3980"/>
                <a:gd name="T15" fmla="*/ 2331 h 4066"/>
                <a:gd name="T16" fmla="*/ 3551 w 3980"/>
                <a:gd name="T17" fmla="*/ 1866 h 4066"/>
                <a:gd name="T18" fmla="*/ 3624 w 3980"/>
                <a:gd name="T19" fmla="*/ 1818 h 4066"/>
                <a:gd name="T20" fmla="*/ 3938 w 3980"/>
                <a:gd name="T21" fmla="*/ 1393 h 4066"/>
                <a:gd name="T22" fmla="*/ 3593 w 3980"/>
                <a:gd name="T23" fmla="*/ 917 h 4066"/>
                <a:gd name="T24" fmla="*/ 2973 w 3980"/>
                <a:gd name="T25" fmla="*/ 844 h 4066"/>
                <a:gd name="T26" fmla="*/ 2612 w 3980"/>
                <a:gd name="T27" fmla="*/ 651 h 4066"/>
                <a:gd name="T28" fmla="*/ 2577 w 3980"/>
                <a:gd name="T29" fmla="*/ 587 h 4066"/>
                <a:gd name="T30" fmla="*/ 2338 w 3980"/>
                <a:gd name="T31" fmla="*/ 529 h 4066"/>
                <a:gd name="T32" fmla="*/ 2284 w 3980"/>
                <a:gd name="T33" fmla="*/ 107 h 4066"/>
                <a:gd name="T34" fmla="*/ 1962 w 3980"/>
                <a:gd name="T35" fmla="*/ 281 h 4066"/>
                <a:gd name="T36" fmla="*/ 1690 w 3980"/>
                <a:gd name="T37" fmla="*/ 338 h 4066"/>
                <a:gd name="T38" fmla="*/ 1465 w 3980"/>
                <a:gd name="T39" fmla="*/ 350 h 4066"/>
                <a:gd name="T40" fmla="*/ 1393 w 3980"/>
                <a:gd name="T41" fmla="*/ 6 h 4066"/>
                <a:gd name="T42" fmla="*/ 1138 w 3980"/>
                <a:gd name="T43" fmla="*/ 149 h 4066"/>
                <a:gd name="T44" fmla="*/ 946 w 3980"/>
                <a:gd name="T45" fmla="*/ 129 h 4066"/>
                <a:gd name="T46" fmla="*/ 1063 w 3980"/>
                <a:gd name="T47" fmla="*/ 278 h 4066"/>
                <a:gd name="T48" fmla="*/ 928 w 3980"/>
                <a:gd name="T49" fmla="*/ 407 h 4066"/>
                <a:gd name="T50" fmla="*/ 746 w 3980"/>
                <a:gd name="T51" fmla="*/ 428 h 4066"/>
                <a:gd name="T52" fmla="*/ 421 w 3980"/>
                <a:gd name="T53" fmla="*/ 367 h 4066"/>
                <a:gd name="T54" fmla="*/ 399 w 3980"/>
                <a:gd name="T55" fmla="*/ 517 h 4066"/>
                <a:gd name="T56" fmla="*/ 404 w 3980"/>
                <a:gd name="T57" fmla="*/ 950 h 4066"/>
                <a:gd name="T58" fmla="*/ 109 w 3980"/>
                <a:gd name="T59" fmla="*/ 1060 h 4066"/>
                <a:gd name="T60" fmla="*/ 17 w 3980"/>
                <a:gd name="T61" fmla="*/ 1272 h 4066"/>
                <a:gd name="T62" fmla="*/ 135 w 3980"/>
                <a:gd name="T63" fmla="*/ 1482 h 4066"/>
                <a:gd name="T64" fmla="*/ 339 w 3980"/>
                <a:gd name="T65" fmla="*/ 1514 h 4066"/>
                <a:gd name="T66" fmla="*/ 578 w 3980"/>
                <a:gd name="T67" fmla="*/ 1626 h 4066"/>
                <a:gd name="T68" fmla="*/ 876 w 3980"/>
                <a:gd name="T69" fmla="*/ 1535 h 4066"/>
                <a:gd name="T70" fmla="*/ 1097 w 3980"/>
                <a:gd name="T71" fmla="*/ 1815 h 4066"/>
                <a:gd name="T72" fmla="*/ 1331 w 3980"/>
                <a:gd name="T73" fmla="*/ 1913 h 4066"/>
                <a:gd name="T74" fmla="*/ 1396 w 3980"/>
                <a:gd name="T75" fmla="*/ 2140 h 4066"/>
                <a:gd name="T76" fmla="*/ 1646 w 3980"/>
                <a:gd name="T77" fmla="*/ 2338 h 4066"/>
                <a:gd name="T78" fmla="*/ 1609 w 3980"/>
                <a:gd name="T79" fmla="*/ 2589 h 4066"/>
                <a:gd name="T80" fmla="*/ 1764 w 3980"/>
                <a:gd name="T81" fmla="*/ 2801 h 4066"/>
                <a:gd name="T82" fmla="*/ 1965 w 3980"/>
                <a:gd name="T83" fmla="*/ 2978 h 4066"/>
                <a:gd name="T84" fmla="*/ 2039 w 3980"/>
                <a:gd name="T85" fmla="*/ 3314 h 4066"/>
                <a:gd name="T86" fmla="*/ 1658 w 3980"/>
                <a:gd name="T87" fmla="*/ 3668 h 4066"/>
                <a:gd name="T88" fmla="*/ 1817 w 3980"/>
                <a:gd name="T89" fmla="*/ 3767 h 4066"/>
                <a:gd name="T90" fmla="*/ 2053 w 3980"/>
                <a:gd name="T91" fmla="*/ 3915 h 4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0" h="4066">
                  <a:moveTo>
                    <a:pt x="2110" y="4020"/>
                  </a:moveTo>
                  <a:cubicBezTo>
                    <a:pt x="2172" y="3976"/>
                    <a:pt x="2156" y="3949"/>
                    <a:pt x="2185" y="3896"/>
                  </a:cubicBezTo>
                  <a:cubicBezTo>
                    <a:pt x="2214" y="3843"/>
                    <a:pt x="2190" y="3821"/>
                    <a:pt x="2238" y="3774"/>
                  </a:cubicBezTo>
                  <a:cubicBezTo>
                    <a:pt x="2287" y="3728"/>
                    <a:pt x="2229" y="3697"/>
                    <a:pt x="2291" y="3668"/>
                  </a:cubicBezTo>
                  <a:cubicBezTo>
                    <a:pt x="2353" y="3639"/>
                    <a:pt x="2345" y="3695"/>
                    <a:pt x="2294" y="3759"/>
                  </a:cubicBezTo>
                  <a:cubicBezTo>
                    <a:pt x="2243" y="3823"/>
                    <a:pt x="2234" y="3841"/>
                    <a:pt x="2300" y="3792"/>
                  </a:cubicBezTo>
                  <a:cubicBezTo>
                    <a:pt x="2367" y="3743"/>
                    <a:pt x="2391" y="3675"/>
                    <a:pt x="2429" y="3597"/>
                  </a:cubicBezTo>
                  <a:cubicBezTo>
                    <a:pt x="2466" y="3520"/>
                    <a:pt x="2495" y="3495"/>
                    <a:pt x="2528" y="3491"/>
                  </a:cubicBezTo>
                  <a:cubicBezTo>
                    <a:pt x="2561" y="3487"/>
                    <a:pt x="2561" y="3405"/>
                    <a:pt x="2557" y="3347"/>
                  </a:cubicBezTo>
                  <a:cubicBezTo>
                    <a:pt x="2553" y="3290"/>
                    <a:pt x="2535" y="3237"/>
                    <a:pt x="2559" y="3199"/>
                  </a:cubicBezTo>
                  <a:cubicBezTo>
                    <a:pt x="2584" y="3161"/>
                    <a:pt x="2559" y="3126"/>
                    <a:pt x="2590" y="3126"/>
                  </a:cubicBezTo>
                  <a:cubicBezTo>
                    <a:pt x="2621" y="3126"/>
                    <a:pt x="2668" y="3079"/>
                    <a:pt x="2716" y="3031"/>
                  </a:cubicBezTo>
                  <a:cubicBezTo>
                    <a:pt x="2765" y="2982"/>
                    <a:pt x="2796" y="2977"/>
                    <a:pt x="2847" y="2973"/>
                  </a:cubicBezTo>
                  <a:cubicBezTo>
                    <a:pt x="2898" y="2969"/>
                    <a:pt x="2869" y="2951"/>
                    <a:pt x="2902" y="2942"/>
                  </a:cubicBezTo>
                  <a:cubicBezTo>
                    <a:pt x="2936" y="2933"/>
                    <a:pt x="2958" y="2902"/>
                    <a:pt x="2980" y="2882"/>
                  </a:cubicBezTo>
                  <a:cubicBezTo>
                    <a:pt x="3002" y="2862"/>
                    <a:pt x="3093" y="2884"/>
                    <a:pt x="3146" y="2884"/>
                  </a:cubicBezTo>
                  <a:cubicBezTo>
                    <a:pt x="3199" y="2884"/>
                    <a:pt x="3234" y="2889"/>
                    <a:pt x="3234" y="2856"/>
                  </a:cubicBezTo>
                  <a:cubicBezTo>
                    <a:pt x="3234" y="2823"/>
                    <a:pt x="3259" y="2796"/>
                    <a:pt x="3290" y="2796"/>
                  </a:cubicBezTo>
                  <a:cubicBezTo>
                    <a:pt x="3321" y="2796"/>
                    <a:pt x="3334" y="2787"/>
                    <a:pt x="3334" y="2743"/>
                  </a:cubicBezTo>
                  <a:cubicBezTo>
                    <a:pt x="3334" y="2699"/>
                    <a:pt x="3347" y="2672"/>
                    <a:pt x="3374" y="2652"/>
                  </a:cubicBezTo>
                  <a:cubicBezTo>
                    <a:pt x="3400" y="2632"/>
                    <a:pt x="3405" y="2588"/>
                    <a:pt x="3414" y="2559"/>
                  </a:cubicBezTo>
                  <a:cubicBezTo>
                    <a:pt x="3423" y="2530"/>
                    <a:pt x="3451" y="2548"/>
                    <a:pt x="3451" y="2506"/>
                  </a:cubicBezTo>
                  <a:cubicBezTo>
                    <a:pt x="3451" y="2464"/>
                    <a:pt x="3467" y="2417"/>
                    <a:pt x="3467" y="2384"/>
                  </a:cubicBezTo>
                  <a:cubicBezTo>
                    <a:pt x="3467" y="2351"/>
                    <a:pt x="3502" y="2355"/>
                    <a:pt x="3518" y="2331"/>
                  </a:cubicBezTo>
                  <a:cubicBezTo>
                    <a:pt x="3533" y="2307"/>
                    <a:pt x="3504" y="2276"/>
                    <a:pt x="3529" y="2207"/>
                  </a:cubicBezTo>
                  <a:cubicBezTo>
                    <a:pt x="3553" y="2139"/>
                    <a:pt x="3529" y="2074"/>
                    <a:pt x="3529" y="2012"/>
                  </a:cubicBezTo>
                  <a:cubicBezTo>
                    <a:pt x="3529" y="1950"/>
                    <a:pt x="3529" y="1886"/>
                    <a:pt x="3551" y="1866"/>
                  </a:cubicBezTo>
                  <a:cubicBezTo>
                    <a:pt x="3573" y="1846"/>
                    <a:pt x="3562" y="1835"/>
                    <a:pt x="3544" y="1826"/>
                  </a:cubicBezTo>
                  <a:cubicBezTo>
                    <a:pt x="3527" y="1818"/>
                    <a:pt x="3547" y="1793"/>
                    <a:pt x="3562" y="1798"/>
                  </a:cubicBezTo>
                  <a:cubicBezTo>
                    <a:pt x="3577" y="1802"/>
                    <a:pt x="3595" y="1835"/>
                    <a:pt x="3624" y="1818"/>
                  </a:cubicBezTo>
                  <a:cubicBezTo>
                    <a:pt x="3653" y="1800"/>
                    <a:pt x="3679" y="1725"/>
                    <a:pt x="3704" y="1663"/>
                  </a:cubicBezTo>
                  <a:cubicBezTo>
                    <a:pt x="3728" y="1601"/>
                    <a:pt x="3768" y="1603"/>
                    <a:pt x="3799" y="1590"/>
                  </a:cubicBezTo>
                  <a:cubicBezTo>
                    <a:pt x="3830" y="1576"/>
                    <a:pt x="3896" y="1501"/>
                    <a:pt x="3938" y="1393"/>
                  </a:cubicBezTo>
                  <a:cubicBezTo>
                    <a:pt x="3980" y="1284"/>
                    <a:pt x="3936" y="1178"/>
                    <a:pt x="3918" y="1103"/>
                  </a:cubicBezTo>
                  <a:cubicBezTo>
                    <a:pt x="3901" y="1027"/>
                    <a:pt x="3876" y="1043"/>
                    <a:pt x="3832" y="1045"/>
                  </a:cubicBezTo>
                  <a:cubicBezTo>
                    <a:pt x="3788" y="1047"/>
                    <a:pt x="3704" y="1036"/>
                    <a:pt x="3593" y="917"/>
                  </a:cubicBezTo>
                  <a:cubicBezTo>
                    <a:pt x="3482" y="797"/>
                    <a:pt x="3374" y="806"/>
                    <a:pt x="3301" y="826"/>
                  </a:cubicBezTo>
                  <a:cubicBezTo>
                    <a:pt x="3228" y="846"/>
                    <a:pt x="3153" y="790"/>
                    <a:pt x="3104" y="779"/>
                  </a:cubicBezTo>
                  <a:cubicBezTo>
                    <a:pt x="3055" y="768"/>
                    <a:pt x="3009" y="830"/>
                    <a:pt x="2973" y="844"/>
                  </a:cubicBezTo>
                  <a:cubicBezTo>
                    <a:pt x="2938" y="857"/>
                    <a:pt x="2991" y="790"/>
                    <a:pt x="2993" y="748"/>
                  </a:cubicBezTo>
                  <a:cubicBezTo>
                    <a:pt x="2995" y="706"/>
                    <a:pt x="2860" y="647"/>
                    <a:pt x="2758" y="607"/>
                  </a:cubicBezTo>
                  <a:cubicBezTo>
                    <a:pt x="2657" y="567"/>
                    <a:pt x="2612" y="587"/>
                    <a:pt x="2612" y="651"/>
                  </a:cubicBezTo>
                  <a:cubicBezTo>
                    <a:pt x="2612" y="715"/>
                    <a:pt x="2573" y="631"/>
                    <a:pt x="2542" y="700"/>
                  </a:cubicBezTo>
                  <a:cubicBezTo>
                    <a:pt x="2511" y="768"/>
                    <a:pt x="2453" y="724"/>
                    <a:pt x="2491" y="702"/>
                  </a:cubicBezTo>
                  <a:cubicBezTo>
                    <a:pt x="2528" y="680"/>
                    <a:pt x="2564" y="629"/>
                    <a:pt x="2577" y="587"/>
                  </a:cubicBezTo>
                  <a:cubicBezTo>
                    <a:pt x="2590" y="545"/>
                    <a:pt x="2431" y="511"/>
                    <a:pt x="2376" y="534"/>
                  </a:cubicBezTo>
                  <a:cubicBezTo>
                    <a:pt x="2320" y="556"/>
                    <a:pt x="2356" y="635"/>
                    <a:pt x="2311" y="611"/>
                  </a:cubicBezTo>
                  <a:cubicBezTo>
                    <a:pt x="2267" y="587"/>
                    <a:pt x="2302" y="527"/>
                    <a:pt x="2338" y="529"/>
                  </a:cubicBezTo>
                  <a:cubicBezTo>
                    <a:pt x="2373" y="531"/>
                    <a:pt x="2413" y="458"/>
                    <a:pt x="2438" y="405"/>
                  </a:cubicBezTo>
                  <a:cubicBezTo>
                    <a:pt x="2462" y="352"/>
                    <a:pt x="2395" y="343"/>
                    <a:pt x="2356" y="299"/>
                  </a:cubicBezTo>
                  <a:cubicBezTo>
                    <a:pt x="2316" y="255"/>
                    <a:pt x="2324" y="128"/>
                    <a:pt x="2284" y="107"/>
                  </a:cubicBezTo>
                  <a:cubicBezTo>
                    <a:pt x="2241" y="150"/>
                    <a:pt x="2182" y="217"/>
                    <a:pt x="2166" y="266"/>
                  </a:cubicBezTo>
                  <a:cubicBezTo>
                    <a:pt x="2145" y="329"/>
                    <a:pt x="2118" y="293"/>
                    <a:pt x="2061" y="311"/>
                  </a:cubicBezTo>
                  <a:cubicBezTo>
                    <a:pt x="2004" y="329"/>
                    <a:pt x="1977" y="305"/>
                    <a:pt x="1962" y="281"/>
                  </a:cubicBezTo>
                  <a:cubicBezTo>
                    <a:pt x="1947" y="257"/>
                    <a:pt x="1890" y="281"/>
                    <a:pt x="1851" y="278"/>
                  </a:cubicBezTo>
                  <a:cubicBezTo>
                    <a:pt x="1812" y="275"/>
                    <a:pt x="1836" y="326"/>
                    <a:pt x="1809" y="341"/>
                  </a:cubicBezTo>
                  <a:cubicBezTo>
                    <a:pt x="1782" y="356"/>
                    <a:pt x="1713" y="311"/>
                    <a:pt x="1690" y="338"/>
                  </a:cubicBezTo>
                  <a:cubicBezTo>
                    <a:pt x="1666" y="365"/>
                    <a:pt x="1651" y="338"/>
                    <a:pt x="1639" y="362"/>
                  </a:cubicBezTo>
                  <a:cubicBezTo>
                    <a:pt x="1627" y="386"/>
                    <a:pt x="1585" y="371"/>
                    <a:pt x="1573" y="386"/>
                  </a:cubicBezTo>
                  <a:cubicBezTo>
                    <a:pt x="1561" y="401"/>
                    <a:pt x="1519" y="410"/>
                    <a:pt x="1465" y="350"/>
                  </a:cubicBezTo>
                  <a:cubicBezTo>
                    <a:pt x="1411" y="290"/>
                    <a:pt x="1420" y="192"/>
                    <a:pt x="1444" y="174"/>
                  </a:cubicBezTo>
                  <a:cubicBezTo>
                    <a:pt x="1468" y="156"/>
                    <a:pt x="1468" y="105"/>
                    <a:pt x="1435" y="90"/>
                  </a:cubicBezTo>
                  <a:cubicBezTo>
                    <a:pt x="1402" y="75"/>
                    <a:pt x="1435" y="12"/>
                    <a:pt x="1393" y="6"/>
                  </a:cubicBezTo>
                  <a:cubicBezTo>
                    <a:pt x="1351" y="0"/>
                    <a:pt x="1357" y="54"/>
                    <a:pt x="1330" y="63"/>
                  </a:cubicBezTo>
                  <a:cubicBezTo>
                    <a:pt x="1303" y="72"/>
                    <a:pt x="1237" y="117"/>
                    <a:pt x="1207" y="111"/>
                  </a:cubicBezTo>
                  <a:cubicBezTo>
                    <a:pt x="1177" y="105"/>
                    <a:pt x="1138" y="117"/>
                    <a:pt x="1138" y="149"/>
                  </a:cubicBezTo>
                  <a:cubicBezTo>
                    <a:pt x="1138" y="183"/>
                    <a:pt x="1105" y="174"/>
                    <a:pt x="1099" y="147"/>
                  </a:cubicBezTo>
                  <a:cubicBezTo>
                    <a:pt x="1093" y="120"/>
                    <a:pt x="1030" y="135"/>
                    <a:pt x="1012" y="117"/>
                  </a:cubicBezTo>
                  <a:cubicBezTo>
                    <a:pt x="994" y="99"/>
                    <a:pt x="910" y="108"/>
                    <a:pt x="946" y="129"/>
                  </a:cubicBezTo>
                  <a:cubicBezTo>
                    <a:pt x="982" y="149"/>
                    <a:pt x="985" y="170"/>
                    <a:pt x="985" y="203"/>
                  </a:cubicBezTo>
                  <a:cubicBezTo>
                    <a:pt x="985" y="236"/>
                    <a:pt x="1012" y="227"/>
                    <a:pt x="1012" y="266"/>
                  </a:cubicBezTo>
                  <a:cubicBezTo>
                    <a:pt x="1012" y="305"/>
                    <a:pt x="1042" y="278"/>
                    <a:pt x="1063" y="278"/>
                  </a:cubicBezTo>
                  <a:cubicBezTo>
                    <a:pt x="1084" y="278"/>
                    <a:pt x="1084" y="314"/>
                    <a:pt x="1051" y="320"/>
                  </a:cubicBezTo>
                  <a:cubicBezTo>
                    <a:pt x="1018" y="326"/>
                    <a:pt x="1003" y="344"/>
                    <a:pt x="994" y="374"/>
                  </a:cubicBezTo>
                  <a:cubicBezTo>
                    <a:pt x="985" y="404"/>
                    <a:pt x="955" y="383"/>
                    <a:pt x="928" y="407"/>
                  </a:cubicBezTo>
                  <a:cubicBezTo>
                    <a:pt x="901" y="431"/>
                    <a:pt x="877" y="455"/>
                    <a:pt x="859" y="443"/>
                  </a:cubicBezTo>
                  <a:cubicBezTo>
                    <a:pt x="841" y="431"/>
                    <a:pt x="826" y="440"/>
                    <a:pt x="806" y="452"/>
                  </a:cubicBezTo>
                  <a:cubicBezTo>
                    <a:pt x="785" y="464"/>
                    <a:pt x="776" y="452"/>
                    <a:pt x="746" y="428"/>
                  </a:cubicBezTo>
                  <a:cubicBezTo>
                    <a:pt x="723" y="410"/>
                    <a:pt x="709" y="367"/>
                    <a:pt x="669" y="327"/>
                  </a:cubicBezTo>
                  <a:cubicBezTo>
                    <a:pt x="646" y="339"/>
                    <a:pt x="597" y="356"/>
                    <a:pt x="572" y="356"/>
                  </a:cubicBezTo>
                  <a:cubicBezTo>
                    <a:pt x="537" y="356"/>
                    <a:pt x="427" y="348"/>
                    <a:pt x="421" y="367"/>
                  </a:cubicBezTo>
                  <a:cubicBezTo>
                    <a:pt x="415" y="386"/>
                    <a:pt x="429" y="418"/>
                    <a:pt x="447" y="422"/>
                  </a:cubicBezTo>
                  <a:cubicBezTo>
                    <a:pt x="465" y="426"/>
                    <a:pt x="503" y="437"/>
                    <a:pt x="467" y="463"/>
                  </a:cubicBezTo>
                  <a:cubicBezTo>
                    <a:pt x="431" y="489"/>
                    <a:pt x="399" y="454"/>
                    <a:pt x="399" y="517"/>
                  </a:cubicBezTo>
                  <a:cubicBezTo>
                    <a:pt x="399" y="580"/>
                    <a:pt x="479" y="621"/>
                    <a:pt x="463" y="679"/>
                  </a:cubicBezTo>
                  <a:cubicBezTo>
                    <a:pt x="454" y="709"/>
                    <a:pt x="442" y="785"/>
                    <a:pt x="442" y="815"/>
                  </a:cubicBezTo>
                  <a:cubicBezTo>
                    <a:pt x="442" y="844"/>
                    <a:pt x="431" y="945"/>
                    <a:pt x="404" y="950"/>
                  </a:cubicBezTo>
                  <a:cubicBezTo>
                    <a:pt x="377" y="956"/>
                    <a:pt x="354" y="927"/>
                    <a:pt x="318" y="956"/>
                  </a:cubicBezTo>
                  <a:cubicBezTo>
                    <a:pt x="283" y="986"/>
                    <a:pt x="239" y="968"/>
                    <a:pt x="197" y="1001"/>
                  </a:cubicBezTo>
                  <a:cubicBezTo>
                    <a:pt x="156" y="1033"/>
                    <a:pt x="112" y="1021"/>
                    <a:pt x="109" y="1060"/>
                  </a:cubicBezTo>
                  <a:cubicBezTo>
                    <a:pt x="106" y="1098"/>
                    <a:pt x="67" y="1119"/>
                    <a:pt x="76" y="1154"/>
                  </a:cubicBezTo>
                  <a:cubicBezTo>
                    <a:pt x="85" y="1190"/>
                    <a:pt x="59" y="1181"/>
                    <a:pt x="32" y="1207"/>
                  </a:cubicBezTo>
                  <a:cubicBezTo>
                    <a:pt x="6" y="1234"/>
                    <a:pt x="35" y="1252"/>
                    <a:pt x="17" y="1272"/>
                  </a:cubicBezTo>
                  <a:cubicBezTo>
                    <a:pt x="0" y="1293"/>
                    <a:pt x="23" y="1325"/>
                    <a:pt x="44" y="1358"/>
                  </a:cubicBezTo>
                  <a:cubicBezTo>
                    <a:pt x="64" y="1390"/>
                    <a:pt x="88" y="1414"/>
                    <a:pt x="85" y="1443"/>
                  </a:cubicBezTo>
                  <a:cubicBezTo>
                    <a:pt x="82" y="1473"/>
                    <a:pt x="106" y="1485"/>
                    <a:pt x="135" y="1482"/>
                  </a:cubicBezTo>
                  <a:cubicBezTo>
                    <a:pt x="165" y="1479"/>
                    <a:pt x="141" y="1538"/>
                    <a:pt x="188" y="1538"/>
                  </a:cubicBezTo>
                  <a:cubicBezTo>
                    <a:pt x="236" y="1538"/>
                    <a:pt x="283" y="1550"/>
                    <a:pt x="295" y="1523"/>
                  </a:cubicBezTo>
                  <a:cubicBezTo>
                    <a:pt x="307" y="1497"/>
                    <a:pt x="339" y="1476"/>
                    <a:pt x="339" y="1514"/>
                  </a:cubicBezTo>
                  <a:cubicBezTo>
                    <a:pt x="339" y="1553"/>
                    <a:pt x="330" y="1656"/>
                    <a:pt x="363" y="1644"/>
                  </a:cubicBezTo>
                  <a:cubicBezTo>
                    <a:pt x="395" y="1632"/>
                    <a:pt x="460" y="1635"/>
                    <a:pt x="493" y="1647"/>
                  </a:cubicBezTo>
                  <a:cubicBezTo>
                    <a:pt x="525" y="1659"/>
                    <a:pt x="557" y="1647"/>
                    <a:pt x="578" y="1626"/>
                  </a:cubicBezTo>
                  <a:cubicBezTo>
                    <a:pt x="599" y="1606"/>
                    <a:pt x="622" y="1606"/>
                    <a:pt x="664" y="1582"/>
                  </a:cubicBezTo>
                  <a:cubicBezTo>
                    <a:pt x="705" y="1559"/>
                    <a:pt x="743" y="1529"/>
                    <a:pt x="782" y="1529"/>
                  </a:cubicBezTo>
                  <a:cubicBezTo>
                    <a:pt x="820" y="1529"/>
                    <a:pt x="885" y="1505"/>
                    <a:pt x="876" y="1535"/>
                  </a:cubicBezTo>
                  <a:cubicBezTo>
                    <a:pt x="867" y="1564"/>
                    <a:pt x="861" y="1674"/>
                    <a:pt x="909" y="1730"/>
                  </a:cubicBezTo>
                  <a:cubicBezTo>
                    <a:pt x="956" y="1786"/>
                    <a:pt x="982" y="1806"/>
                    <a:pt x="1027" y="1801"/>
                  </a:cubicBezTo>
                  <a:cubicBezTo>
                    <a:pt x="1071" y="1795"/>
                    <a:pt x="1065" y="1818"/>
                    <a:pt x="1097" y="1815"/>
                  </a:cubicBezTo>
                  <a:cubicBezTo>
                    <a:pt x="1130" y="1812"/>
                    <a:pt x="1109" y="1851"/>
                    <a:pt x="1139" y="1851"/>
                  </a:cubicBezTo>
                  <a:cubicBezTo>
                    <a:pt x="1168" y="1851"/>
                    <a:pt x="1221" y="1857"/>
                    <a:pt x="1221" y="1889"/>
                  </a:cubicBezTo>
                  <a:cubicBezTo>
                    <a:pt x="1221" y="1922"/>
                    <a:pt x="1310" y="1895"/>
                    <a:pt x="1331" y="1913"/>
                  </a:cubicBezTo>
                  <a:cubicBezTo>
                    <a:pt x="1351" y="1930"/>
                    <a:pt x="1375" y="1945"/>
                    <a:pt x="1369" y="1981"/>
                  </a:cubicBezTo>
                  <a:cubicBezTo>
                    <a:pt x="1363" y="2016"/>
                    <a:pt x="1413" y="2043"/>
                    <a:pt x="1384" y="2057"/>
                  </a:cubicBezTo>
                  <a:cubicBezTo>
                    <a:pt x="1354" y="2072"/>
                    <a:pt x="1393" y="2102"/>
                    <a:pt x="1396" y="2140"/>
                  </a:cubicBezTo>
                  <a:cubicBezTo>
                    <a:pt x="1399" y="2178"/>
                    <a:pt x="1440" y="2193"/>
                    <a:pt x="1505" y="2190"/>
                  </a:cubicBezTo>
                  <a:cubicBezTo>
                    <a:pt x="1570" y="2187"/>
                    <a:pt x="1587" y="2193"/>
                    <a:pt x="1587" y="2240"/>
                  </a:cubicBezTo>
                  <a:cubicBezTo>
                    <a:pt x="1587" y="2288"/>
                    <a:pt x="1632" y="2293"/>
                    <a:pt x="1646" y="2338"/>
                  </a:cubicBezTo>
                  <a:cubicBezTo>
                    <a:pt x="1661" y="2382"/>
                    <a:pt x="1629" y="2432"/>
                    <a:pt x="1635" y="2468"/>
                  </a:cubicBezTo>
                  <a:cubicBezTo>
                    <a:pt x="1639" y="2495"/>
                    <a:pt x="1623" y="2524"/>
                    <a:pt x="1604" y="2535"/>
                  </a:cubicBezTo>
                  <a:cubicBezTo>
                    <a:pt x="1627" y="2564"/>
                    <a:pt x="1629" y="2578"/>
                    <a:pt x="1609" y="2589"/>
                  </a:cubicBezTo>
                  <a:cubicBezTo>
                    <a:pt x="1582" y="2604"/>
                    <a:pt x="1642" y="2646"/>
                    <a:pt x="1627" y="2712"/>
                  </a:cubicBezTo>
                  <a:cubicBezTo>
                    <a:pt x="1612" y="2778"/>
                    <a:pt x="1609" y="2790"/>
                    <a:pt x="1678" y="2793"/>
                  </a:cubicBezTo>
                  <a:cubicBezTo>
                    <a:pt x="1746" y="2796"/>
                    <a:pt x="1740" y="2816"/>
                    <a:pt x="1764" y="2801"/>
                  </a:cubicBezTo>
                  <a:cubicBezTo>
                    <a:pt x="1788" y="2787"/>
                    <a:pt x="1824" y="2853"/>
                    <a:pt x="1833" y="2886"/>
                  </a:cubicBezTo>
                  <a:cubicBezTo>
                    <a:pt x="1842" y="2918"/>
                    <a:pt x="1869" y="2996"/>
                    <a:pt x="1881" y="2996"/>
                  </a:cubicBezTo>
                  <a:cubicBezTo>
                    <a:pt x="1893" y="2996"/>
                    <a:pt x="1929" y="2960"/>
                    <a:pt x="1965" y="2978"/>
                  </a:cubicBezTo>
                  <a:cubicBezTo>
                    <a:pt x="1999" y="2995"/>
                    <a:pt x="1957" y="3108"/>
                    <a:pt x="1956" y="3157"/>
                  </a:cubicBezTo>
                  <a:cubicBezTo>
                    <a:pt x="1981" y="3156"/>
                    <a:pt x="2011" y="3156"/>
                    <a:pt x="2021" y="3161"/>
                  </a:cubicBezTo>
                  <a:cubicBezTo>
                    <a:pt x="2039" y="3170"/>
                    <a:pt x="2048" y="3291"/>
                    <a:pt x="2039" y="3314"/>
                  </a:cubicBezTo>
                  <a:cubicBezTo>
                    <a:pt x="2030" y="3336"/>
                    <a:pt x="1956" y="3356"/>
                    <a:pt x="1918" y="3381"/>
                  </a:cubicBezTo>
                  <a:cubicBezTo>
                    <a:pt x="1880" y="3406"/>
                    <a:pt x="1788" y="3493"/>
                    <a:pt x="1746" y="3563"/>
                  </a:cubicBezTo>
                  <a:cubicBezTo>
                    <a:pt x="1720" y="3604"/>
                    <a:pt x="1683" y="3638"/>
                    <a:pt x="1658" y="3668"/>
                  </a:cubicBezTo>
                  <a:cubicBezTo>
                    <a:pt x="1670" y="3669"/>
                    <a:pt x="1680" y="3669"/>
                    <a:pt x="1687" y="3666"/>
                  </a:cubicBezTo>
                  <a:cubicBezTo>
                    <a:pt x="1707" y="3657"/>
                    <a:pt x="1739" y="3657"/>
                    <a:pt x="1772" y="3697"/>
                  </a:cubicBezTo>
                  <a:cubicBezTo>
                    <a:pt x="1806" y="3738"/>
                    <a:pt x="1804" y="3769"/>
                    <a:pt x="1817" y="3767"/>
                  </a:cubicBezTo>
                  <a:cubicBezTo>
                    <a:pt x="1831" y="3764"/>
                    <a:pt x="1847" y="3713"/>
                    <a:pt x="1873" y="3751"/>
                  </a:cubicBezTo>
                  <a:cubicBezTo>
                    <a:pt x="1900" y="3789"/>
                    <a:pt x="1970" y="3818"/>
                    <a:pt x="1986" y="3836"/>
                  </a:cubicBezTo>
                  <a:cubicBezTo>
                    <a:pt x="2001" y="3854"/>
                    <a:pt x="2053" y="3868"/>
                    <a:pt x="2053" y="3915"/>
                  </a:cubicBezTo>
                  <a:cubicBezTo>
                    <a:pt x="2053" y="3948"/>
                    <a:pt x="2037" y="4012"/>
                    <a:pt x="2063" y="4066"/>
                  </a:cubicBezTo>
                  <a:cubicBezTo>
                    <a:pt x="2076" y="4050"/>
                    <a:pt x="2090" y="4034"/>
                    <a:pt x="2110" y="402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2" name="Freeform 108">
              <a:extLst>
                <a:ext uri="{FF2B5EF4-FFF2-40B4-BE49-F238E27FC236}">
                  <a16:creationId xmlns:a16="http://schemas.microsoft.com/office/drawing/2014/main" id="{9418016D-8D05-4D55-8B1B-13CC048C4C37}"/>
                </a:ext>
              </a:extLst>
            </p:cNvPr>
            <p:cNvSpPr>
              <a:spLocks/>
            </p:cNvSpPr>
            <p:nvPr/>
          </p:nvSpPr>
          <p:spPr bwMode="auto">
            <a:xfrm>
              <a:off x="3709976" y="5516735"/>
              <a:ext cx="173521" cy="190872"/>
            </a:xfrm>
            <a:custGeom>
              <a:avLst/>
              <a:gdLst>
                <a:gd name="T0" fmla="*/ 489 w 499"/>
                <a:gd name="T1" fmla="*/ 258 h 545"/>
                <a:gd name="T2" fmla="*/ 422 w 499"/>
                <a:gd name="T3" fmla="*/ 179 h 545"/>
                <a:gd name="T4" fmla="*/ 309 w 499"/>
                <a:gd name="T5" fmla="*/ 94 h 545"/>
                <a:gd name="T6" fmla="*/ 253 w 499"/>
                <a:gd name="T7" fmla="*/ 110 h 545"/>
                <a:gd name="T8" fmla="*/ 208 w 499"/>
                <a:gd name="T9" fmla="*/ 40 h 545"/>
                <a:gd name="T10" fmla="*/ 123 w 499"/>
                <a:gd name="T11" fmla="*/ 9 h 545"/>
                <a:gd name="T12" fmla="*/ 94 w 499"/>
                <a:gd name="T13" fmla="*/ 11 h 545"/>
                <a:gd name="T14" fmla="*/ 63 w 499"/>
                <a:gd name="T15" fmla="*/ 67 h 545"/>
                <a:gd name="T16" fmla="*/ 29 w 499"/>
                <a:gd name="T17" fmla="*/ 238 h 545"/>
                <a:gd name="T18" fmla="*/ 2 w 499"/>
                <a:gd name="T19" fmla="*/ 368 h 545"/>
                <a:gd name="T20" fmla="*/ 31 w 499"/>
                <a:gd name="T21" fmla="*/ 428 h 545"/>
                <a:gd name="T22" fmla="*/ 24 w 499"/>
                <a:gd name="T23" fmla="*/ 470 h 545"/>
                <a:gd name="T24" fmla="*/ 63 w 499"/>
                <a:gd name="T25" fmla="*/ 489 h 545"/>
                <a:gd name="T26" fmla="*/ 192 w 499"/>
                <a:gd name="T27" fmla="*/ 522 h 545"/>
                <a:gd name="T28" fmla="*/ 269 w 499"/>
                <a:gd name="T29" fmla="*/ 522 h 545"/>
                <a:gd name="T30" fmla="*/ 420 w 499"/>
                <a:gd name="T31" fmla="*/ 503 h 545"/>
                <a:gd name="T32" fmla="*/ 499 w 499"/>
                <a:gd name="T33" fmla="*/ 409 h 545"/>
                <a:gd name="T34" fmla="*/ 489 w 499"/>
                <a:gd name="T35" fmla="*/ 25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545">
                  <a:moveTo>
                    <a:pt x="489" y="258"/>
                  </a:moveTo>
                  <a:cubicBezTo>
                    <a:pt x="489" y="211"/>
                    <a:pt x="437" y="197"/>
                    <a:pt x="422" y="179"/>
                  </a:cubicBezTo>
                  <a:cubicBezTo>
                    <a:pt x="406" y="161"/>
                    <a:pt x="336" y="132"/>
                    <a:pt x="309" y="94"/>
                  </a:cubicBezTo>
                  <a:cubicBezTo>
                    <a:pt x="283" y="56"/>
                    <a:pt x="267" y="107"/>
                    <a:pt x="253" y="110"/>
                  </a:cubicBezTo>
                  <a:cubicBezTo>
                    <a:pt x="240" y="112"/>
                    <a:pt x="242" y="81"/>
                    <a:pt x="208" y="40"/>
                  </a:cubicBezTo>
                  <a:cubicBezTo>
                    <a:pt x="175" y="0"/>
                    <a:pt x="143" y="0"/>
                    <a:pt x="123" y="9"/>
                  </a:cubicBezTo>
                  <a:cubicBezTo>
                    <a:pt x="116" y="12"/>
                    <a:pt x="106" y="12"/>
                    <a:pt x="94" y="11"/>
                  </a:cubicBezTo>
                  <a:cubicBezTo>
                    <a:pt x="76" y="31"/>
                    <a:pt x="63" y="50"/>
                    <a:pt x="63" y="67"/>
                  </a:cubicBezTo>
                  <a:cubicBezTo>
                    <a:pt x="63" y="110"/>
                    <a:pt x="31" y="157"/>
                    <a:pt x="29" y="238"/>
                  </a:cubicBezTo>
                  <a:cubicBezTo>
                    <a:pt x="27" y="318"/>
                    <a:pt x="4" y="305"/>
                    <a:pt x="2" y="368"/>
                  </a:cubicBezTo>
                  <a:cubicBezTo>
                    <a:pt x="0" y="431"/>
                    <a:pt x="22" y="419"/>
                    <a:pt x="31" y="428"/>
                  </a:cubicBezTo>
                  <a:cubicBezTo>
                    <a:pt x="36" y="433"/>
                    <a:pt x="30" y="453"/>
                    <a:pt x="24" y="470"/>
                  </a:cubicBezTo>
                  <a:cubicBezTo>
                    <a:pt x="33" y="478"/>
                    <a:pt x="43" y="492"/>
                    <a:pt x="63" y="489"/>
                  </a:cubicBezTo>
                  <a:cubicBezTo>
                    <a:pt x="103" y="485"/>
                    <a:pt x="143" y="500"/>
                    <a:pt x="192" y="522"/>
                  </a:cubicBezTo>
                  <a:cubicBezTo>
                    <a:pt x="240" y="545"/>
                    <a:pt x="223" y="516"/>
                    <a:pt x="269" y="522"/>
                  </a:cubicBezTo>
                  <a:cubicBezTo>
                    <a:pt x="316" y="529"/>
                    <a:pt x="369" y="534"/>
                    <a:pt x="420" y="503"/>
                  </a:cubicBezTo>
                  <a:cubicBezTo>
                    <a:pt x="455" y="481"/>
                    <a:pt x="472" y="445"/>
                    <a:pt x="499" y="409"/>
                  </a:cubicBezTo>
                  <a:cubicBezTo>
                    <a:pt x="473" y="355"/>
                    <a:pt x="489" y="291"/>
                    <a:pt x="489" y="25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3" name="Freeform 109">
              <a:extLst>
                <a:ext uri="{FF2B5EF4-FFF2-40B4-BE49-F238E27FC236}">
                  <a16:creationId xmlns:a16="http://schemas.microsoft.com/office/drawing/2014/main" id="{2A027A49-1F8F-041E-6225-0D3D0A93DE40}"/>
                </a:ext>
              </a:extLst>
            </p:cNvPr>
            <p:cNvSpPr>
              <a:spLocks noEditPoints="1"/>
            </p:cNvSpPr>
            <p:nvPr/>
          </p:nvSpPr>
          <p:spPr bwMode="auto">
            <a:xfrm>
              <a:off x="3172067" y="5198616"/>
              <a:ext cx="706804" cy="1392785"/>
            </a:xfrm>
            <a:custGeom>
              <a:avLst/>
              <a:gdLst>
                <a:gd name="T0" fmla="*/ 575 w 2025"/>
                <a:gd name="T1" fmla="*/ 3781 h 3991"/>
                <a:gd name="T2" fmla="*/ 535 w 2025"/>
                <a:gd name="T3" fmla="*/ 3692 h 3991"/>
                <a:gd name="T4" fmla="*/ 501 w 2025"/>
                <a:gd name="T5" fmla="*/ 3967 h 3991"/>
                <a:gd name="T6" fmla="*/ 714 w 2025"/>
                <a:gd name="T7" fmla="*/ 3976 h 3991"/>
                <a:gd name="T8" fmla="*/ 772 w 2025"/>
                <a:gd name="T9" fmla="*/ 3912 h 3991"/>
                <a:gd name="T10" fmla="*/ 1933 w 2025"/>
                <a:gd name="T11" fmla="*/ 412 h 3991"/>
                <a:gd name="T12" fmla="*/ 1882 w 2025"/>
                <a:gd name="T13" fmla="*/ 569 h 3991"/>
                <a:gd name="T14" fmla="*/ 1717 w 2025"/>
                <a:gd name="T15" fmla="*/ 626 h 3991"/>
                <a:gd name="T16" fmla="*/ 1529 w 2025"/>
                <a:gd name="T17" fmla="*/ 596 h 3991"/>
                <a:gd name="T18" fmla="*/ 1640 w 2025"/>
                <a:gd name="T19" fmla="*/ 395 h 3991"/>
                <a:gd name="T20" fmla="*/ 1343 w 2025"/>
                <a:gd name="T21" fmla="*/ 245 h 3991"/>
                <a:gd name="T22" fmla="*/ 1093 w 2025"/>
                <a:gd name="T23" fmla="*/ 35 h 3991"/>
                <a:gd name="T24" fmla="*/ 936 w 2025"/>
                <a:gd name="T25" fmla="*/ 94 h 3991"/>
                <a:gd name="T26" fmla="*/ 732 w 2025"/>
                <a:gd name="T27" fmla="*/ 50 h 3991"/>
                <a:gd name="T28" fmla="*/ 639 w 2025"/>
                <a:gd name="T29" fmla="*/ 227 h 3991"/>
                <a:gd name="T30" fmla="*/ 519 w 2025"/>
                <a:gd name="T31" fmla="*/ 389 h 3991"/>
                <a:gd name="T32" fmla="*/ 531 w 2025"/>
                <a:gd name="T33" fmla="*/ 563 h 3991"/>
                <a:gd name="T34" fmla="*/ 441 w 2025"/>
                <a:gd name="T35" fmla="*/ 695 h 3991"/>
                <a:gd name="T36" fmla="*/ 369 w 2025"/>
                <a:gd name="T37" fmla="*/ 839 h 3991"/>
                <a:gd name="T38" fmla="*/ 327 w 2025"/>
                <a:gd name="T39" fmla="*/ 1019 h 3991"/>
                <a:gd name="T40" fmla="*/ 360 w 2025"/>
                <a:gd name="T41" fmla="*/ 1225 h 3991"/>
                <a:gd name="T42" fmla="*/ 357 w 2025"/>
                <a:gd name="T43" fmla="*/ 1396 h 3991"/>
                <a:gd name="T44" fmla="*/ 327 w 2025"/>
                <a:gd name="T45" fmla="*/ 1594 h 3991"/>
                <a:gd name="T46" fmla="*/ 255 w 2025"/>
                <a:gd name="T47" fmla="*/ 1825 h 3991"/>
                <a:gd name="T48" fmla="*/ 222 w 2025"/>
                <a:gd name="T49" fmla="*/ 1920 h 3991"/>
                <a:gd name="T50" fmla="*/ 189 w 2025"/>
                <a:gd name="T51" fmla="*/ 2058 h 3991"/>
                <a:gd name="T52" fmla="*/ 183 w 2025"/>
                <a:gd name="T53" fmla="*/ 2196 h 3991"/>
                <a:gd name="T54" fmla="*/ 162 w 2025"/>
                <a:gd name="T55" fmla="*/ 2409 h 3991"/>
                <a:gd name="T56" fmla="*/ 186 w 2025"/>
                <a:gd name="T57" fmla="*/ 2526 h 3991"/>
                <a:gd name="T58" fmla="*/ 231 w 2025"/>
                <a:gd name="T59" fmla="*/ 2622 h 3991"/>
                <a:gd name="T60" fmla="*/ 207 w 2025"/>
                <a:gd name="T61" fmla="*/ 2709 h 3991"/>
                <a:gd name="T62" fmla="*/ 189 w 2025"/>
                <a:gd name="T63" fmla="*/ 2864 h 3991"/>
                <a:gd name="T64" fmla="*/ 117 w 2025"/>
                <a:gd name="T65" fmla="*/ 2999 h 3991"/>
                <a:gd name="T66" fmla="*/ 78 w 2025"/>
                <a:gd name="T67" fmla="*/ 3146 h 3991"/>
                <a:gd name="T68" fmla="*/ 27 w 2025"/>
                <a:gd name="T69" fmla="*/ 3305 h 3991"/>
                <a:gd name="T70" fmla="*/ 138 w 2025"/>
                <a:gd name="T71" fmla="*/ 3401 h 3991"/>
                <a:gd name="T72" fmla="*/ 192 w 2025"/>
                <a:gd name="T73" fmla="*/ 3557 h 3991"/>
                <a:gd name="T74" fmla="*/ 423 w 2025"/>
                <a:gd name="T75" fmla="*/ 3585 h 3991"/>
                <a:gd name="T76" fmla="*/ 464 w 2025"/>
                <a:gd name="T77" fmla="*/ 3504 h 3991"/>
                <a:gd name="T78" fmla="*/ 473 w 2025"/>
                <a:gd name="T79" fmla="*/ 3336 h 3991"/>
                <a:gd name="T80" fmla="*/ 588 w 2025"/>
                <a:gd name="T81" fmla="*/ 3225 h 3991"/>
                <a:gd name="T82" fmla="*/ 776 w 2025"/>
                <a:gd name="T83" fmla="*/ 3017 h 3991"/>
                <a:gd name="T84" fmla="*/ 694 w 2025"/>
                <a:gd name="T85" fmla="*/ 2893 h 3991"/>
                <a:gd name="T86" fmla="*/ 790 w 2025"/>
                <a:gd name="T87" fmla="*/ 2648 h 3991"/>
                <a:gd name="T88" fmla="*/ 841 w 2025"/>
                <a:gd name="T89" fmla="*/ 2526 h 3991"/>
                <a:gd name="T90" fmla="*/ 907 w 2025"/>
                <a:gd name="T91" fmla="*/ 2391 h 3991"/>
                <a:gd name="T92" fmla="*/ 967 w 2025"/>
                <a:gd name="T93" fmla="*/ 2384 h 3991"/>
                <a:gd name="T94" fmla="*/ 938 w 2025"/>
                <a:gd name="T95" fmla="*/ 2324 h 3991"/>
                <a:gd name="T96" fmla="*/ 867 w 2025"/>
                <a:gd name="T97" fmla="*/ 2223 h 3991"/>
                <a:gd name="T98" fmla="*/ 1022 w 2025"/>
                <a:gd name="T99" fmla="*/ 2172 h 3991"/>
                <a:gd name="T100" fmla="*/ 1146 w 2025"/>
                <a:gd name="T101" fmla="*/ 2019 h 3991"/>
                <a:gd name="T102" fmla="*/ 1177 w 2025"/>
                <a:gd name="T103" fmla="*/ 1908 h 3991"/>
                <a:gd name="T104" fmla="*/ 1624 w 2025"/>
                <a:gd name="T105" fmla="*/ 1800 h 3991"/>
                <a:gd name="T106" fmla="*/ 1673 w 2025"/>
                <a:gd name="T107" fmla="*/ 1603 h 3991"/>
                <a:gd name="T108" fmla="*/ 1600 w 2025"/>
                <a:gd name="T109" fmla="*/ 1457 h 3991"/>
                <a:gd name="T110" fmla="*/ 1565 w 2025"/>
                <a:gd name="T111" fmla="*/ 1382 h 3991"/>
                <a:gd name="T112" fmla="*/ 1543 w 2025"/>
                <a:gd name="T113" fmla="*/ 1280 h 3991"/>
                <a:gd name="T114" fmla="*/ 1604 w 2025"/>
                <a:gd name="T115" fmla="*/ 979 h 3991"/>
                <a:gd name="T116" fmla="*/ 1895 w 2025"/>
                <a:gd name="T117" fmla="*/ 636 h 3991"/>
                <a:gd name="T118" fmla="*/ 1998 w 2025"/>
                <a:gd name="T119" fmla="*/ 416 h 3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25" h="3991">
                  <a:moveTo>
                    <a:pt x="772" y="3912"/>
                  </a:moveTo>
                  <a:cubicBezTo>
                    <a:pt x="717" y="3909"/>
                    <a:pt x="608" y="3808"/>
                    <a:pt x="575" y="3781"/>
                  </a:cubicBezTo>
                  <a:cubicBezTo>
                    <a:pt x="542" y="3754"/>
                    <a:pt x="566" y="3728"/>
                    <a:pt x="526" y="3735"/>
                  </a:cubicBezTo>
                  <a:cubicBezTo>
                    <a:pt x="486" y="3741"/>
                    <a:pt x="513" y="3704"/>
                    <a:pt x="535" y="3692"/>
                  </a:cubicBezTo>
                  <a:cubicBezTo>
                    <a:pt x="555" y="3682"/>
                    <a:pt x="527" y="3644"/>
                    <a:pt x="500" y="3638"/>
                  </a:cubicBezTo>
                  <a:cubicBezTo>
                    <a:pt x="497" y="3698"/>
                    <a:pt x="485" y="3965"/>
                    <a:pt x="501" y="3967"/>
                  </a:cubicBezTo>
                  <a:cubicBezTo>
                    <a:pt x="517" y="3970"/>
                    <a:pt x="634" y="3953"/>
                    <a:pt x="669" y="3976"/>
                  </a:cubicBezTo>
                  <a:cubicBezTo>
                    <a:pt x="682" y="3980"/>
                    <a:pt x="701" y="3991"/>
                    <a:pt x="714" y="3976"/>
                  </a:cubicBezTo>
                  <a:cubicBezTo>
                    <a:pt x="737" y="3951"/>
                    <a:pt x="803" y="3965"/>
                    <a:pt x="838" y="3943"/>
                  </a:cubicBezTo>
                  <a:cubicBezTo>
                    <a:pt x="874" y="3920"/>
                    <a:pt x="827" y="3914"/>
                    <a:pt x="772" y="3912"/>
                  </a:cubicBezTo>
                  <a:close/>
                  <a:moveTo>
                    <a:pt x="1998" y="416"/>
                  </a:moveTo>
                  <a:cubicBezTo>
                    <a:pt x="1988" y="411"/>
                    <a:pt x="1958" y="411"/>
                    <a:pt x="1933" y="412"/>
                  </a:cubicBezTo>
                  <a:cubicBezTo>
                    <a:pt x="1933" y="416"/>
                    <a:pt x="1933" y="419"/>
                    <a:pt x="1933" y="422"/>
                  </a:cubicBezTo>
                  <a:cubicBezTo>
                    <a:pt x="1939" y="464"/>
                    <a:pt x="1912" y="572"/>
                    <a:pt x="1882" y="569"/>
                  </a:cubicBezTo>
                  <a:cubicBezTo>
                    <a:pt x="1852" y="566"/>
                    <a:pt x="1828" y="614"/>
                    <a:pt x="1804" y="608"/>
                  </a:cubicBezTo>
                  <a:cubicBezTo>
                    <a:pt x="1780" y="602"/>
                    <a:pt x="1747" y="644"/>
                    <a:pt x="1717" y="626"/>
                  </a:cubicBezTo>
                  <a:cubicBezTo>
                    <a:pt x="1687" y="608"/>
                    <a:pt x="1646" y="632"/>
                    <a:pt x="1622" y="617"/>
                  </a:cubicBezTo>
                  <a:cubicBezTo>
                    <a:pt x="1598" y="602"/>
                    <a:pt x="1529" y="614"/>
                    <a:pt x="1529" y="596"/>
                  </a:cubicBezTo>
                  <a:cubicBezTo>
                    <a:pt x="1529" y="578"/>
                    <a:pt x="1562" y="584"/>
                    <a:pt x="1562" y="530"/>
                  </a:cubicBezTo>
                  <a:cubicBezTo>
                    <a:pt x="1562" y="476"/>
                    <a:pt x="1651" y="416"/>
                    <a:pt x="1640" y="395"/>
                  </a:cubicBezTo>
                  <a:cubicBezTo>
                    <a:pt x="1628" y="374"/>
                    <a:pt x="1475" y="329"/>
                    <a:pt x="1454" y="302"/>
                  </a:cubicBezTo>
                  <a:cubicBezTo>
                    <a:pt x="1433" y="275"/>
                    <a:pt x="1403" y="251"/>
                    <a:pt x="1343" y="245"/>
                  </a:cubicBezTo>
                  <a:cubicBezTo>
                    <a:pt x="1283" y="239"/>
                    <a:pt x="1286" y="209"/>
                    <a:pt x="1232" y="176"/>
                  </a:cubicBezTo>
                  <a:cubicBezTo>
                    <a:pt x="1187" y="149"/>
                    <a:pt x="1117" y="76"/>
                    <a:pt x="1093" y="35"/>
                  </a:cubicBezTo>
                  <a:cubicBezTo>
                    <a:pt x="1057" y="31"/>
                    <a:pt x="1005" y="23"/>
                    <a:pt x="995" y="35"/>
                  </a:cubicBezTo>
                  <a:cubicBezTo>
                    <a:pt x="980" y="53"/>
                    <a:pt x="956" y="136"/>
                    <a:pt x="936" y="94"/>
                  </a:cubicBezTo>
                  <a:cubicBezTo>
                    <a:pt x="915" y="53"/>
                    <a:pt x="865" y="53"/>
                    <a:pt x="821" y="47"/>
                  </a:cubicBezTo>
                  <a:cubicBezTo>
                    <a:pt x="776" y="41"/>
                    <a:pt x="779" y="0"/>
                    <a:pt x="732" y="50"/>
                  </a:cubicBezTo>
                  <a:cubicBezTo>
                    <a:pt x="711" y="73"/>
                    <a:pt x="684" y="95"/>
                    <a:pt x="659" y="111"/>
                  </a:cubicBezTo>
                  <a:cubicBezTo>
                    <a:pt x="656" y="158"/>
                    <a:pt x="647" y="212"/>
                    <a:pt x="639" y="227"/>
                  </a:cubicBezTo>
                  <a:cubicBezTo>
                    <a:pt x="627" y="248"/>
                    <a:pt x="528" y="293"/>
                    <a:pt x="525" y="317"/>
                  </a:cubicBezTo>
                  <a:cubicBezTo>
                    <a:pt x="522" y="341"/>
                    <a:pt x="537" y="374"/>
                    <a:pt x="519" y="389"/>
                  </a:cubicBezTo>
                  <a:cubicBezTo>
                    <a:pt x="501" y="404"/>
                    <a:pt x="561" y="479"/>
                    <a:pt x="528" y="497"/>
                  </a:cubicBezTo>
                  <a:cubicBezTo>
                    <a:pt x="495" y="515"/>
                    <a:pt x="552" y="545"/>
                    <a:pt x="531" y="563"/>
                  </a:cubicBezTo>
                  <a:cubicBezTo>
                    <a:pt x="510" y="581"/>
                    <a:pt x="471" y="590"/>
                    <a:pt x="471" y="611"/>
                  </a:cubicBezTo>
                  <a:cubicBezTo>
                    <a:pt x="471" y="632"/>
                    <a:pt x="468" y="683"/>
                    <a:pt x="441" y="695"/>
                  </a:cubicBezTo>
                  <a:cubicBezTo>
                    <a:pt x="414" y="707"/>
                    <a:pt x="396" y="752"/>
                    <a:pt x="396" y="785"/>
                  </a:cubicBezTo>
                  <a:cubicBezTo>
                    <a:pt x="396" y="818"/>
                    <a:pt x="354" y="797"/>
                    <a:pt x="369" y="839"/>
                  </a:cubicBezTo>
                  <a:cubicBezTo>
                    <a:pt x="384" y="881"/>
                    <a:pt x="402" y="932"/>
                    <a:pt x="369" y="941"/>
                  </a:cubicBezTo>
                  <a:cubicBezTo>
                    <a:pt x="336" y="950"/>
                    <a:pt x="345" y="1019"/>
                    <a:pt x="327" y="1019"/>
                  </a:cubicBezTo>
                  <a:cubicBezTo>
                    <a:pt x="309" y="1019"/>
                    <a:pt x="300" y="1090"/>
                    <a:pt x="327" y="1126"/>
                  </a:cubicBezTo>
                  <a:cubicBezTo>
                    <a:pt x="354" y="1162"/>
                    <a:pt x="360" y="1192"/>
                    <a:pt x="360" y="1225"/>
                  </a:cubicBezTo>
                  <a:cubicBezTo>
                    <a:pt x="360" y="1258"/>
                    <a:pt x="396" y="1276"/>
                    <a:pt x="384" y="1312"/>
                  </a:cubicBezTo>
                  <a:cubicBezTo>
                    <a:pt x="372" y="1348"/>
                    <a:pt x="378" y="1381"/>
                    <a:pt x="357" y="1396"/>
                  </a:cubicBezTo>
                  <a:cubicBezTo>
                    <a:pt x="336" y="1411"/>
                    <a:pt x="354" y="1456"/>
                    <a:pt x="327" y="1468"/>
                  </a:cubicBezTo>
                  <a:cubicBezTo>
                    <a:pt x="300" y="1480"/>
                    <a:pt x="348" y="1576"/>
                    <a:pt x="327" y="1594"/>
                  </a:cubicBezTo>
                  <a:cubicBezTo>
                    <a:pt x="306" y="1612"/>
                    <a:pt x="252" y="1627"/>
                    <a:pt x="252" y="1693"/>
                  </a:cubicBezTo>
                  <a:cubicBezTo>
                    <a:pt x="252" y="1759"/>
                    <a:pt x="262" y="1796"/>
                    <a:pt x="255" y="1825"/>
                  </a:cubicBezTo>
                  <a:cubicBezTo>
                    <a:pt x="249" y="1849"/>
                    <a:pt x="285" y="1842"/>
                    <a:pt x="279" y="1882"/>
                  </a:cubicBezTo>
                  <a:cubicBezTo>
                    <a:pt x="273" y="1920"/>
                    <a:pt x="225" y="1896"/>
                    <a:pt x="222" y="1920"/>
                  </a:cubicBezTo>
                  <a:cubicBezTo>
                    <a:pt x="219" y="1944"/>
                    <a:pt x="234" y="1992"/>
                    <a:pt x="216" y="1995"/>
                  </a:cubicBezTo>
                  <a:cubicBezTo>
                    <a:pt x="198" y="1998"/>
                    <a:pt x="189" y="2016"/>
                    <a:pt x="189" y="2058"/>
                  </a:cubicBezTo>
                  <a:cubicBezTo>
                    <a:pt x="189" y="2100"/>
                    <a:pt x="165" y="2106"/>
                    <a:pt x="162" y="2127"/>
                  </a:cubicBezTo>
                  <a:cubicBezTo>
                    <a:pt x="159" y="2148"/>
                    <a:pt x="183" y="2172"/>
                    <a:pt x="183" y="2196"/>
                  </a:cubicBezTo>
                  <a:cubicBezTo>
                    <a:pt x="183" y="2220"/>
                    <a:pt x="198" y="2301"/>
                    <a:pt x="177" y="2304"/>
                  </a:cubicBezTo>
                  <a:cubicBezTo>
                    <a:pt x="156" y="2307"/>
                    <a:pt x="144" y="2397"/>
                    <a:pt x="162" y="2409"/>
                  </a:cubicBezTo>
                  <a:cubicBezTo>
                    <a:pt x="180" y="2421"/>
                    <a:pt x="180" y="2445"/>
                    <a:pt x="171" y="2463"/>
                  </a:cubicBezTo>
                  <a:cubicBezTo>
                    <a:pt x="162" y="2481"/>
                    <a:pt x="213" y="2499"/>
                    <a:pt x="186" y="2526"/>
                  </a:cubicBezTo>
                  <a:cubicBezTo>
                    <a:pt x="159" y="2553"/>
                    <a:pt x="181" y="2587"/>
                    <a:pt x="216" y="2577"/>
                  </a:cubicBezTo>
                  <a:cubicBezTo>
                    <a:pt x="246" y="2568"/>
                    <a:pt x="264" y="2622"/>
                    <a:pt x="231" y="2622"/>
                  </a:cubicBezTo>
                  <a:cubicBezTo>
                    <a:pt x="198" y="2622"/>
                    <a:pt x="165" y="2622"/>
                    <a:pt x="192" y="2643"/>
                  </a:cubicBezTo>
                  <a:cubicBezTo>
                    <a:pt x="219" y="2664"/>
                    <a:pt x="246" y="2694"/>
                    <a:pt x="207" y="2709"/>
                  </a:cubicBezTo>
                  <a:cubicBezTo>
                    <a:pt x="168" y="2723"/>
                    <a:pt x="201" y="2750"/>
                    <a:pt x="192" y="2786"/>
                  </a:cubicBezTo>
                  <a:cubicBezTo>
                    <a:pt x="183" y="2822"/>
                    <a:pt x="219" y="2855"/>
                    <a:pt x="189" y="2864"/>
                  </a:cubicBezTo>
                  <a:cubicBezTo>
                    <a:pt x="159" y="2873"/>
                    <a:pt x="201" y="2927"/>
                    <a:pt x="159" y="2933"/>
                  </a:cubicBezTo>
                  <a:cubicBezTo>
                    <a:pt x="117" y="2939"/>
                    <a:pt x="144" y="2978"/>
                    <a:pt x="117" y="2999"/>
                  </a:cubicBezTo>
                  <a:cubicBezTo>
                    <a:pt x="90" y="3020"/>
                    <a:pt x="153" y="3056"/>
                    <a:pt x="120" y="3077"/>
                  </a:cubicBezTo>
                  <a:cubicBezTo>
                    <a:pt x="87" y="3098"/>
                    <a:pt x="111" y="3146"/>
                    <a:pt x="78" y="3146"/>
                  </a:cubicBezTo>
                  <a:cubicBezTo>
                    <a:pt x="45" y="3146"/>
                    <a:pt x="27" y="3191"/>
                    <a:pt x="24" y="3212"/>
                  </a:cubicBezTo>
                  <a:cubicBezTo>
                    <a:pt x="21" y="3233"/>
                    <a:pt x="0" y="3275"/>
                    <a:pt x="27" y="3305"/>
                  </a:cubicBezTo>
                  <a:cubicBezTo>
                    <a:pt x="54" y="3335"/>
                    <a:pt x="21" y="3359"/>
                    <a:pt x="45" y="3371"/>
                  </a:cubicBezTo>
                  <a:cubicBezTo>
                    <a:pt x="69" y="3383"/>
                    <a:pt x="150" y="3365"/>
                    <a:pt x="138" y="3401"/>
                  </a:cubicBezTo>
                  <a:cubicBezTo>
                    <a:pt x="126" y="3437"/>
                    <a:pt x="129" y="3515"/>
                    <a:pt x="144" y="3515"/>
                  </a:cubicBezTo>
                  <a:cubicBezTo>
                    <a:pt x="159" y="3515"/>
                    <a:pt x="168" y="3560"/>
                    <a:pt x="192" y="3557"/>
                  </a:cubicBezTo>
                  <a:cubicBezTo>
                    <a:pt x="216" y="3554"/>
                    <a:pt x="324" y="3542"/>
                    <a:pt x="369" y="3554"/>
                  </a:cubicBezTo>
                  <a:cubicBezTo>
                    <a:pt x="391" y="3559"/>
                    <a:pt x="410" y="3573"/>
                    <a:pt x="423" y="3585"/>
                  </a:cubicBezTo>
                  <a:cubicBezTo>
                    <a:pt x="448" y="3573"/>
                    <a:pt x="505" y="3610"/>
                    <a:pt x="517" y="3597"/>
                  </a:cubicBezTo>
                  <a:cubicBezTo>
                    <a:pt x="533" y="3582"/>
                    <a:pt x="462" y="3524"/>
                    <a:pt x="464" y="3504"/>
                  </a:cubicBezTo>
                  <a:cubicBezTo>
                    <a:pt x="467" y="3484"/>
                    <a:pt x="453" y="3451"/>
                    <a:pt x="453" y="3429"/>
                  </a:cubicBezTo>
                  <a:cubicBezTo>
                    <a:pt x="453" y="3407"/>
                    <a:pt x="442" y="3358"/>
                    <a:pt x="473" y="3336"/>
                  </a:cubicBezTo>
                  <a:cubicBezTo>
                    <a:pt x="504" y="3314"/>
                    <a:pt x="506" y="3292"/>
                    <a:pt x="526" y="3296"/>
                  </a:cubicBezTo>
                  <a:cubicBezTo>
                    <a:pt x="546" y="3301"/>
                    <a:pt x="586" y="3278"/>
                    <a:pt x="588" y="3225"/>
                  </a:cubicBezTo>
                  <a:cubicBezTo>
                    <a:pt x="590" y="3172"/>
                    <a:pt x="615" y="3152"/>
                    <a:pt x="659" y="3115"/>
                  </a:cubicBezTo>
                  <a:cubicBezTo>
                    <a:pt x="707" y="3074"/>
                    <a:pt x="787" y="3035"/>
                    <a:pt x="776" y="3017"/>
                  </a:cubicBezTo>
                  <a:cubicBezTo>
                    <a:pt x="765" y="3000"/>
                    <a:pt x="794" y="2942"/>
                    <a:pt x="794" y="2920"/>
                  </a:cubicBezTo>
                  <a:cubicBezTo>
                    <a:pt x="794" y="2898"/>
                    <a:pt x="719" y="2902"/>
                    <a:pt x="694" y="2893"/>
                  </a:cubicBezTo>
                  <a:cubicBezTo>
                    <a:pt x="670" y="2884"/>
                    <a:pt x="582" y="2822"/>
                    <a:pt x="626" y="2741"/>
                  </a:cubicBezTo>
                  <a:cubicBezTo>
                    <a:pt x="670" y="2659"/>
                    <a:pt x="763" y="2650"/>
                    <a:pt x="790" y="2648"/>
                  </a:cubicBezTo>
                  <a:cubicBezTo>
                    <a:pt x="816" y="2645"/>
                    <a:pt x="792" y="2608"/>
                    <a:pt x="814" y="2594"/>
                  </a:cubicBezTo>
                  <a:cubicBezTo>
                    <a:pt x="836" y="2581"/>
                    <a:pt x="841" y="2559"/>
                    <a:pt x="841" y="2526"/>
                  </a:cubicBezTo>
                  <a:cubicBezTo>
                    <a:pt x="841" y="2488"/>
                    <a:pt x="841" y="2428"/>
                    <a:pt x="880" y="2424"/>
                  </a:cubicBezTo>
                  <a:cubicBezTo>
                    <a:pt x="920" y="2420"/>
                    <a:pt x="931" y="2397"/>
                    <a:pt x="907" y="2391"/>
                  </a:cubicBezTo>
                  <a:cubicBezTo>
                    <a:pt x="883" y="2384"/>
                    <a:pt x="872" y="2355"/>
                    <a:pt x="911" y="2351"/>
                  </a:cubicBezTo>
                  <a:cubicBezTo>
                    <a:pt x="951" y="2347"/>
                    <a:pt x="938" y="2384"/>
                    <a:pt x="967" y="2384"/>
                  </a:cubicBezTo>
                  <a:cubicBezTo>
                    <a:pt x="996" y="2384"/>
                    <a:pt x="1044" y="2335"/>
                    <a:pt x="1007" y="2307"/>
                  </a:cubicBezTo>
                  <a:cubicBezTo>
                    <a:pt x="969" y="2278"/>
                    <a:pt x="958" y="2320"/>
                    <a:pt x="938" y="2324"/>
                  </a:cubicBezTo>
                  <a:cubicBezTo>
                    <a:pt x="918" y="2329"/>
                    <a:pt x="903" y="2298"/>
                    <a:pt x="883" y="2298"/>
                  </a:cubicBezTo>
                  <a:cubicBezTo>
                    <a:pt x="863" y="2298"/>
                    <a:pt x="876" y="2242"/>
                    <a:pt x="867" y="2223"/>
                  </a:cubicBezTo>
                  <a:cubicBezTo>
                    <a:pt x="858" y="2203"/>
                    <a:pt x="845" y="2154"/>
                    <a:pt x="863" y="2130"/>
                  </a:cubicBezTo>
                  <a:cubicBezTo>
                    <a:pt x="880" y="2105"/>
                    <a:pt x="956" y="2167"/>
                    <a:pt x="1022" y="2172"/>
                  </a:cubicBezTo>
                  <a:cubicBezTo>
                    <a:pt x="1089" y="2176"/>
                    <a:pt x="1137" y="2138"/>
                    <a:pt x="1137" y="2114"/>
                  </a:cubicBezTo>
                  <a:cubicBezTo>
                    <a:pt x="1137" y="2090"/>
                    <a:pt x="1106" y="2045"/>
                    <a:pt x="1146" y="2019"/>
                  </a:cubicBezTo>
                  <a:cubicBezTo>
                    <a:pt x="1186" y="1992"/>
                    <a:pt x="1153" y="1983"/>
                    <a:pt x="1142" y="1948"/>
                  </a:cubicBezTo>
                  <a:cubicBezTo>
                    <a:pt x="1131" y="1913"/>
                    <a:pt x="1159" y="1890"/>
                    <a:pt x="1177" y="1908"/>
                  </a:cubicBezTo>
                  <a:cubicBezTo>
                    <a:pt x="1195" y="1926"/>
                    <a:pt x="1325" y="1915"/>
                    <a:pt x="1434" y="1893"/>
                  </a:cubicBezTo>
                  <a:cubicBezTo>
                    <a:pt x="1542" y="1871"/>
                    <a:pt x="1618" y="1831"/>
                    <a:pt x="1624" y="1800"/>
                  </a:cubicBezTo>
                  <a:cubicBezTo>
                    <a:pt x="1631" y="1769"/>
                    <a:pt x="1700" y="1696"/>
                    <a:pt x="1715" y="1669"/>
                  </a:cubicBezTo>
                  <a:cubicBezTo>
                    <a:pt x="1731" y="1643"/>
                    <a:pt x="1717" y="1609"/>
                    <a:pt x="1673" y="1603"/>
                  </a:cubicBezTo>
                  <a:cubicBezTo>
                    <a:pt x="1629" y="1596"/>
                    <a:pt x="1631" y="1545"/>
                    <a:pt x="1655" y="1516"/>
                  </a:cubicBezTo>
                  <a:cubicBezTo>
                    <a:pt x="1680" y="1488"/>
                    <a:pt x="1642" y="1461"/>
                    <a:pt x="1600" y="1457"/>
                  </a:cubicBezTo>
                  <a:cubicBezTo>
                    <a:pt x="1558" y="1452"/>
                    <a:pt x="1491" y="1423"/>
                    <a:pt x="1529" y="1388"/>
                  </a:cubicBezTo>
                  <a:cubicBezTo>
                    <a:pt x="1547" y="1371"/>
                    <a:pt x="1556" y="1374"/>
                    <a:pt x="1565" y="1382"/>
                  </a:cubicBezTo>
                  <a:cubicBezTo>
                    <a:pt x="1571" y="1365"/>
                    <a:pt x="1577" y="1345"/>
                    <a:pt x="1572" y="1340"/>
                  </a:cubicBezTo>
                  <a:cubicBezTo>
                    <a:pt x="1563" y="1331"/>
                    <a:pt x="1541" y="1343"/>
                    <a:pt x="1543" y="1280"/>
                  </a:cubicBezTo>
                  <a:cubicBezTo>
                    <a:pt x="1545" y="1217"/>
                    <a:pt x="1568" y="1230"/>
                    <a:pt x="1570" y="1150"/>
                  </a:cubicBezTo>
                  <a:cubicBezTo>
                    <a:pt x="1572" y="1069"/>
                    <a:pt x="1604" y="1022"/>
                    <a:pt x="1604" y="979"/>
                  </a:cubicBezTo>
                  <a:cubicBezTo>
                    <a:pt x="1604" y="937"/>
                    <a:pt x="1680" y="887"/>
                    <a:pt x="1723" y="818"/>
                  </a:cubicBezTo>
                  <a:cubicBezTo>
                    <a:pt x="1765" y="748"/>
                    <a:pt x="1857" y="661"/>
                    <a:pt x="1895" y="636"/>
                  </a:cubicBezTo>
                  <a:cubicBezTo>
                    <a:pt x="1933" y="611"/>
                    <a:pt x="2007" y="591"/>
                    <a:pt x="2016" y="569"/>
                  </a:cubicBezTo>
                  <a:cubicBezTo>
                    <a:pt x="2025" y="546"/>
                    <a:pt x="2016" y="425"/>
                    <a:pt x="1998" y="41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4" name="Freeform 110">
              <a:extLst>
                <a:ext uri="{FF2B5EF4-FFF2-40B4-BE49-F238E27FC236}">
                  <a16:creationId xmlns:a16="http://schemas.microsoft.com/office/drawing/2014/main" id="{CB704BD3-398A-8D60-E804-81783235F62F}"/>
                </a:ext>
              </a:extLst>
            </p:cNvPr>
            <p:cNvSpPr>
              <a:spLocks/>
            </p:cNvSpPr>
            <p:nvPr/>
          </p:nvSpPr>
          <p:spPr bwMode="auto">
            <a:xfrm>
              <a:off x="3096875" y="5043606"/>
              <a:ext cx="308865" cy="1574402"/>
            </a:xfrm>
            <a:custGeom>
              <a:avLst/>
              <a:gdLst>
                <a:gd name="T0" fmla="*/ 353 w 884"/>
                <a:gd name="T1" fmla="*/ 3847 h 4512"/>
                <a:gd name="T2" fmla="*/ 239 w 884"/>
                <a:gd name="T3" fmla="*/ 3658 h 4512"/>
                <a:gd name="T4" fmla="*/ 332 w 884"/>
                <a:gd name="T5" fmla="*/ 3445 h 4512"/>
                <a:gd name="T6" fmla="*/ 407 w 884"/>
                <a:gd name="T7" fmla="*/ 3232 h 4512"/>
                <a:gd name="T8" fmla="*/ 446 w 884"/>
                <a:gd name="T9" fmla="*/ 3068 h 4512"/>
                <a:gd name="T10" fmla="*/ 386 w 884"/>
                <a:gd name="T11" fmla="*/ 2909 h 4512"/>
                <a:gd name="T12" fmla="*/ 398 w 884"/>
                <a:gd name="T13" fmla="*/ 2642 h 4512"/>
                <a:gd name="T14" fmla="*/ 431 w 884"/>
                <a:gd name="T15" fmla="*/ 2441 h 4512"/>
                <a:gd name="T16" fmla="*/ 470 w 884"/>
                <a:gd name="T17" fmla="*/ 2271 h 4512"/>
                <a:gd name="T18" fmla="*/ 542 w 884"/>
                <a:gd name="T19" fmla="*/ 1914 h 4512"/>
                <a:gd name="T20" fmla="*/ 575 w 884"/>
                <a:gd name="T21" fmla="*/ 1671 h 4512"/>
                <a:gd name="T22" fmla="*/ 584 w 884"/>
                <a:gd name="T23" fmla="*/ 1387 h 4512"/>
                <a:gd name="T24" fmla="*/ 656 w 884"/>
                <a:gd name="T25" fmla="*/ 1141 h 4512"/>
                <a:gd name="T26" fmla="*/ 743 w 884"/>
                <a:gd name="T27" fmla="*/ 943 h 4512"/>
                <a:gd name="T28" fmla="*/ 854 w 884"/>
                <a:gd name="T29" fmla="*/ 673 h 4512"/>
                <a:gd name="T30" fmla="*/ 788 w 884"/>
                <a:gd name="T31" fmla="*/ 467 h 4512"/>
                <a:gd name="T32" fmla="*/ 738 w 884"/>
                <a:gd name="T33" fmla="*/ 222 h 4512"/>
                <a:gd name="T34" fmla="*/ 628 w 884"/>
                <a:gd name="T35" fmla="*/ 15 h 4512"/>
                <a:gd name="T36" fmla="*/ 566 w 884"/>
                <a:gd name="T37" fmla="*/ 200 h 4512"/>
                <a:gd name="T38" fmla="*/ 546 w 884"/>
                <a:gd name="T39" fmla="*/ 665 h 4512"/>
                <a:gd name="T40" fmla="*/ 465 w 884"/>
                <a:gd name="T41" fmla="*/ 1130 h 4512"/>
                <a:gd name="T42" fmla="*/ 420 w 884"/>
                <a:gd name="T43" fmla="*/ 1444 h 4512"/>
                <a:gd name="T44" fmla="*/ 363 w 884"/>
                <a:gd name="T45" fmla="*/ 1856 h 4512"/>
                <a:gd name="T46" fmla="*/ 225 w 884"/>
                <a:gd name="T47" fmla="*/ 2221 h 4512"/>
                <a:gd name="T48" fmla="*/ 212 w 884"/>
                <a:gd name="T49" fmla="*/ 2533 h 4512"/>
                <a:gd name="T50" fmla="*/ 148 w 884"/>
                <a:gd name="T51" fmla="*/ 2819 h 4512"/>
                <a:gd name="T52" fmla="*/ 276 w 884"/>
                <a:gd name="T53" fmla="*/ 2669 h 4512"/>
                <a:gd name="T54" fmla="*/ 301 w 884"/>
                <a:gd name="T55" fmla="*/ 2835 h 4512"/>
                <a:gd name="T56" fmla="*/ 263 w 884"/>
                <a:gd name="T57" fmla="*/ 3027 h 4512"/>
                <a:gd name="T58" fmla="*/ 214 w 884"/>
                <a:gd name="T59" fmla="*/ 3158 h 4512"/>
                <a:gd name="T60" fmla="*/ 203 w 884"/>
                <a:gd name="T61" fmla="*/ 3131 h 4512"/>
                <a:gd name="T62" fmla="*/ 130 w 884"/>
                <a:gd name="T63" fmla="*/ 3162 h 4512"/>
                <a:gd name="T64" fmla="*/ 15 w 884"/>
                <a:gd name="T65" fmla="*/ 3313 h 4512"/>
                <a:gd name="T66" fmla="*/ 144 w 884"/>
                <a:gd name="T67" fmla="*/ 3324 h 4512"/>
                <a:gd name="T68" fmla="*/ 214 w 884"/>
                <a:gd name="T69" fmla="*/ 3446 h 4512"/>
                <a:gd name="T70" fmla="*/ 90 w 884"/>
                <a:gd name="T71" fmla="*/ 3474 h 4512"/>
                <a:gd name="T72" fmla="*/ 110 w 884"/>
                <a:gd name="T73" fmla="*/ 3543 h 4512"/>
                <a:gd name="T74" fmla="*/ 48 w 884"/>
                <a:gd name="T75" fmla="*/ 3649 h 4512"/>
                <a:gd name="T76" fmla="*/ 126 w 884"/>
                <a:gd name="T77" fmla="*/ 3682 h 4512"/>
                <a:gd name="T78" fmla="*/ 139 w 884"/>
                <a:gd name="T79" fmla="*/ 3782 h 4512"/>
                <a:gd name="T80" fmla="*/ 77 w 884"/>
                <a:gd name="T81" fmla="*/ 3906 h 4512"/>
                <a:gd name="T82" fmla="*/ 201 w 884"/>
                <a:gd name="T83" fmla="*/ 3926 h 4512"/>
                <a:gd name="T84" fmla="*/ 248 w 884"/>
                <a:gd name="T85" fmla="*/ 3968 h 4512"/>
                <a:gd name="T86" fmla="*/ 195 w 884"/>
                <a:gd name="T87" fmla="*/ 4085 h 4512"/>
                <a:gd name="T88" fmla="*/ 358 w 884"/>
                <a:gd name="T89" fmla="*/ 4090 h 4512"/>
                <a:gd name="T90" fmla="*/ 243 w 884"/>
                <a:gd name="T91" fmla="*/ 4176 h 4512"/>
                <a:gd name="T92" fmla="*/ 372 w 884"/>
                <a:gd name="T93" fmla="*/ 4158 h 4512"/>
                <a:gd name="T94" fmla="*/ 225 w 884"/>
                <a:gd name="T95" fmla="*/ 4260 h 4512"/>
                <a:gd name="T96" fmla="*/ 358 w 884"/>
                <a:gd name="T97" fmla="*/ 4273 h 4512"/>
                <a:gd name="T98" fmla="*/ 564 w 884"/>
                <a:gd name="T99" fmla="*/ 4079 h 4512"/>
                <a:gd name="T100" fmla="*/ 626 w 884"/>
                <a:gd name="T101" fmla="*/ 4189 h 4512"/>
                <a:gd name="T102" fmla="*/ 533 w 884"/>
                <a:gd name="T103" fmla="*/ 4222 h 4512"/>
                <a:gd name="T104" fmla="*/ 438 w 884"/>
                <a:gd name="T105" fmla="*/ 4304 h 4512"/>
                <a:gd name="T106" fmla="*/ 511 w 884"/>
                <a:gd name="T107" fmla="*/ 4448 h 4512"/>
                <a:gd name="T108" fmla="*/ 653 w 884"/>
                <a:gd name="T109" fmla="*/ 4428 h 4512"/>
                <a:gd name="T110" fmla="*/ 801 w 884"/>
                <a:gd name="T111" fmla="*/ 4437 h 4512"/>
                <a:gd name="T112" fmla="*/ 716 w 884"/>
                <a:gd name="T113" fmla="*/ 4413 h 4512"/>
                <a:gd name="T114" fmla="*/ 626 w 884"/>
                <a:gd name="T115" fmla="*/ 4045 h 4512"/>
                <a:gd name="T116" fmla="*/ 407 w 884"/>
                <a:gd name="T117" fmla="*/ 4003 h 4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4" h="4512">
                  <a:moveTo>
                    <a:pt x="407" y="4003"/>
                  </a:moveTo>
                  <a:cubicBezTo>
                    <a:pt x="383" y="4006"/>
                    <a:pt x="374" y="3961"/>
                    <a:pt x="359" y="3961"/>
                  </a:cubicBezTo>
                  <a:cubicBezTo>
                    <a:pt x="344" y="3961"/>
                    <a:pt x="341" y="3883"/>
                    <a:pt x="353" y="3847"/>
                  </a:cubicBezTo>
                  <a:cubicBezTo>
                    <a:pt x="365" y="3811"/>
                    <a:pt x="284" y="3829"/>
                    <a:pt x="260" y="3817"/>
                  </a:cubicBezTo>
                  <a:cubicBezTo>
                    <a:pt x="236" y="3805"/>
                    <a:pt x="269" y="3781"/>
                    <a:pt x="242" y="3751"/>
                  </a:cubicBezTo>
                  <a:cubicBezTo>
                    <a:pt x="215" y="3721"/>
                    <a:pt x="236" y="3679"/>
                    <a:pt x="239" y="3658"/>
                  </a:cubicBezTo>
                  <a:cubicBezTo>
                    <a:pt x="242" y="3637"/>
                    <a:pt x="260" y="3592"/>
                    <a:pt x="293" y="3592"/>
                  </a:cubicBezTo>
                  <a:cubicBezTo>
                    <a:pt x="326" y="3592"/>
                    <a:pt x="302" y="3544"/>
                    <a:pt x="335" y="3523"/>
                  </a:cubicBezTo>
                  <a:cubicBezTo>
                    <a:pt x="368" y="3502"/>
                    <a:pt x="305" y="3466"/>
                    <a:pt x="332" y="3445"/>
                  </a:cubicBezTo>
                  <a:cubicBezTo>
                    <a:pt x="359" y="3424"/>
                    <a:pt x="332" y="3385"/>
                    <a:pt x="374" y="3379"/>
                  </a:cubicBezTo>
                  <a:cubicBezTo>
                    <a:pt x="416" y="3373"/>
                    <a:pt x="374" y="3319"/>
                    <a:pt x="404" y="3310"/>
                  </a:cubicBezTo>
                  <a:cubicBezTo>
                    <a:pt x="434" y="3301"/>
                    <a:pt x="398" y="3268"/>
                    <a:pt x="407" y="3232"/>
                  </a:cubicBezTo>
                  <a:cubicBezTo>
                    <a:pt x="416" y="3196"/>
                    <a:pt x="383" y="3169"/>
                    <a:pt x="422" y="3155"/>
                  </a:cubicBezTo>
                  <a:cubicBezTo>
                    <a:pt x="461" y="3140"/>
                    <a:pt x="434" y="3110"/>
                    <a:pt x="407" y="3089"/>
                  </a:cubicBezTo>
                  <a:cubicBezTo>
                    <a:pt x="380" y="3068"/>
                    <a:pt x="413" y="3068"/>
                    <a:pt x="446" y="3068"/>
                  </a:cubicBezTo>
                  <a:cubicBezTo>
                    <a:pt x="479" y="3068"/>
                    <a:pt x="461" y="3014"/>
                    <a:pt x="431" y="3023"/>
                  </a:cubicBezTo>
                  <a:cubicBezTo>
                    <a:pt x="396" y="3033"/>
                    <a:pt x="374" y="2999"/>
                    <a:pt x="401" y="2972"/>
                  </a:cubicBezTo>
                  <a:cubicBezTo>
                    <a:pt x="428" y="2945"/>
                    <a:pt x="377" y="2927"/>
                    <a:pt x="386" y="2909"/>
                  </a:cubicBezTo>
                  <a:cubicBezTo>
                    <a:pt x="395" y="2891"/>
                    <a:pt x="395" y="2867"/>
                    <a:pt x="377" y="2855"/>
                  </a:cubicBezTo>
                  <a:cubicBezTo>
                    <a:pt x="359" y="2843"/>
                    <a:pt x="371" y="2753"/>
                    <a:pt x="392" y="2750"/>
                  </a:cubicBezTo>
                  <a:cubicBezTo>
                    <a:pt x="413" y="2747"/>
                    <a:pt x="398" y="2666"/>
                    <a:pt x="398" y="2642"/>
                  </a:cubicBezTo>
                  <a:cubicBezTo>
                    <a:pt x="398" y="2618"/>
                    <a:pt x="374" y="2594"/>
                    <a:pt x="377" y="2573"/>
                  </a:cubicBezTo>
                  <a:cubicBezTo>
                    <a:pt x="380" y="2552"/>
                    <a:pt x="404" y="2546"/>
                    <a:pt x="404" y="2504"/>
                  </a:cubicBezTo>
                  <a:cubicBezTo>
                    <a:pt x="404" y="2462"/>
                    <a:pt x="413" y="2444"/>
                    <a:pt x="431" y="2441"/>
                  </a:cubicBezTo>
                  <a:cubicBezTo>
                    <a:pt x="449" y="2438"/>
                    <a:pt x="434" y="2390"/>
                    <a:pt x="437" y="2366"/>
                  </a:cubicBezTo>
                  <a:cubicBezTo>
                    <a:pt x="440" y="2342"/>
                    <a:pt x="488" y="2366"/>
                    <a:pt x="494" y="2328"/>
                  </a:cubicBezTo>
                  <a:cubicBezTo>
                    <a:pt x="500" y="2288"/>
                    <a:pt x="464" y="2295"/>
                    <a:pt x="470" y="2271"/>
                  </a:cubicBezTo>
                  <a:cubicBezTo>
                    <a:pt x="477" y="2242"/>
                    <a:pt x="467" y="2205"/>
                    <a:pt x="467" y="2139"/>
                  </a:cubicBezTo>
                  <a:cubicBezTo>
                    <a:pt x="467" y="2073"/>
                    <a:pt x="521" y="2058"/>
                    <a:pt x="542" y="2040"/>
                  </a:cubicBezTo>
                  <a:cubicBezTo>
                    <a:pt x="563" y="2022"/>
                    <a:pt x="515" y="1926"/>
                    <a:pt x="542" y="1914"/>
                  </a:cubicBezTo>
                  <a:cubicBezTo>
                    <a:pt x="569" y="1902"/>
                    <a:pt x="551" y="1857"/>
                    <a:pt x="572" y="1842"/>
                  </a:cubicBezTo>
                  <a:cubicBezTo>
                    <a:pt x="593" y="1827"/>
                    <a:pt x="587" y="1794"/>
                    <a:pt x="599" y="1758"/>
                  </a:cubicBezTo>
                  <a:cubicBezTo>
                    <a:pt x="611" y="1722"/>
                    <a:pt x="575" y="1704"/>
                    <a:pt x="575" y="1671"/>
                  </a:cubicBezTo>
                  <a:cubicBezTo>
                    <a:pt x="575" y="1638"/>
                    <a:pt x="569" y="1608"/>
                    <a:pt x="542" y="1572"/>
                  </a:cubicBezTo>
                  <a:cubicBezTo>
                    <a:pt x="515" y="1536"/>
                    <a:pt x="524" y="1465"/>
                    <a:pt x="542" y="1465"/>
                  </a:cubicBezTo>
                  <a:cubicBezTo>
                    <a:pt x="560" y="1465"/>
                    <a:pt x="551" y="1396"/>
                    <a:pt x="584" y="1387"/>
                  </a:cubicBezTo>
                  <a:cubicBezTo>
                    <a:pt x="617" y="1378"/>
                    <a:pt x="599" y="1327"/>
                    <a:pt x="584" y="1285"/>
                  </a:cubicBezTo>
                  <a:cubicBezTo>
                    <a:pt x="569" y="1243"/>
                    <a:pt x="611" y="1264"/>
                    <a:pt x="611" y="1231"/>
                  </a:cubicBezTo>
                  <a:cubicBezTo>
                    <a:pt x="611" y="1198"/>
                    <a:pt x="629" y="1153"/>
                    <a:pt x="656" y="1141"/>
                  </a:cubicBezTo>
                  <a:cubicBezTo>
                    <a:pt x="683" y="1129"/>
                    <a:pt x="686" y="1078"/>
                    <a:pt x="686" y="1057"/>
                  </a:cubicBezTo>
                  <a:cubicBezTo>
                    <a:pt x="686" y="1036"/>
                    <a:pt x="725" y="1027"/>
                    <a:pt x="746" y="1009"/>
                  </a:cubicBezTo>
                  <a:cubicBezTo>
                    <a:pt x="767" y="991"/>
                    <a:pt x="710" y="961"/>
                    <a:pt x="743" y="943"/>
                  </a:cubicBezTo>
                  <a:cubicBezTo>
                    <a:pt x="776" y="925"/>
                    <a:pt x="716" y="850"/>
                    <a:pt x="734" y="835"/>
                  </a:cubicBezTo>
                  <a:cubicBezTo>
                    <a:pt x="752" y="820"/>
                    <a:pt x="737" y="787"/>
                    <a:pt x="740" y="763"/>
                  </a:cubicBezTo>
                  <a:cubicBezTo>
                    <a:pt x="743" y="739"/>
                    <a:pt x="842" y="694"/>
                    <a:pt x="854" y="673"/>
                  </a:cubicBezTo>
                  <a:cubicBezTo>
                    <a:pt x="862" y="658"/>
                    <a:pt x="871" y="604"/>
                    <a:pt x="874" y="557"/>
                  </a:cubicBezTo>
                  <a:cubicBezTo>
                    <a:pt x="843" y="577"/>
                    <a:pt x="816" y="587"/>
                    <a:pt x="811" y="576"/>
                  </a:cubicBezTo>
                  <a:cubicBezTo>
                    <a:pt x="802" y="555"/>
                    <a:pt x="814" y="493"/>
                    <a:pt x="788" y="467"/>
                  </a:cubicBezTo>
                  <a:cubicBezTo>
                    <a:pt x="761" y="440"/>
                    <a:pt x="779" y="387"/>
                    <a:pt x="752" y="375"/>
                  </a:cubicBezTo>
                  <a:cubicBezTo>
                    <a:pt x="726" y="363"/>
                    <a:pt x="693" y="310"/>
                    <a:pt x="717" y="293"/>
                  </a:cubicBezTo>
                  <a:cubicBezTo>
                    <a:pt x="741" y="275"/>
                    <a:pt x="717" y="240"/>
                    <a:pt x="738" y="222"/>
                  </a:cubicBezTo>
                  <a:cubicBezTo>
                    <a:pt x="758" y="204"/>
                    <a:pt x="726" y="201"/>
                    <a:pt x="696" y="166"/>
                  </a:cubicBezTo>
                  <a:cubicBezTo>
                    <a:pt x="667" y="130"/>
                    <a:pt x="708" y="86"/>
                    <a:pt x="673" y="59"/>
                  </a:cubicBezTo>
                  <a:cubicBezTo>
                    <a:pt x="637" y="33"/>
                    <a:pt x="637" y="0"/>
                    <a:pt x="628" y="15"/>
                  </a:cubicBezTo>
                  <a:cubicBezTo>
                    <a:pt x="620" y="30"/>
                    <a:pt x="617" y="80"/>
                    <a:pt x="587" y="95"/>
                  </a:cubicBezTo>
                  <a:cubicBezTo>
                    <a:pt x="582" y="97"/>
                    <a:pt x="575" y="103"/>
                    <a:pt x="565" y="111"/>
                  </a:cubicBezTo>
                  <a:cubicBezTo>
                    <a:pt x="566" y="135"/>
                    <a:pt x="557" y="176"/>
                    <a:pt x="566" y="200"/>
                  </a:cubicBezTo>
                  <a:cubicBezTo>
                    <a:pt x="580" y="234"/>
                    <a:pt x="586" y="395"/>
                    <a:pt x="573" y="457"/>
                  </a:cubicBezTo>
                  <a:cubicBezTo>
                    <a:pt x="560" y="519"/>
                    <a:pt x="546" y="570"/>
                    <a:pt x="533" y="608"/>
                  </a:cubicBezTo>
                  <a:cubicBezTo>
                    <a:pt x="520" y="645"/>
                    <a:pt x="564" y="648"/>
                    <a:pt x="546" y="665"/>
                  </a:cubicBezTo>
                  <a:cubicBezTo>
                    <a:pt x="529" y="683"/>
                    <a:pt x="535" y="727"/>
                    <a:pt x="535" y="798"/>
                  </a:cubicBezTo>
                  <a:cubicBezTo>
                    <a:pt x="535" y="869"/>
                    <a:pt x="493" y="988"/>
                    <a:pt x="491" y="1026"/>
                  </a:cubicBezTo>
                  <a:cubicBezTo>
                    <a:pt x="489" y="1064"/>
                    <a:pt x="460" y="1088"/>
                    <a:pt x="465" y="1130"/>
                  </a:cubicBezTo>
                  <a:cubicBezTo>
                    <a:pt x="469" y="1172"/>
                    <a:pt x="445" y="1196"/>
                    <a:pt x="420" y="1216"/>
                  </a:cubicBezTo>
                  <a:cubicBezTo>
                    <a:pt x="396" y="1236"/>
                    <a:pt x="460" y="1301"/>
                    <a:pt x="458" y="1336"/>
                  </a:cubicBezTo>
                  <a:cubicBezTo>
                    <a:pt x="456" y="1371"/>
                    <a:pt x="409" y="1387"/>
                    <a:pt x="420" y="1444"/>
                  </a:cubicBezTo>
                  <a:cubicBezTo>
                    <a:pt x="434" y="1516"/>
                    <a:pt x="420" y="1639"/>
                    <a:pt x="420" y="1664"/>
                  </a:cubicBezTo>
                  <a:cubicBezTo>
                    <a:pt x="420" y="1688"/>
                    <a:pt x="392" y="1686"/>
                    <a:pt x="398" y="1732"/>
                  </a:cubicBezTo>
                  <a:cubicBezTo>
                    <a:pt x="405" y="1779"/>
                    <a:pt x="369" y="1790"/>
                    <a:pt x="363" y="1856"/>
                  </a:cubicBezTo>
                  <a:cubicBezTo>
                    <a:pt x="356" y="1923"/>
                    <a:pt x="305" y="2018"/>
                    <a:pt x="285" y="2069"/>
                  </a:cubicBezTo>
                  <a:cubicBezTo>
                    <a:pt x="265" y="2120"/>
                    <a:pt x="265" y="2148"/>
                    <a:pt x="239" y="2148"/>
                  </a:cubicBezTo>
                  <a:cubicBezTo>
                    <a:pt x="212" y="2148"/>
                    <a:pt x="206" y="2177"/>
                    <a:pt x="225" y="2221"/>
                  </a:cubicBezTo>
                  <a:cubicBezTo>
                    <a:pt x="245" y="2266"/>
                    <a:pt x="212" y="2303"/>
                    <a:pt x="239" y="2348"/>
                  </a:cubicBezTo>
                  <a:cubicBezTo>
                    <a:pt x="265" y="2392"/>
                    <a:pt x="256" y="2407"/>
                    <a:pt x="243" y="2449"/>
                  </a:cubicBezTo>
                  <a:cubicBezTo>
                    <a:pt x="230" y="2491"/>
                    <a:pt x="212" y="2494"/>
                    <a:pt x="212" y="2533"/>
                  </a:cubicBezTo>
                  <a:cubicBezTo>
                    <a:pt x="212" y="2573"/>
                    <a:pt x="181" y="2607"/>
                    <a:pt x="199" y="2651"/>
                  </a:cubicBezTo>
                  <a:cubicBezTo>
                    <a:pt x="217" y="2695"/>
                    <a:pt x="212" y="2711"/>
                    <a:pt x="190" y="2711"/>
                  </a:cubicBezTo>
                  <a:cubicBezTo>
                    <a:pt x="168" y="2711"/>
                    <a:pt x="157" y="2746"/>
                    <a:pt x="148" y="2819"/>
                  </a:cubicBezTo>
                  <a:cubicBezTo>
                    <a:pt x="139" y="2892"/>
                    <a:pt x="141" y="2890"/>
                    <a:pt x="195" y="2886"/>
                  </a:cubicBezTo>
                  <a:cubicBezTo>
                    <a:pt x="248" y="2881"/>
                    <a:pt x="206" y="2706"/>
                    <a:pt x="239" y="2706"/>
                  </a:cubicBezTo>
                  <a:cubicBezTo>
                    <a:pt x="272" y="2706"/>
                    <a:pt x="243" y="2677"/>
                    <a:pt x="276" y="2669"/>
                  </a:cubicBezTo>
                  <a:cubicBezTo>
                    <a:pt x="310" y="2660"/>
                    <a:pt x="281" y="2700"/>
                    <a:pt x="303" y="2706"/>
                  </a:cubicBezTo>
                  <a:cubicBezTo>
                    <a:pt x="325" y="2713"/>
                    <a:pt x="341" y="2731"/>
                    <a:pt x="310" y="2750"/>
                  </a:cubicBezTo>
                  <a:cubicBezTo>
                    <a:pt x="279" y="2770"/>
                    <a:pt x="316" y="2810"/>
                    <a:pt x="301" y="2835"/>
                  </a:cubicBezTo>
                  <a:cubicBezTo>
                    <a:pt x="285" y="2859"/>
                    <a:pt x="263" y="2886"/>
                    <a:pt x="276" y="2914"/>
                  </a:cubicBezTo>
                  <a:cubicBezTo>
                    <a:pt x="290" y="2943"/>
                    <a:pt x="261" y="2941"/>
                    <a:pt x="259" y="2979"/>
                  </a:cubicBezTo>
                  <a:cubicBezTo>
                    <a:pt x="256" y="3016"/>
                    <a:pt x="279" y="3018"/>
                    <a:pt x="263" y="3027"/>
                  </a:cubicBezTo>
                  <a:cubicBezTo>
                    <a:pt x="248" y="3036"/>
                    <a:pt x="283" y="3065"/>
                    <a:pt x="261" y="3069"/>
                  </a:cubicBezTo>
                  <a:cubicBezTo>
                    <a:pt x="239" y="3074"/>
                    <a:pt x="252" y="3102"/>
                    <a:pt x="265" y="3129"/>
                  </a:cubicBezTo>
                  <a:cubicBezTo>
                    <a:pt x="279" y="3156"/>
                    <a:pt x="237" y="3140"/>
                    <a:pt x="214" y="3158"/>
                  </a:cubicBezTo>
                  <a:cubicBezTo>
                    <a:pt x="192" y="3175"/>
                    <a:pt x="237" y="3200"/>
                    <a:pt x="223" y="3224"/>
                  </a:cubicBezTo>
                  <a:cubicBezTo>
                    <a:pt x="210" y="3249"/>
                    <a:pt x="175" y="3211"/>
                    <a:pt x="159" y="3198"/>
                  </a:cubicBezTo>
                  <a:cubicBezTo>
                    <a:pt x="144" y="3184"/>
                    <a:pt x="183" y="3158"/>
                    <a:pt x="203" y="3131"/>
                  </a:cubicBezTo>
                  <a:cubicBezTo>
                    <a:pt x="223" y="3105"/>
                    <a:pt x="183" y="3045"/>
                    <a:pt x="150" y="3058"/>
                  </a:cubicBezTo>
                  <a:cubicBezTo>
                    <a:pt x="117" y="3071"/>
                    <a:pt x="183" y="3109"/>
                    <a:pt x="183" y="3138"/>
                  </a:cubicBezTo>
                  <a:cubicBezTo>
                    <a:pt x="183" y="3167"/>
                    <a:pt x="128" y="3131"/>
                    <a:pt x="130" y="3162"/>
                  </a:cubicBezTo>
                  <a:cubicBezTo>
                    <a:pt x="133" y="3193"/>
                    <a:pt x="93" y="3182"/>
                    <a:pt x="73" y="3204"/>
                  </a:cubicBezTo>
                  <a:cubicBezTo>
                    <a:pt x="53" y="3226"/>
                    <a:pt x="99" y="3246"/>
                    <a:pt x="77" y="3253"/>
                  </a:cubicBezTo>
                  <a:cubicBezTo>
                    <a:pt x="55" y="3260"/>
                    <a:pt x="17" y="3291"/>
                    <a:pt x="15" y="3313"/>
                  </a:cubicBezTo>
                  <a:cubicBezTo>
                    <a:pt x="13" y="3335"/>
                    <a:pt x="40" y="3339"/>
                    <a:pt x="40" y="3317"/>
                  </a:cubicBezTo>
                  <a:cubicBezTo>
                    <a:pt x="40" y="3295"/>
                    <a:pt x="75" y="3288"/>
                    <a:pt x="86" y="3317"/>
                  </a:cubicBezTo>
                  <a:cubicBezTo>
                    <a:pt x="97" y="3346"/>
                    <a:pt x="113" y="3317"/>
                    <a:pt x="144" y="3324"/>
                  </a:cubicBezTo>
                  <a:cubicBezTo>
                    <a:pt x="175" y="3330"/>
                    <a:pt x="170" y="3377"/>
                    <a:pt x="152" y="3375"/>
                  </a:cubicBezTo>
                  <a:cubicBezTo>
                    <a:pt x="135" y="3373"/>
                    <a:pt x="117" y="3404"/>
                    <a:pt x="121" y="3437"/>
                  </a:cubicBezTo>
                  <a:cubicBezTo>
                    <a:pt x="126" y="3470"/>
                    <a:pt x="188" y="3437"/>
                    <a:pt x="214" y="3446"/>
                  </a:cubicBezTo>
                  <a:cubicBezTo>
                    <a:pt x="241" y="3454"/>
                    <a:pt x="232" y="3501"/>
                    <a:pt x="217" y="3485"/>
                  </a:cubicBezTo>
                  <a:cubicBezTo>
                    <a:pt x="201" y="3470"/>
                    <a:pt x="166" y="3443"/>
                    <a:pt x="150" y="3470"/>
                  </a:cubicBezTo>
                  <a:cubicBezTo>
                    <a:pt x="135" y="3496"/>
                    <a:pt x="110" y="3483"/>
                    <a:pt x="90" y="3474"/>
                  </a:cubicBezTo>
                  <a:cubicBezTo>
                    <a:pt x="71" y="3466"/>
                    <a:pt x="0" y="3512"/>
                    <a:pt x="24" y="3530"/>
                  </a:cubicBezTo>
                  <a:cubicBezTo>
                    <a:pt x="48" y="3547"/>
                    <a:pt x="46" y="3576"/>
                    <a:pt x="62" y="3574"/>
                  </a:cubicBezTo>
                  <a:cubicBezTo>
                    <a:pt x="77" y="3572"/>
                    <a:pt x="102" y="3561"/>
                    <a:pt x="110" y="3543"/>
                  </a:cubicBezTo>
                  <a:cubicBezTo>
                    <a:pt x="119" y="3525"/>
                    <a:pt x="150" y="3508"/>
                    <a:pt x="152" y="3547"/>
                  </a:cubicBezTo>
                  <a:cubicBezTo>
                    <a:pt x="155" y="3587"/>
                    <a:pt x="110" y="3567"/>
                    <a:pt x="102" y="3589"/>
                  </a:cubicBezTo>
                  <a:cubicBezTo>
                    <a:pt x="93" y="3612"/>
                    <a:pt x="75" y="3629"/>
                    <a:pt x="48" y="3649"/>
                  </a:cubicBezTo>
                  <a:cubicBezTo>
                    <a:pt x="22" y="3669"/>
                    <a:pt x="48" y="3702"/>
                    <a:pt x="71" y="3691"/>
                  </a:cubicBezTo>
                  <a:cubicBezTo>
                    <a:pt x="93" y="3680"/>
                    <a:pt x="64" y="3718"/>
                    <a:pt x="95" y="3722"/>
                  </a:cubicBezTo>
                  <a:cubicBezTo>
                    <a:pt x="123" y="3726"/>
                    <a:pt x="133" y="3704"/>
                    <a:pt x="126" y="3682"/>
                  </a:cubicBezTo>
                  <a:cubicBezTo>
                    <a:pt x="119" y="3660"/>
                    <a:pt x="141" y="3612"/>
                    <a:pt x="168" y="3636"/>
                  </a:cubicBezTo>
                  <a:cubicBezTo>
                    <a:pt x="195" y="3660"/>
                    <a:pt x="155" y="3685"/>
                    <a:pt x="155" y="3707"/>
                  </a:cubicBezTo>
                  <a:cubicBezTo>
                    <a:pt x="155" y="3729"/>
                    <a:pt x="139" y="3758"/>
                    <a:pt x="139" y="3782"/>
                  </a:cubicBezTo>
                  <a:cubicBezTo>
                    <a:pt x="139" y="3806"/>
                    <a:pt x="110" y="3793"/>
                    <a:pt x="113" y="3820"/>
                  </a:cubicBezTo>
                  <a:cubicBezTo>
                    <a:pt x="115" y="3846"/>
                    <a:pt x="51" y="3828"/>
                    <a:pt x="79" y="3846"/>
                  </a:cubicBezTo>
                  <a:cubicBezTo>
                    <a:pt x="108" y="3864"/>
                    <a:pt x="62" y="3888"/>
                    <a:pt x="77" y="3906"/>
                  </a:cubicBezTo>
                  <a:cubicBezTo>
                    <a:pt x="93" y="3924"/>
                    <a:pt x="106" y="3882"/>
                    <a:pt x="130" y="3890"/>
                  </a:cubicBezTo>
                  <a:cubicBezTo>
                    <a:pt x="155" y="3899"/>
                    <a:pt x="150" y="3906"/>
                    <a:pt x="181" y="3893"/>
                  </a:cubicBezTo>
                  <a:cubicBezTo>
                    <a:pt x="212" y="3879"/>
                    <a:pt x="230" y="3917"/>
                    <a:pt x="201" y="3926"/>
                  </a:cubicBezTo>
                  <a:cubicBezTo>
                    <a:pt x="172" y="3935"/>
                    <a:pt x="141" y="3968"/>
                    <a:pt x="155" y="3972"/>
                  </a:cubicBezTo>
                  <a:cubicBezTo>
                    <a:pt x="168" y="3977"/>
                    <a:pt x="206" y="3950"/>
                    <a:pt x="214" y="3979"/>
                  </a:cubicBezTo>
                  <a:cubicBezTo>
                    <a:pt x="223" y="4008"/>
                    <a:pt x="245" y="3999"/>
                    <a:pt x="248" y="3968"/>
                  </a:cubicBezTo>
                  <a:cubicBezTo>
                    <a:pt x="250" y="3937"/>
                    <a:pt x="303" y="3964"/>
                    <a:pt x="312" y="3990"/>
                  </a:cubicBezTo>
                  <a:cubicBezTo>
                    <a:pt x="321" y="4017"/>
                    <a:pt x="256" y="4032"/>
                    <a:pt x="223" y="4026"/>
                  </a:cubicBezTo>
                  <a:cubicBezTo>
                    <a:pt x="190" y="4019"/>
                    <a:pt x="172" y="4057"/>
                    <a:pt x="195" y="4085"/>
                  </a:cubicBezTo>
                  <a:cubicBezTo>
                    <a:pt x="217" y="4114"/>
                    <a:pt x="243" y="4085"/>
                    <a:pt x="268" y="4061"/>
                  </a:cubicBezTo>
                  <a:cubicBezTo>
                    <a:pt x="292" y="4037"/>
                    <a:pt x="411" y="4043"/>
                    <a:pt x="420" y="4070"/>
                  </a:cubicBezTo>
                  <a:cubicBezTo>
                    <a:pt x="429" y="4096"/>
                    <a:pt x="365" y="4074"/>
                    <a:pt x="358" y="4090"/>
                  </a:cubicBezTo>
                  <a:cubicBezTo>
                    <a:pt x="352" y="4105"/>
                    <a:pt x="303" y="4118"/>
                    <a:pt x="296" y="4101"/>
                  </a:cubicBezTo>
                  <a:cubicBezTo>
                    <a:pt x="290" y="4083"/>
                    <a:pt x="243" y="4107"/>
                    <a:pt x="241" y="4136"/>
                  </a:cubicBezTo>
                  <a:cubicBezTo>
                    <a:pt x="239" y="4165"/>
                    <a:pt x="203" y="4165"/>
                    <a:pt x="243" y="4176"/>
                  </a:cubicBezTo>
                  <a:cubicBezTo>
                    <a:pt x="283" y="4187"/>
                    <a:pt x="272" y="4134"/>
                    <a:pt x="334" y="4138"/>
                  </a:cubicBezTo>
                  <a:cubicBezTo>
                    <a:pt x="396" y="4143"/>
                    <a:pt x="429" y="4081"/>
                    <a:pt x="447" y="4116"/>
                  </a:cubicBezTo>
                  <a:cubicBezTo>
                    <a:pt x="465" y="4152"/>
                    <a:pt x="396" y="4181"/>
                    <a:pt x="372" y="4158"/>
                  </a:cubicBezTo>
                  <a:cubicBezTo>
                    <a:pt x="347" y="4136"/>
                    <a:pt x="318" y="4174"/>
                    <a:pt x="321" y="4207"/>
                  </a:cubicBezTo>
                  <a:cubicBezTo>
                    <a:pt x="323" y="4240"/>
                    <a:pt x="250" y="4198"/>
                    <a:pt x="214" y="4194"/>
                  </a:cubicBezTo>
                  <a:cubicBezTo>
                    <a:pt x="179" y="4189"/>
                    <a:pt x="195" y="4227"/>
                    <a:pt x="225" y="4260"/>
                  </a:cubicBezTo>
                  <a:cubicBezTo>
                    <a:pt x="256" y="4293"/>
                    <a:pt x="274" y="4256"/>
                    <a:pt x="312" y="4280"/>
                  </a:cubicBezTo>
                  <a:cubicBezTo>
                    <a:pt x="349" y="4304"/>
                    <a:pt x="349" y="4331"/>
                    <a:pt x="376" y="4307"/>
                  </a:cubicBezTo>
                  <a:cubicBezTo>
                    <a:pt x="403" y="4282"/>
                    <a:pt x="376" y="4285"/>
                    <a:pt x="358" y="4273"/>
                  </a:cubicBezTo>
                  <a:cubicBezTo>
                    <a:pt x="341" y="4262"/>
                    <a:pt x="356" y="4225"/>
                    <a:pt x="398" y="4245"/>
                  </a:cubicBezTo>
                  <a:cubicBezTo>
                    <a:pt x="440" y="4265"/>
                    <a:pt x="489" y="4227"/>
                    <a:pt x="476" y="4174"/>
                  </a:cubicBezTo>
                  <a:cubicBezTo>
                    <a:pt x="462" y="4121"/>
                    <a:pt x="513" y="4096"/>
                    <a:pt x="564" y="4079"/>
                  </a:cubicBezTo>
                  <a:cubicBezTo>
                    <a:pt x="615" y="4061"/>
                    <a:pt x="589" y="4112"/>
                    <a:pt x="551" y="4127"/>
                  </a:cubicBezTo>
                  <a:cubicBezTo>
                    <a:pt x="513" y="4143"/>
                    <a:pt x="507" y="4154"/>
                    <a:pt x="535" y="4185"/>
                  </a:cubicBezTo>
                  <a:cubicBezTo>
                    <a:pt x="564" y="4216"/>
                    <a:pt x="602" y="4165"/>
                    <a:pt x="626" y="4189"/>
                  </a:cubicBezTo>
                  <a:cubicBezTo>
                    <a:pt x="651" y="4214"/>
                    <a:pt x="582" y="4209"/>
                    <a:pt x="571" y="4234"/>
                  </a:cubicBezTo>
                  <a:cubicBezTo>
                    <a:pt x="560" y="4258"/>
                    <a:pt x="613" y="4287"/>
                    <a:pt x="575" y="4304"/>
                  </a:cubicBezTo>
                  <a:cubicBezTo>
                    <a:pt x="538" y="4322"/>
                    <a:pt x="555" y="4231"/>
                    <a:pt x="533" y="4222"/>
                  </a:cubicBezTo>
                  <a:cubicBezTo>
                    <a:pt x="511" y="4214"/>
                    <a:pt x="491" y="4234"/>
                    <a:pt x="513" y="4285"/>
                  </a:cubicBezTo>
                  <a:cubicBezTo>
                    <a:pt x="535" y="4335"/>
                    <a:pt x="487" y="4291"/>
                    <a:pt x="465" y="4267"/>
                  </a:cubicBezTo>
                  <a:cubicBezTo>
                    <a:pt x="442" y="4242"/>
                    <a:pt x="411" y="4278"/>
                    <a:pt x="438" y="4304"/>
                  </a:cubicBezTo>
                  <a:cubicBezTo>
                    <a:pt x="465" y="4331"/>
                    <a:pt x="387" y="4302"/>
                    <a:pt x="387" y="4344"/>
                  </a:cubicBezTo>
                  <a:cubicBezTo>
                    <a:pt x="387" y="4386"/>
                    <a:pt x="420" y="4351"/>
                    <a:pt x="460" y="4360"/>
                  </a:cubicBezTo>
                  <a:cubicBezTo>
                    <a:pt x="500" y="4369"/>
                    <a:pt x="482" y="4426"/>
                    <a:pt x="511" y="4448"/>
                  </a:cubicBezTo>
                  <a:cubicBezTo>
                    <a:pt x="540" y="4470"/>
                    <a:pt x="515" y="4377"/>
                    <a:pt x="546" y="4371"/>
                  </a:cubicBezTo>
                  <a:cubicBezTo>
                    <a:pt x="577" y="4364"/>
                    <a:pt x="549" y="4442"/>
                    <a:pt x="617" y="4464"/>
                  </a:cubicBezTo>
                  <a:cubicBezTo>
                    <a:pt x="686" y="4486"/>
                    <a:pt x="622" y="4451"/>
                    <a:pt x="653" y="4428"/>
                  </a:cubicBezTo>
                  <a:cubicBezTo>
                    <a:pt x="684" y="4406"/>
                    <a:pt x="724" y="4495"/>
                    <a:pt x="757" y="4504"/>
                  </a:cubicBezTo>
                  <a:cubicBezTo>
                    <a:pt x="790" y="4512"/>
                    <a:pt x="768" y="4464"/>
                    <a:pt x="743" y="4437"/>
                  </a:cubicBezTo>
                  <a:cubicBezTo>
                    <a:pt x="719" y="4411"/>
                    <a:pt x="768" y="4426"/>
                    <a:pt x="801" y="4437"/>
                  </a:cubicBezTo>
                  <a:cubicBezTo>
                    <a:pt x="834" y="4448"/>
                    <a:pt x="861" y="4453"/>
                    <a:pt x="867" y="4428"/>
                  </a:cubicBezTo>
                  <a:cubicBezTo>
                    <a:pt x="870" y="4419"/>
                    <a:pt x="876" y="4419"/>
                    <a:pt x="884" y="4422"/>
                  </a:cubicBezTo>
                  <a:cubicBezTo>
                    <a:pt x="849" y="4399"/>
                    <a:pt x="732" y="4416"/>
                    <a:pt x="716" y="4413"/>
                  </a:cubicBezTo>
                  <a:cubicBezTo>
                    <a:pt x="700" y="4411"/>
                    <a:pt x="712" y="4145"/>
                    <a:pt x="715" y="4084"/>
                  </a:cubicBezTo>
                  <a:cubicBezTo>
                    <a:pt x="713" y="4084"/>
                    <a:pt x="710" y="4083"/>
                    <a:pt x="708" y="4083"/>
                  </a:cubicBezTo>
                  <a:cubicBezTo>
                    <a:pt x="679" y="4083"/>
                    <a:pt x="615" y="4090"/>
                    <a:pt x="626" y="4045"/>
                  </a:cubicBezTo>
                  <a:cubicBezTo>
                    <a:pt x="628" y="4038"/>
                    <a:pt x="632" y="4033"/>
                    <a:pt x="638" y="4031"/>
                  </a:cubicBezTo>
                  <a:cubicBezTo>
                    <a:pt x="625" y="4019"/>
                    <a:pt x="606" y="4005"/>
                    <a:pt x="584" y="4000"/>
                  </a:cubicBezTo>
                  <a:cubicBezTo>
                    <a:pt x="539" y="3988"/>
                    <a:pt x="431" y="4000"/>
                    <a:pt x="407" y="400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5" name="Freeform 111">
              <a:extLst>
                <a:ext uri="{FF2B5EF4-FFF2-40B4-BE49-F238E27FC236}">
                  <a16:creationId xmlns:a16="http://schemas.microsoft.com/office/drawing/2014/main" id="{F6BF238A-3BEB-18E4-DCB2-565AD76159FD}"/>
                </a:ext>
              </a:extLst>
            </p:cNvPr>
            <p:cNvSpPr>
              <a:spLocks/>
            </p:cNvSpPr>
            <p:nvPr/>
          </p:nvSpPr>
          <p:spPr bwMode="auto">
            <a:xfrm>
              <a:off x="3553809" y="5113013"/>
              <a:ext cx="307708" cy="311179"/>
            </a:xfrm>
            <a:custGeom>
              <a:avLst/>
              <a:gdLst>
                <a:gd name="T0" fmla="*/ 849 w 885"/>
                <a:gd name="T1" fmla="*/ 481 h 892"/>
                <a:gd name="T2" fmla="*/ 765 w 885"/>
                <a:gd name="T3" fmla="*/ 499 h 892"/>
                <a:gd name="T4" fmla="*/ 717 w 885"/>
                <a:gd name="T5" fmla="*/ 389 h 892"/>
                <a:gd name="T6" fmla="*/ 648 w 885"/>
                <a:gd name="T7" fmla="*/ 304 h 892"/>
                <a:gd name="T8" fmla="*/ 562 w 885"/>
                <a:gd name="T9" fmla="*/ 296 h 892"/>
                <a:gd name="T10" fmla="*/ 511 w 885"/>
                <a:gd name="T11" fmla="*/ 215 h 892"/>
                <a:gd name="T12" fmla="*/ 493 w 885"/>
                <a:gd name="T13" fmla="*/ 92 h 892"/>
                <a:gd name="T14" fmla="*/ 488 w 885"/>
                <a:gd name="T15" fmla="*/ 38 h 892"/>
                <a:gd name="T16" fmla="*/ 471 w 885"/>
                <a:gd name="T17" fmla="*/ 44 h 892"/>
                <a:gd name="T18" fmla="*/ 377 w 885"/>
                <a:gd name="T19" fmla="*/ 3 h 892"/>
                <a:gd name="T20" fmla="*/ 262 w 885"/>
                <a:gd name="T21" fmla="*/ 15 h 892"/>
                <a:gd name="T22" fmla="*/ 141 w 885"/>
                <a:gd name="T23" fmla="*/ 36 h 892"/>
                <a:gd name="T24" fmla="*/ 64 w 885"/>
                <a:gd name="T25" fmla="*/ 130 h 892"/>
                <a:gd name="T26" fmla="*/ 35 w 885"/>
                <a:gd name="T27" fmla="*/ 283 h 892"/>
                <a:gd name="T28" fmla="*/ 0 w 885"/>
                <a:gd name="T29" fmla="*/ 283 h 892"/>
                <a:gd name="T30" fmla="*/ 139 w 885"/>
                <a:gd name="T31" fmla="*/ 424 h 892"/>
                <a:gd name="T32" fmla="*/ 250 w 885"/>
                <a:gd name="T33" fmla="*/ 493 h 892"/>
                <a:gd name="T34" fmla="*/ 361 w 885"/>
                <a:gd name="T35" fmla="*/ 550 h 892"/>
                <a:gd name="T36" fmla="*/ 547 w 885"/>
                <a:gd name="T37" fmla="*/ 643 h 892"/>
                <a:gd name="T38" fmla="*/ 469 w 885"/>
                <a:gd name="T39" fmla="*/ 778 h 892"/>
                <a:gd name="T40" fmla="*/ 436 w 885"/>
                <a:gd name="T41" fmla="*/ 844 h 892"/>
                <a:gd name="T42" fmla="*/ 529 w 885"/>
                <a:gd name="T43" fmla="*/ 865 h 892"/>
                <a:gd name="T44" fmla="*/ 624 w 885"/>
                <a:gd name="T45" fmla="*/ 874 h 892"/>
                <a:gd name="T46" fmla="*/ 711 w 885"/>
                <a:gd name="T47" fmla="*/ 856 h 892"/>
                <a:gd name="T48" fmla="*/ 789 w 885"/>
                <a:gd name="T49" fmla="*/ 817 h 892"/>
                <a:gd name="T50" fmla="*/ 840 w 885"/>
                <a:gd name="T51" fmla="*/ 670 h 892"/>
                <a:gd name="T52" fmla="*/ 849 w 885"/>
                <a:gd name="T53" fmla="*/ 48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892">
                  <a:moveTo>
                    <a:pt x="849" y="481"/>
                  </a:moveTo>
                  <a:cubicBezTo>
                    <a:pt x="813" y="463"/>
                    <a:pt x="777" y="499"/>
                    <a:pt x="765" y="499"/>
                  </a:cubicBezTo>
                  <a:cubicBezTo>
                    <a:pt x="753" y="499"/>
                    <a:pt x="726" y="421"/>
                    <a:pt x="717" y="389"/>
                  </a:cubicBezTo>
                  <a:cubicBezTo>
                    <a:pt x="708" y="356"/>
                    <a:pt x="672" y="290"/>
                    <a:pt x="648" y="304"/>
                  </a:cubicBezTo>
                  <a:cubicBezTo>
                    <a:pt x="624" y="319"/>
                    <a:pt x="630" y="299"/>
                    <a:pt x="562" y="296"/>
                  </a:cubicBezTo>
                  <a:cubicBezTo>
                    <a:pt x="493" y="293"/>
                    <a:pt x="496" y="281"/>
                    <a:pt x="511" y="215"/>
                  </a:cubicBezTo>
                  <a:cubicBezTo>
                    <a:pt x="526" y="149"/>
                    <a:pt x="466" y="107"/>
                    <a:pt x="493" y="92"/>
                  </a:cubicBezTo>
                  <a:cubicBezTo>
                    <a:pt x="513" y="81"/>
                    <a:pt x="511" y="67"/>
                    <a:pt x="488" y="38"/>
                  </a:cubicBezTo>
                  <a:cubicBezTo>
                    <a:pt x="483" y="42"/>
                    <a:pt x="477" y="44"/>
                    <a:pt x="471" y="44"/>
                  </a:cubicBezTo>
                  <a:cubicBezTo>
                    <a:pt x="448" y="44"/>
                    <a:pt x="418" y="3"/>
                    <a:pt x="377" y="3"/>
                  </a:cubicBezTo>
                  <a:cubicBezTo>
                    <a:pt x="336" y="3"/>
                    <a:pt x="291" y="0"/>
                    <a:pt x="262" y="15"/>
                  </a:cubicBezTo>
                  <a:cubicBezTo>
                    <a:pt x="232" y="30"/>
                    <a:pt x="176" y="12"/>
                    <a:pt x="141" y="36"/>
                  </a:cubicBezTo>
                  <a:cubicBezTo>
                    <a:pt x="105" y="59"/>
                    <a:pt x="61" y="109"/>
                    <a:pt x="64" y="130"/>
                  </a:cubicBezTo>
                  <a:cubicBezTo>
                    <a:pt x="67" y="151"/>
                    <a:pt x="52" y="278"/>
                    <a:pt x="35" y="283"/>
                  </a:cubicBezTo>
                  <a:cubicBezTo>
                    <a:pt x="29" y="285"/>
                    <a:pt x="16" y="284"/>
                    <a:pt x="0" y="283"/>
                  </a:cubicBezTo>
                  <a:cubicBezTo>
                    <a:pt x="24" y="324"/>
                    <a:pt x="94" y="397"/>
                    <a:pt x="139" y="424"/>
                  </a:cubicBezTo>
                  <a:cubicBezTo>
                    <a:pt x="193" y="457"/>
                    <a:pt x="190" y="487"/>
                    <a:pt x="250" y="493"/>
                  </a:cubicBezTo>
                  <a:cubicBezTo>
                    <a:pt x="310" y="499"/>
                    <a:pt x="340" y="523"/>
                    <a:pt x="361" y="550"/>
                  </a:cubicBezTo>
                  <a:cubicBezTo>
                    <a:pt x="382" y="577"/>
                    <a:pt x="535" y="622"/>
                    <a:pt x="547" y="643"/>
                  </a:cubicBezTo>
                  <a:cubicBezTo>
                    <a:pt x="558" y="664"/>
                    <a:pt x="469" y="724"/>
                    <a:pt x="469" y="778"/>
                  </a:cubicBezTo>
                  <a:cubicBezTo>
                    <a:pt x="469" y="832"/>
                    <a:pt x="436" y="826"/>
                    <a:pt x="436" y="844"/>
                  </a:cubicBezTo>
                  <a:cubicBezTo>
                    <a:pt x="436" y="862"/>
                    <a:pt x="505" y="850"/>
                    <a:pt x="529" y="865"/>
                  </a:cubicBezTo>
                  <a:cubicBezTo>
                    <a:pt x="553" y="880"/>
                    <a:pt x="594" y="856"/>
                    <a:pt x="624" y="874"/>
                  </a:cubicBezTo>
                  <a:cubicBezTo>
                    <a:pt x="654" y="892"/>
                    <a:pt x="687" y="850"/>
                    <a:pt x="711" y="856"/>
                  </a:cubicBezTo>
                  <a:cubicBezTo>
                    <a:pt x="735" y="862"/>
                    <a:pt x="759" y="814"/>
                    <a:pt x="789" y="817"/>
                  </a:cubicBezTo>
                  <a:cubicBezTo>
                    <a:pt x="819" y="820"/>
                    <a:pt x="846" y="712"/>
                    <a:pt x="840" y="670"/>
                  </a:cubicBezTo>
                  <a:cubicBezTo>
                    <a:pt x="834" y="628"/>
                    <a:pt x="885" y="499"/>
                    <a:pt x="849" y="48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6" name="Freeform 112">
              <a:extLst>
                <a:ext uri="{FF2B5EF4-FFF2-40B4-BE49-F238E27FC236}">
                  <a16:creationId xmlns:a16="http://schemas.microsoft.com/office/drawing/2014/main" id="{997E55C3-0087-85E8-89C5-9699FC81637B}"/>
                </a:ext>
              </a:extLst>
            </p:cNvPr>
            <p:cNvSpPr>
              <a:spLocks/>
            </p:cNvSpPr>
            <p:nvPr/>
          </p:nvSpPr>
          <p:spPr bwMode="auto">
            <a:xfrm>
              <a:off x="2744051" y="4034876"/>
              <a:ext cx="115680" cy="94858"/>
            </a:xfrm>
            <a:custGeom>
              <a:avLst/>
              <a:gdLst>
                <a:gd name="T0" fmla="*/ 317 w 332"/>
                <a:gd name="T1" fmla="*/ 214 h 269"/>
                <a:gd name="T2" fmla="*/ 332 w 332"/>
                <a:gd name="T3" fmla="*/ 150 h 269"/>
                <a:gd name="T4" fmla="*/ 233 w 332"/>
                <a:gd name="T5" fmla="*/ 27 h 269"/>
                <a:gd name="T6" fmla="*/ 184 w 332"/>
                <a:gd name="T7" fmla="*/ 22 h 269"/>
                <a:gd name="T8" fmla="*/ 85 w 332"/>
                <a:gd name="T9" fmla="*/ 5 h 269"/>
                <a:gd name="T10" fmla="*/ 30 w 332"/>
                <a:gd name="T11" fmla="*/ 2 h 269"/>
                <a:gd name="T12" fmla="*/ 22 w 332"/>
                <a:gd name="T13" fmla="*/ 41 h 269"/>
                <a:gd name="T14" fmla="*/ 49 w 332"/>
                <a:gd name="T15" fmla="*/ 128 h 269"/>
                <a:gd name="T16" fmla="*/ 106 w 332"/>
                <a:gd name="T17" fmla="*/ 117 h 269"/>
                <a:gd name="T18" fmla="*/ 151 w 332"/>
                <a:gd name="T19" fmla="*/ 154 h 269"/>
                <a:gd name="T20" fmla="*/ 221 w 332"/>
                <a:gd name="T21" fmla="*/ 216 h 269"/>
                <a:gd name="T22" fmla="*/ 279 w 332"/>
                <a:gd name="T23" fmla="*/ 267 h 269"/>
                <a:gd name="T24" fmla="*/ 303 w 332"/>
                <a:gd name="T25" fmla="*/ 269 h 269"/>
                <a:gd name="T26" fmla="*/ 317 w 332"/>
                <a:gd name="T27" fmla="*/ 21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269">
                  <a:moveTo>
                    <a:pt x="317" y="214"/>
                  </a:moveTo>
                  <a:cubicBezTo>
                    <a:pt x="313" y="202"/>
                    <a:pt x="315" y="173"/>
                    <a:pt x="332" y="150"/>
                  </a:cubicBezTo>
                  <a:cubicBezTo>
                    <a:pt x="296" y="111"/>
                    <a:pt x="255" y="59"/>
                    <a:pt x="233" y="27"/>
                  </a:cubicBezTo>
                  <a:cubicBezTo>
                    <a:pt x="212" y="30"/>
                    <a:pt x="194" y="30"/>
                    <a:pt x="184" y="22"/>
                  </a:cubicBezTo>
                  <a:cubicBezTo>
                    <a:pt x="162" y="5"/>
                    <a:pt x="107" y="16"/>
                    <a:pt x="85" y="5"/>
                  </a:cubicBezTo>
                  <a:cubicBezTo>
                    <a:pt x="74" y="0"/>
                    <a:pt x="51" y="0"/>
                    <a:pt x="30" y="2"/>
                  </a:cubicBezTo>
                  <a:cubicBezTo>
                    <a:pt x="35" y="18"/>
                    <a:pt x="33" y="34"/>
                    <a:pt x="22" y="41"/>
                  </a:cubicBezTo>
                  <a:cubicBezTo>
                    <a:pt x="2" y="55"/>
                    <a:pt x="0" y="108"/>
                    <a:pt x="49" y="128"/>
                  </a:cubicBezTo>
                  <a:cubicBezTo>
                    <a:pt x="97" y="147"/>
                    <a:pt x="82" y="117"/>
                    <a:pt x="106" y="117"/>
                  </a:cubicBezTo>
                  <a:cubicBezTo>
                    <a:pt x="131" y="117"/>
                    <a:pt x="128" y="154"/>
                    <a:pt x="151" y="154"/>
                  </a:cubicBezTo>
                  <a:cubicBezTo>
                    <a:pt x="173" y="154"/>
                    <a:pt x="224" y="181"/>
                    <a:pt x="221" y="216"/>
                  </a:cubicBezTo>
                  <a:cubicBezTo>
                    <a:pt x="219" y="251"/>
                    <a:pt x="239" y="267"/>
                    <a:pt x="279" y="267"/>
                  </a:cubicBezTo>
                  <a:cubicBezTo>
                    <a:pt x="286" y="267"/>
                    <a:pt x="295" y="268"/>
                    <a:pt x="303" y="269"/>
                  </a:cubicBezTo>
                  <a:cubicBezTo>
                    <a:pt x="310" y="245"/>
                    <a:pt x="320" y="226"/>
                    <a:pt x="317" y="21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7" name="Freeform 113">
              <a:extLst>
                <a:ext uri="{FF2B5EF4-FFF2-40B4-BE49-F238E27FC236}">
                  <a16:creationId xmlns:a16="http://schemas.microsoft.com/office/drawing/2014/main" id="{F2FC52DC-B5D3-03E2-522A-9D2ED6E26753}"/>
                </a:ext>
              </a:extLst>
            </p:cNvPr>
            <p:cNvSpPr>
              <a:spLocks/>
            </p:cNvSpPr>
            <p:nvPr/>
          </p:nvSpPr>
          <p:spPr bwMode="auto">
            <a:xfrm>
              <a:off x="2849318" y="4081149"/>
              <a:ext cx="203597" cy="97171"/>
            </a:xfrm>
            <a:custGeom>
              <a:avLst/>
              <a:gdLst>
                <a:gd name="T0" fmla="*/ 521 w 583"/>
                <a:gd name="T1" fmla="*/ 84 h 281"/>
                <a:gd name="T2" fmla="*/ 381 w 583"/>
                <a:gd name="T3" fmla="*/ 17 h 281"/>
                <a:gd name="T4" fmla="*/ 239 w 583"/>
                <a:gd name="T5" fmla="*/ 71 h 281"/>
                <a:gd name="T6" fmla="*/ 80 w 583"/>
                <a:gd name="T7" fmla="*/ 66 h 281"/>
                <a:gd name="T8" fmla="*/ 29 w 583"/>
                <a:gd name="T9" fmla="*/ 20 h 281"/>
                <a:gd name="T10" fmla="*/ 14 w 583"/>
                <a:gd name="T11" fmla="*/ 84 h 281"/>
                <a:gd name="T12" fmla="*/ 0 w 583"/>
                <a:gd name="T13" fmla="*/ 139 h 281"/>
                <a:gd name="T14" fmla="*/ 129 w 583"/>
                <a:gd name="T15" fmla="*/ 197 h 281"/>
                <a:gd name="T16" fmla="*/ 202 w 583"/>
                <a:gd name="T17" fmla="*/ 245 h 281"/>
                <a:gd name="T18" fmla="*/ 279 w 583"/>
                <a:gd name="T19" fmla="*/ 225 h 281"/>
                <a:gd name="T20" fmla="*/ 250 w 583"/>
                <a:gd name="T21" fmla="*/ 170 h 281"/>
                <a:gd name="T22" fmla="*/ 304 w 583"/>
                <a:gd name="T23" fmla="*/ 121 h 281"/>
                <a:gd name="T24" fmla="*/ 414 w 583"/>
                <a:gd name="T25" fmla="*/ 86 h 281"/>
                <a:gd name="T26" fmla="*/ 443 w 583"/>
                <a:gd name="T27" fmla="*/ 155 h 281"/>
                <a:gd name="T28" fmla="*/ 502 w 583"/>
                <a:gd name="T29" fmla="*/ 259 h 281"/>
                <a:gd name="T30" fmla="*/ 569 w 583"/>
                <a:gd name="T31" fmla="*/ 193 h 281"/>
                <a:gd name="T32" fmla="*/ 583 w 583"/>
                <a:gd name="T33" fmla="*/ 162 h 281"/>
                <a:gd name="T34" fmla="*/ 521 w 583"/>
                <a:gd name="T35" fmla="*/ 8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281">
                  <a:moveTo>
                    <a:pt x="521" y="84"/>
                  </a:moveTo>
                  <a:cubicBezTo>
                    <a:pt x="485" y="31"/>
                    <a:pt x="421" y="35"/>
                    <a:pt x="381" y="17"/>
                  </a:cubicBezTo>
                  <a:cubicBezTo>
                    <a:pt x="341" y="0"/>
                    <a:pt x="290" y="24"/>
                    <a:pt x="239" y="71"/>
                  </a:cubicBezTo>
                  <a:cubicBezTo>
                    <a:pt x="189" y="117"/>
                    <a:pt x="124" y="91"/>
                    <a:pt x="80" y="66"/>
                  </a:cubicBezTo>
                  <a:cubicBezTo>
                    <a:pt x="67" y="59"/>
                    <a:pt x="48" y="42"/>
                    <a:pt x="29" y="20"/>
                  </a:cubicBezTo>
                  <a:cubicBezTo>
                    <a:pt x="12" y="43"/>
                    <a:pt x="10" y="72"/>
                    <a:pt x="14" y="84"/>
                  </a:cubicBezTo>
                  <a:cubicBezTo>
                    <a:pt x="17" y="96"/>
                    <a:pt x="7" y="115"/>
                    <a:pt x="0" y="139"/>
                  </a:cubicBezTo>
                  <a:cubicBezTo>
                    <a:pt x="44" y="144"/>
                    <a:pt x="101" y="163"/>
                    <a:pt x="129" y="197"/>
                  </a:cubicBezTo>
                  <a:cubicBezTo>
                    <a:pt x="162" y="237"/>
                    <a:pt x="182" y="210"/>
                    <a:pt x="202" y="245"/>
                  </a:cubicBezTo>
                  <a:cubicBezTo>
                    <a:pt x="222" y="281"/>
                    <a:pt x="268" y="248"/>
                    <a:pt x="279" y="225"/>
                  </a:cubicBezTo>
                  <a:cubicBezTo>
                    <a:pt x="290" y="203"/>
                    <a:pt x="255" y="195"/>
                    <a:pt x="250" y="170"/>
                  </a:cubicBezTo>
                  <a:cubicBezTo>
                    <a:pt x="246" y="146"/>
                    <a:pt x="295" y="155"/>
                    <a:pt x="304" y="121"/>
                  </a:cubicBezTo>
                  <a:cubicBezTo>
                    <a:pt x="312" y="88"/>
                    <a:pt x="383" y="73"/>
                    <a:pt x="414" y="86"/>
                  </a:cubicBezTo>
                  <a:cubicBezTo>
                    <a:pt x="445" y="99"/>
                    <a:pt x="472" y="121"/>
                    <a:pt x="443" y="155"/>
                  </a:cubicBezTo>
                  <a:cubicBezTo>
                    <a:pt x="422" y="179"/>
                    <a:pt x="465" y="224"/>
                    <a:pt x="502" y="259"/>
                  </a:cubicBezTo>
                  <a:cubicBezTo>
                    <a:pt x="527" y="232"/>
                    <a:pt x="557" y="202"/>
                    <a:pt x="569" y="193"/>
                  </a:cubicBezTo>
                  <a:cubicBezTo>
                    <a:pt x="576" y="188"/>
                    <a:pt x="580" y="177"/>
                    <a:pt x="583" y="162"/>
                  </a:cubicBezTo>
                  <a:cubicBezTo>
                    <a:pt x="565" y="154"/>
                    <a:pt x="545" y="121"/>
                    <a:pt x="521" y="8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8" name="Freeform 114">
              <a:extLst>
                <a:ext uri="{FF2B5EF4-FFF2-40B4-BE49-F238E27FC236}">
                  <a16:creationId xmlns:a16="http://schemas.microsoft.com/office/drawing/2014/main" id="{1E7394E5-CA42-BD65-2B7F-6067D5B71D86}"/>
                </a:ext>
              </a:extLst>
            </p:cNvPr>
            <p:cNvSpPr>
              <a:spLocks/>
            </p:cNvSpPr>
            <p:nvPr/>
          </p:nvSpPr>
          <p:spPr bwMode="auto">
            <a:xfrm>
              <a:off x="2988135" y="3979350"/>
              <a:ext cx="417604" cy="593437"/>
            </a:xfrm>
            <a:custGeom>
              <a:avLst/>
              <a:gdLst>
                <a:gd name="T0" fmla="*/ 185 w 1196"/>
                <a:gd name="T1" fmla="*/ 1241 h 1701"/>
                <a:gd name="T2" fmla="*/ 261 w 1196"/>
                <a:gd name="T3" fmla="*/ 1241 h 1701"/>
                <a:gd name="T4" fmla="*/ 333 w 1196"/>
                <a:gd name="T5" fmla="*/ 1297 h 1701"/>
                <a:gd name="T6" fmla="*/ 337 w 1196"/>
                <a:gd name="T7" fmla="*/ 1302 h 1701"/>
                <a:gd name="T8" fmla="*/ 423 w 1196"/>
                <a:gd name="T9" fmla="*/ 1299 h 1701"/>
                <a:gd name="T10" fmla="*/ 482 w 1196"/>
                <a:gd name="T11" fmla="*/ 1382 h 1701"/>
                <a:gd name="T12" fmla="*/ 545 w 1196"/>
                <a:gd name="T13" fmla="*/ 1445 h 1701"/>
                <a:gd name="T14" fmla="*/ 583 w 1196"/>
                <a:gd name="T15" fmla="*/ 1508 h 1701"/>
                <a:gd name="T16" fmla="*/ 698 w 1196"/>
                <a:gd name="T17" fmla="*/ 1521 h 1701"/>
                <a:gd name="T18" fmla="*/ 757 w 1196"/>
                <a:gd name="T19" fmla="*/ 1514 h 1701"/>
                <a:gd name="T20" fmla="*/ 823 w 1196"/>
                <a:gd name="T21" fmla="*/ 1511 h 1701"/>
                <a:gd name="T22" fmla="*/ 896 w 1196"/>
                <a:gd name="T23" fmla="*/ 1570 h 1701"/>
                <a:gd name="T24" fmla="*/ 844 w 1196"/>
                <a:gd name="T25" fmla="*/ 1654 h 1701"/>
                <a:gd name="T26" fmla="*/ 903 w 1196"/>
                <a:gd name="T27" fmla="*/ 1701 h 1701"/>
                <a:gd name="T28" fmla="*/ 908 w 1196"/>
                <a:gd name="T29" fmla="*/ 1700 h 1701"/>
                <a:gd name="T30" fmla="*/ 946 w 1196"/>
                <a:gd name="T31" fmla="*/ 1565 h 1701"/>
                <a:gd name="T32" fmla="*/ 967 w 1196"/>
                <a:gd name="T33" fmla="*/ 1429 h 1701"/>
                <a:gd name="T34" fmla="*/ 903 w 1196"/>
                <a:gd name="T35" fmla="*/ 1267 h 1701"/>
                <a:gd name="T36" fmla="*/ 971 w 1196"/>
                <a:gd name="T37" fmla="*/ 1213 h 1701"/>
                <a:gd name="T38" fmla="*/ 951 w 1196"/>
                <a:gd name="T39" fmla="*/ 1172 h 1701"/>
                <a:gd name="T40" fmla="*/ 925 w 1196"/>
                <a:gd name="T41" fmla="*/ 1117 h 1701"/>
                <a:gd name="T42" fmla="*/ 1076 w 1196"/>
                <a:gd name="T43" fmla="*/ 1106 h 1701"/>
                <a:gd name="T44" fmla="*/ 1187 w 1196"/>
                <a:gd name="T45" fmla="*/ 1069 h 1701"/>
                <a:gd name="T46" fmla="*/ 1169 w 1196"/>
                <a:gd name="T47" fmla="*/ 1018 h 1701"/>
                <a:gd name="T48" fmla="*/ 1173 w 1196"/>
                <a:gd name="T49" fmla="*/ 943 h 1701"/>
                <a:gd name="T50" fmla="*/ 1134 w 1196"/>
                <a:gd name="T51" fmla="*/ 867 h 1701"/>
                <a:gd name="T52" fmla="*/ 1158 w 1196"/>
                <a:gd name="T53" fmla="*/ 684 h 1701"/>
                <a:gd name="T54" fmla="*/ 1042 w 1196"/>
                <a:gd name="T55" fmla="*/ 653 h 1701"/>
                <a:gd name="T56" fmla="*/ 902 w 1196"/>
                <a:gd name="T57" fmla="*/ 592 h 1701"/>
                <a:gd name="T58" fmla="*/ 731 w 1196"/>
                <a:gd name="T59" fmla="*/ 577 h 1701"/>
                <a:gd name="T60" fmla="*/ 666 w 1196"/>
                <a:gd name="T61" fmla="*/ 445 h 1701"/>
                <a:gd name="T62" fmla="*/ 622 w 1196"/>
                <a:gd name="T63" fmla="*/ 379 h 1701"/>
                <a:gd name="T64" fmla="*/ 575 w 1196"/>
                <a:gd name="T65" fmla="*/ 357 h 1701"/>
                <a:gd name="T66" fmla="*/ 590 w 1196"/>
                <a:gd name="T67" fmla="*/ 312 h 1701"/>
                <a:gd name="T68" fmla="*/ 605 w 1196"/>
                <a:gd name="T69" fmla="*/ 238 h 1701"/>
                <a:gd name="T70" fmla="*/ 693 w 1196"/>
                <a:gd name="T71" fmla="*/ 125 h 1701"/>
                <a:gd name="T72" fmla="*/ 724 w 1196"/>
                <a:gd name="T73" fmla="*/ 106 h 1701"/>
                <a:gd name="T74" fmla="*/ 748 w 1196"/>
                <a:gd name="T75" fmla="*/ 86 h 1701"/>
                <a:gd name="T76" fmla="*/ 772 w 1196"/>
                <a:gd name="T77" fmla="*/ 24 h 1701"/>
                <a:gd name="T78" fmla="*/ 659 w 1196"/>
                <a:gd name="T79" fmla="*/ 77 h 1701"/>
                <a:gd name="T80" fmla="*/ 573 w 1196"/>
                <a:gd name="T81" fmla="*/ 128 h 1701"/>
                <a:gd name="T82" fmla="*/ 482 w 1196"/>
                <a:gd name="T83" fmla="*/ 157 h 1701"/>
                <a:gd name="T84" fmla="*/ 436 w 1196"/>
                <a:gd name="T85" fmla="*/ 150 h 1701"/>
                <a:gd name="T86" fmla="*/ 343 w 1196"/>
                <a:gd name="T87" fmla="*/ 237 h 1701"/>
                <a:gd name="T88" fmla="*/ 307 w 1196"/>
                <a:gd name="T89" fmla="*/ 332 h 1701"/>
                <a:gd name="T90" fmla="*/ 208 w 1196"/>
                <a:gd name="T91" fmla="*/ 447 h 1701"/>
                <a:gd name="T92" fmla="*/ 186 w 1196"/>
                <a:gd name="T93" fmla="*/ 452 h 1701"/>
                <a:gd name="T94" fmla="*/ 172 w 1196"/>
                <a:gd name="T95" fmla="*/ 483 h 1701"/>
                <a:gd name="T96" fmla="*/ 105 w 1196"/>
                <a:gd name="T97" fmla="*/ 549 h 1701"/>
                <a:gd name="T98" fmla="*/ 137 w 1196"/>
                <a:gd name="T99" fmla="*/ 580 h 1701"/>
                <a:gd name="T100" fmla="*/ 157 w 1196"/>
                <a:gd name="T101" fmla="*/ 657 h 1701"/>
                <a:gd name="T102" fmla="*/ 157 w 1196"/>
                <a:gd name="T103" fmla="*/ 713 h 1701"/>
                <a:gd name="T104" fmla="*/ 174 w 1196"/>
                <a:gd name="T105" fmla="*/ 868 h 1701"/>
                <a:gd name="T106" fmla="*/ 152 w 1196"/>
                <a:gd name="T107" fmla="*/ 954 h 1701"/>
                <a:gd name="T108" fmla="*/ 70 w 1196"/>
                <a:gd name="T109" fmla="*/ 1020 h 1701"/>
                <a:gd name="T110" fmla="*/ 20 w 1196"/>
                <a:gd name="T111" fmla="*/ 1084 h 1701"/>
                <a:gd name="T112" fmla="*/ 0 w 1196"/>
                <a:gd name="T113" fmla="*/ 1126 h 1701"/>
                <a:gd name="T114" fmla="*/ 123 w 1196"/>
                <a:gd name="T115" fmla="*/ 1195 h 1701"/>
                <a:gd name="T116" fmla="*/ 185 w 1196"/>
                <a:gd name="T117" fmla="*/ 124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6" h="1701">
                  <a:moveTo>
                    <a:pt x="185" y="1241"/>
                  </a:moveTo>
                  <a:cubicBezTo>
                    <a:pt x="213" y="1258"/>
                    <a:pt x="252" y="1253"/>
                    <a:pt x="261" y="1241"/>
                  </a:cubicBezTo>
                  <a:cubicBezTo>
                    <a:pt x="271" y="1230"/>
                    <a:pt x="296" y="1255"/>
                    <a:pt x="333" y="1297"/>
                  </a:cubicBezTo>
                  <a:cubicBezTo>
                    <a:pt x="335" y="1299"/>
                    <a:pt x="336" y="1300"/>
                    <a:pt x="337" y="1302"/>
                  </a:cubicBezTo>
                  <a:cubicBezTo>
                    <a:pt x="368" y="1295"/>
                    <a:pt x="408" y="1289"/>
                    <a:pt x="423" y="1299"/>
                  </a:cubicBezTo>
                  <a:cubicBezTo>
                    <a:pt x="451" y="1316"/>
                    <a:pt x="444" y="1379"/>
                    <a:pt x="482" y="1382"/>
                  </a:cubicBezTo>
                  <a:cubicBezTo>
                    <a:pt x="521" y="1386"/>
                    <a:pt x="548" y="1424"/>
                    <a:pt x="545" y="1445"/>
                  </a:cubicBezTo>
                  <a:cubicBezTo>
                    <a:pt x="541" y="1466"/>
                    <a:pt x="587" y="1476"/>
                    <a:pt x="583" y="1508"/>
                  </a:cubicBezTo>
                  <a:cubicBezTo>
                    <a:pt x="580" y="1539"/>
                    <a:pt x="684" y="1532"/>
                    <a:pt x="698" y="1521"/>
                  </a:cubicBezTo>
                  <a:cubicBezTo>
                    <a:pt x="712" y="1511"/>
                    <a:pt x="739" y="1504"/>
                    <a:pt x="757" y="1514"/>
                  </a:cubicBezTo>
                  <a:cubicBezTo>
                    <a:pt x="774" y="1525"/>
                    <a:pt x="805" y="1504"/>
                    <a:pt x="823" y="1511"/>
                  </a:cubicBezTo>
                  <a:cubicBezTo>
                    <a:pt x="840" y="1518"/>
                    <a:pt x="910" y="1546"/>
                    <a:pt x="896" y="1570"/>
                  </a:cubicBezTo>
                  <a:cubicBezTo>
                    <a:pt x="882" y="1594"/>
                    <a:pt x="833" y="1633"/>
                    <a:pt x="844" y="1654"/>
                  </a:cubicBezTo>
                  <a:cubicBezTo>
                    <a:pt x="852" y="1670"/>
                    <a:pt x="888" y="1680"/>
                    <a:pt x="903" y="1701"/>
                  </a:cubicBezTo>
                  <a:cubicBezTo>
                    <a:pt x="905" y="1701"/>
                    <a:pt x="906" y="1701"/>
                    <a:pt x="908" y="1700"/>
                  </a:cubicBezTo>
                  <a:cubicBezTo>
                    <a:pt x="935" y="1695"/>
                    <a:pt x="946" y="1594"/>
                    <a:pt x="946" y="1565"/>
                  </a:cubicBezTo>
                  <a:cubicBezTo>
                    <a:pt x="946" y="1535"/>
                    <a:pt x="958" y="1459"/>
                    <a:pt x="967" y="1429"/>
                  </a:cubicBezTo>
                  <a:cubicBezTo>
                    <a:pt x="983" y="1371"/>
                    <a:pt x="903" y="1330"/>
                    <a:pt x="903" y="1267"/>
                  </a:cubicBezTo>
                  <a:cubicBezTo>
                    <a:pt x="903" y="1204"/>
                    <a:pt x="935" y="1239"/>
                    <a:pt x="971" y="1213"/>
                  </a:cubicBezTo>
                  <a:cubicBezTo>
                    <a:pt x="1007" y="1187"/>
                    <a:pt x="969" y="1176"/>
                    <a:pt x="951" y="1172"/>
                  </a:cubicBezTo>
                  <a:cubicBezTo>
                    <a:pt x="933" y="1168"/>
                    <a:pt x="919" y="1136"/>
                    <a:pt x="925" y="1117"/>
                  </a:cubicBezTo>
                  <a:cubicBezTo>
                    <a:pt x="931" y="1098"/>
                    <a:pt x="1041" y="1106"/>
                    <a:pt x="1076" y="1106"/>
                  </a:cubicBezTo>
                  <a:cubicBezTo>
                    <a:pt x="1110" y="1106"/>
                    <a:pt x="1186" y="1074"/>
                    <a:pt x="1187" y="1069"/>
                  </a:cubicBezTo>
                  <a:cubicBezTo>
                    <a:pt x="1188" y="1064"/>
                    <a:pt x="1196" y="1039"/>
                    <a:pt x="1169" y="1018"/>
                  </a:cubicBezTo>
                  <a:cubicBezTo>
                    <a:pt x="1142" y="997"/>
                    <a:pt x="1152" y="967"/>
                    <a:pt x="1173" y="943"/>
                  </a:cubicBezTo>
                  <a:cubicBezTo>
                    <a:pt x="1194" y="919"/>
                    <a:pt x="1160" y="895"/>
                    <a:pt x="1134" y="867"/>
                  </a:cubicBezTo>
                  <a:cubicBezTo>
                    <a:pt x="1109" y="838"/>
                    <a:pt x="1128" y="733"/>
                    <a:pt x="1158" y="684"/>
                  </a:cubicBezTo>
                  <a:cubicBezTo>
                    <a:pt x="1188" y="635"/>
                    <a:pt x="1097" y="646"/>
                    <a:pt x="1042" y="653"/>
                  </a:cubicBezTo>
                  <a:cubicBezTo>
                    <a:pt x="986" y="660"/>
                    <a:pt x="938" y="638"/>
                    <a:pt x="902" y="592"/>
                  </a:cubicBezTo>
                  <a:cubicBezTo>
                    <a:pt x="866" y="546"/>
                    <a:pt x="817" y="575"/>
                    <a:pt x="731" y="577"/>
                  </a:cubicBezTo>
                  <a:cubicBezTo>
                    <a:pt x="645" y="579"/>
                    <a:pt x="662" y="482"/>
                    <a:pt x="666" y="445"/>
                  </a:cubicBezTo>
                  <a:cubicBezTo>
                    <a:pt x="670" y="408"/>
                    <a:pt x="622" y="403"/>
                    <a:pt x="622" y="379"/>
                  </a:cubicBezTo>
                  <a:cubicBezTo>
                    <a:pt x="622" y="356"/>
                    <a:pt x="597" y="356"/>
                    <a:pt x="575" y="357"/>
                  </a:cubicBezTo>
                  <a:cubicBezTo>
                    <a:pt x="553" y="359"/>
                    <a:pt x="575" y="331"/>
                    <a:pt x="590" y="312"/>
                  </a:cubicBezTo>
                  <a:cubicBezTo>
                    <a:pt x="605" y="293"/>
                    <a:pt x="604" y="278"/>
                    <a:pt x="605" y="238"/>
                  </a:cubicBezTo>
                  <a:cubicBezTo>
                    <a:pt x="606" y="198"/>
                    <a:pt x="664" y="164"/>
                    <a:pt x="693" y="125"/>
                  </a:cubicBezTo>
                  <a:cubicBezTo>
                    <a:pt x="700" y="115"/>
                    <a:pt x="711" y="109"/>
                    <a:pt x="724" y="106"/>
                  </a:cubicBezTo>
                  <a:cubicBezTo>
                    <a:pt x="727" y="96"/>
                    <a:pt x="734" y="89"/>
                    <a:pt x="748" y="86"/>
                  </a:cubicBezTo>
                  <a:cubicBezTo>
                    <a:pt x="792" y="77"/>
                    <a:pt x="814" y="48"/>
                    <a:pt x="772" y="24"/>
                  </a:cubicBezTo>
                  <a:cubicBezTo>
                    <a:pt x="730" y="0"/>
                    <a:pt x="706" y="71"/>
                    <a:pt x="659" y="77"/>
                  </a:cubicBezTo>
                  <a:cubicBezTo>
                    <a:pt x="613" y="84"/>
                    <a:pt x="604" y="113"/>
                    <a:pt x="573" y="128"/>
                  </a:cubicBezTo>
                  <a:cubicBezTo>
                    <a:pt x="542" y="144"/>
                    <a:pt x="484" y="130"/>
                    <a:pt x="482" y="157"/>
                  </a:cubicBezTo>
                  <a:cubicBezTo>
                    <a:pt x="480" y="186"/>
                    <a:pt x="462" y="157"/>
                    <a:pt x="436" y="150"/>
                  </a:cubicBezTo>
                  <a:cubicBezTo>
                    <a:pt x="409" y="144"/>
                    <a:pt x="340" y="203"/>
                    <a:pt x="343" y="237"/>
                  </a:cubicBezTo>
                  <a:cubicBezTo>
                    <a:pt x="345" y="270"/>
                    <a:pt x="356" y="301"/>
                    <a:pt x="307" y="332"/>
                  </a:cubicBezTo>
                  <a:cubicBezTo>
                    <a:pt x="259" y="363"/>
                    <a:pt x="230" y="420"/>
                    <a:pt x="208" y="447"/>
                  </a:cubicBezTo>
                  <a:cubicBezTo>
                    <a:pt x="201" y="455"/>
                    <a:pt x="194" y="456"/>
                    <a:pt x="186" y="452"/>
                  </a:cubicBezTo>
                  <a:cubicBezTo>
                    <a:pt x="183" y="467"/>
                    <a:pt x="179" y="478"/>
                    <a:pt x="172" y="483"/>
                  </a:cubicBezTo>
                  <a:cubicBezTo>
                    <a:pt x="160" y="492"/>
                    <a:pt x="130" y="522"/>
                    <a:pt x="105" y="549"/>
                  </a:cubicBezTo>
                  <a:cubicBezTo>
                    <a:pt x="117" y="560"/>
                    <a:pt x="129" y="571"/>
                    <a:pt x="137" y="580"/>
                  </a:cubicBezTo>
                  <a:cubicBezTo>
                    <a:pt x="168" y="613"/>
                    <a:pt x="148" y="639"/>
                    <a:pt x="157" y="657"/>
                  </a:cubicBezTo>
                  <a:cubicBezTo>
                    <a:pt x="166" y="675"/>
                    <a:pt x="174" y="701"/>
                    <a:pt x="157" y="713"/>
                  </a:cubicBezTo>
                  <a:cubicBezTo>
                    <a:pt x="139" y="724"/>
                    <a:pt x="155" y="845"/>
                    <a:pt x="174" y="868"/>
                  </a:cubicBezTo>
                  <a:cubicBezTo>
                    <a:pt x="194" y="890"/>
                    <a:pt x="174" y="910"/>
                    <a:pt x="152" y="954"/>
                  </a:cubicBezTo>
                  <a:cubicBezTo>
                    <a:pt x="130" y="998"/>
                    <a:pt x="110" y="1018"/>
                    <a:pt x="70" y="1020"/>
                  </a:cubicBezTo>
                  <a:cubicBezTo>
                    <a:pt x="31" y="1022"/>
                    <a:pt x="33" y="1084"/>
                    <a:pt x="20" y="1084"/>
                  </a:cubicBezTo>
                  <a:cubicBezTo>
                    <a:pt x="9" y="1084"/>
                    <a:pt x="1" y="1107"/>
                    <a:pt x="0" y="1126"/>
                  </a:cubicBezTo>
                  <a:cubicBezTo>
                    <a:pt x="37" y="1157"/>
                    <a:pt x="104" y="1195"/>
                    <a:pt x="123" y="1195"/>
                  </a:cubicBezTo>
                  <a:cubicBezTo>
                    <a:pt x="144" y="1195"/>
                    <a:pt x="158" y="1225"/>
                    <a:pt x="185" y="124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19" name="Freeform 115">
              <a:extLst>
                <a:ext uri="{FF2B5EF4-FFF2-40B4-BE49-F238E27FC236}">
                  <a16:creationId xmlns:a16="http://schemas.microsoft.com/office/drawing/2014/main" id="{6FADA373-5CDC-9FC3-F389-C013D3F4C54A}"/>
                </a:ext>
              </a:extLst>
            </p:cNvPr>
            <p:cNvSpPr>
              <a:spLocks/>
            </p:cNvSpPr>
            <p:nvPr/>
          </p:nvSpPr>
          <p:spPr bwMode="auto">
            <a:xfrm>
              <a:off x="3316665" y="4765972"/>
              <a:ext cx="426860" cy="485855"/>
            </a:xfrm>
            <a:custGeom>
              <a:avLst/>
              <a:gdLst>
                <a:gd name="T0" fmla="*/ 1209 w 1224"/>
                <a:gd name="T1" fmla="*/ 833 h 1391"/>
                <a:gd name="T2" fmla="*/ 1150 w 1224"/>
                <a:gd name="T3" fmla="*/ 735 h 1391"/>
                <a:gd name="T4" fmla="*/ 1068 w 1224"/>
                <a:gd name="T5" fmla="*/ 685 h 1391"/>
                <a:gd name="T6" fmla="*/ 959 w 1224"/>
                <a:gd name="T7" fmla="*/ 635 h 1391"/>
                <a:gd name="T8" fmla="*/ 947 w 1224"/>
                <a:gd name="T9" fmla="*/ 552 h 1391"/>
                <a:gd name="T10" fmla="*/ 932 w 1224"/>
                <a:gd name="T11" fmla="*/ 476 h 1391"/>
                <a:gd name="T12" fmla="*/ 894 w 1224"/>
                <a:gd name="T13" fmla="*/ 408 h 1391"/>
                <a:gd name="T14" fmla="*/ 784 w 1224"/>
                <a:gd name="T15" fmla="*/ 384 h 1391"/>
                <a:gd name="T16" fmla="*/ 702 w 1224"/>
                <a:gd name="T17" fmla="*/ 346 h 1391"/>
                <a:gd name="T18" fmla="*/ 660 w 1224"/>
                <a:gd name="T19" fmla="*/ 310 h 1391"/>
                <a:gd name="T20" fmla="*/ 590 w 1224"/>
                <a:gd name="T21" fmla="*/ 296 h 1391"/>
                <a:gd name="T22" fmla="*/ 472 w 1224"/>
                <a:gd name="T23" fmla="*/ 225 h 1391"/>
                <a:gd name="T24" fmla="*/ 439 w 1224"/>
                <a:gd name="T25" fmla="*/ 30 h 1391"/>
                <a:gd name="T26" fmla="*/ 345 w 1224"/>
                <a:gd name="T27" fmla="*/ 24 h 1391"/>
                <a:gd name="T28" fmla="*/ 227 w 1224"/>
                <a:gd name="T29" fmla="*/ 77 h 1391"/>
                <a:gd name="T30" fmla="*/ 141 w 1224"/>
                <a:gd name="T31" fmla="*/ 121 h 1391"/>
                <a:gd name="T32" fmla="*/ 56 w 1224"/>
                <a:gd name="T33" fmla="*/ 142 h 1391"/>
                <a:gd name="T34" fmla="*/ 22 w 1224"/>
                <a:gd name="T35" fmla="*/ 135 h 1391"/>
                <a:gd name="T36" fmla="*/ 91 w 1224"/>
                <a:gd name="T37" fmla="*/ 275 h 1391"/>
                <a:gd name="T38" fmla="*/ 64 w 1224"/>
                <a:gd name="T39" fmla="*/ 328 h 1391"/>
                <a:gd name="T40" fmla="*/ 73 w 1224"/>
                <a:gd name="T41" fmla="*/ 470 h 1391"/>
                <a:gd name="T42" fmla="*/ 50 w 1224"/>
                <a:gd name="T43" fmla="*/ 552 h 1391"/>
                <a:gd name="T44" fmla="*/ 26 w 1224"/>
                <a:gd name="T45" fmla="*/ 638 h 1391"/>
                <a:gd name="T46" fmla="*/ 64 w 1224"/>
                <a:gd name="T47" fmla="*/ 685 h 1391"/>
                <a:gd name="T48" fmla="*/ 11 w 1224"/>
                <a:gd name="T49" fmla="*/ 765 h 1391"/>
                <a:gd name="T50" fmla="*/ 3 w 1224"/>
                <a:gd name="T51" fmla="*/ 806 h 1391"/>
                <a:gd name="T52" fmla="*/ 44 w 1224"/>
                <a:gd name="T53" fmla="*/ 853 h 1391"/>
                <a:gd name="T54" fmla="*/ 67 w 1224"/>
                <a:gd name="T55" fmla="*/ 960 h 1391"/>
                <a:gd name="T56" fmla="*/ 109 w 1224"/>
                <a:gd name="T57" fmla="*/ 1016 h 1391"/>
                <a:gd name="T58" fmla="*/ 88 w 1224"/>
                <a:gd name="T59" fmla="*/ 1087 h 1391"/>
                <a:gd name="T60" fmla="*/ 123 w 1224"/>
                <a:gd name="T61" fmla="*/ 1169 h 1391"/>
                <a:gd name="T62" fmla="*/ 159 w 1224"/>
                <a:gd name="T63" fmla="*/ 1261 h 1391"/>
                <a:gd name="T64" fmla="*/ 182 w 1224"/>
                <a:gd name="T65" fmla="*/ 1370 h 1391"/>
                <a:gd name="T66" fmla="*/ 318 w 1224"/>
                <a:gd name="T67" fmla="*/ 1290 h 1391"/>
                <a:gd name="T68" fmla="*/ 407 w 1224"/>
                <a:gd name="T69" fmla="*/ 1287 h 1391"/>
                <a:gd name="T70" fmla="*/ 522 w 1224"/>
                <a:gd name="T71" fmla="*/ 1334 h 1391"/>
                <a:gd name="T72" fmla="*/ 581 w 1224"/>
                <a:gd name="T73" fmla="*/ 1275 h 1391"/>
                <a:gd name="T74" fmla="*/ 714 w 1224"/>
                <a:gd name="T75" fmla="*/ 1275 h 1391"/>
                <a:gd name="T76" fmla="*/ 743 w 1224"/>
                <a:gd name="T77" fmla="*/ 1122 h 1391"/>
                <a:gd name="T78" fmla="*/ 820 w 1224"/>
                <a:gd name="T79" fmla="*/ 1028 h 1391"/>
                <a:gd name="T80" fmla="*/ 941 w 1224"/>
                <a:gd name="T81" fmla="*/ 1007 h 1391"/>
                <a:gd name="T82" fmla="*/ 1056 w 1224"/>
                <a:gd name="T83" fmla="*/ 995 h 1391"/>
                <a:gd name="T84" fmla="*/ 1150 w 1224"/>
                <a:gd name="T85" fmla="*/ 1036 h 1391"/>
                <a:gd name="T86" fmla="*/ 1198 w 1224"/>
                <a:gd name="T87" fmla="*/ 963 h 1391"/>
                <a:gd name="T88" fmla="*/ 1209 w 1224"/>
                <a:gd name="T89" fmla="*/ 833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4" h="1391">
                  <a:moveTo>
                    <a:pt x="1209" y="833"/>
                  </a:moveTo>
                  <a:cubicBezTo>
                    <a:pt x="1195" y="788"/>
                    <a:pt x="1150" y="783"/>
                    <a:pt x="1150" y="735"/>
                  </a:cubicBezTo>
                  <a:cubicBezTo>
                    <a:pt x="1150" y="688"/>
                    <a:pt x="1133" y="682"/>
                    <a:pt x="1068" y="685"/>
                  </a:cubicBezTo>
                  <a:cubicBezTo>
                    <a:pt x="1003" y="688"/>
                    <a:pt x="962" y="673"/>
                    <a:pt x="959" y="635"/>
                  </a:cubicBezTo>
                  <a:cubicBezTo>
                    <a:pt x="956" y="597"/>
                    <a:pt x="917" y="567"/>
                    <a:pt x="947" y="552"/>
                  </a:cubicBezTo>
                  <a:cubicBezTo>
                    <a:pt x="976" y="538"/>
                    <a:pt x="926" y="511"/>
                    <a:pt x="932" y="476"/>
                  </a:cubicBezTo>
                  <a:cubicBezTo>
                    <a:pt x="938" y="440"/>
                    <a:pt x="914" y="425"/>
                    <a:pt x="894" y="408"/>
                  </a:cubicBezTo>
                  <a:cubicBezTo>
                    <a:pt x="873" y="390"/>
                    <a:pt x="784" y="417"/>
                    <a:pt x="784" y="384"/>
                  </a:cubicBezTo>
                  <a:cubicBezTo>
                    <a:pt x="784" y="352"/>
                    <a:pt x="731" y="346"/>
                    <a:pt x="702" y="346"/>
                  </a:cubicBezTo>
                  <a:cubicBezTo>
                    <a:pt x="672" y="346"/>
                    <a:pt x="693" y="307"/>
                    <a:pt x="660" y="310"/>
                  </a:cubicBezTo>
                  <a:cubicBezTo>
                    <a:pt x="628" y="313"/>
                    <a:pt x="634" y="290"/>
                    <a:pt x="590" y="296"/>
                  </a:cubicBezTo>
                  <a:cubicBezTo>
                    <a:pt x="545" y="301"/>
                    <a:pt x="519" y="281"/>
                    <a:pt x="472" y="225"/>
                  </a:cubicBezTo>
                  <a:cubicBezTo>
                    <a:pt x="424" y="169"/>
                    <a:pt x="430" y="59"/>
                    <a:pt x="439" y="30"/>
                  </a:cubicBezTo>
                  <a:cubicBezTo>
                    <a:pt x="448" y="0"/>
                    <a:pt x="383" y="24"/>
                    <a:pt x="345" y="24"/>
                  </a:cubicBezTo>
                  <a:cubicBezTo>
                    <a:pt x="306" y="24"/>
                    <a:pt x="268" y="54"/>
                    <a:pt x="227" y="77"/>
                  </a:cubicBezTo>
                  <a:cubicBezTo>
                    <a:pt x="185" y="101"/>
                    <a:pt x="162" y="101"/>
                    <a:pt x="141" y="121"/>
                  </a:cubicBezTo>
                  <a:cubicBezTo>
                    <a:pt x="120" y="142"/>
                    <a:pt x="88" y="154"/>
                    <a:pt x="56" y="142"/>
                  </a:cubicBezTo>
                  <a:cubicBezTo>
                    <a:pt x="46" y="139"/>
                    <a:pt x="35" y="136"/>
                    <a:pt x="22" y="135"/>
                  </a:cubicBezTo>
                  <a:cubicBezTo>
                    <a:pt x="40" y="178"/>
                    <a:pt x="82" y="249"/>
                    <a:pt x="91" y="275"/>
                  </a:cubicBezTo>
                  <a:cubicBezTo>
                    <a:pt x="103" y="307"/>
                    <a:pt x="76" y="316"/>
                    <a:pt x="64" y="328"/>
                  </a:cubicBezTo>
                  <a:cubicBezTo>
                    <a:pt x="53" y="340"/>
                    <a:pt x="70" y="446"/>
                    <a:pt x="73" y="470"/>
                  </a:cubicBezTo>
                  <a:cubicBezTo>
                    <a:pt x="76" y="493"/>
                    <a:pt x="32" y="538"/>
                    <a:pt x="50" y="552"/>
                  </a:cubicBezTo>
                  <a:cubicBezTo>
                    <a:pt x="67" y="567"/>
                    <a:pt x="26" y="611"/>
                    <a:pt x="26" y="638"/>
                  </a:cubicBezTo>
                  <a:cubicBezTo>
                    <a:pt x="26" y="665"/>
                    <a:pt x="64" y="665"/>
                    <a:pt x="64" y="685"/>
                  </a:cubicBezTo>
                  <a:cubicBezTo>
                    <a:pt x="64" y="706"/>
                    <a:pt x="32" y="753"/>
                    <a:pt x="11" y="765"/>
                  </a:cubicBezTo>
                  <a:cubicBezTo>
                    <a:pt x="0" y="771"/>
                    <a:pt x="0" y="788"/>
                    <a:pt x="3" y="806"/>
                  </a:cubicBezTo>
                  <a:cubicBezTo>
                    <a:pt x="9" y="804"/>
                    <a:pt x="13" y="831"/>
                    <a:pt x="44" y="853"/>
                  </a:cubicBezTo>
                  <a:cubicBezTo>
                    <a:pt x="79" y="880"/>
                    <a:pt x="38" y="924"/>
                    <a:pt x="67" y="960"/>
                  </a:cubicBezTo>
                  <a:cubicBezTo>
                    <a:pt x="97" y="995"/>
                    <a:pt x="129" y="998"/>
                    <a:pt x="109" y="1016"/>
                  </a:cubicBezTo>
                  <a:cubicBezTo>
                    <a:pt x="88" y="1034"/>
                    <a:pt x="112" y="1069"/>
                    <a:pt x="88" y="1087"/>
                  </a:cubicBezTo>
                  <a:cubicBezTo>
                    <a:pt x="64" y="1104"/>
                    <a:pt x="97" y="1157"/>
                    <a:pt x="123" y="1169"/>
                  </a:cubicBezTo>
                  <a:cubicBezTo>
                    <a:pt x="150" y="1181"/>
                    <a:pt x="132" y="1234"/>
                    <a:pt x="159" y="1261"/>
                  </a:cubicBezTo>
                  <a:cubicBezTo>
                    <a:pt x="185" y="1287"/>
                    <a:pt x="173" y="1349"/>
                    <a:pt x="182" y="1370"/>
                  </a:cubicBezTo>
                  <a:cubicBezTo>
                    <a:pt x="191" y="1391"/>
                    <a:pt x="271" y="1340"/>
                    <a:pt x="318" y="1290"/>
                  </a:cubicBezTo>
                  <a:cubicBezTo>
                    <a:pt x="365" y="1240"/>
                    <a:pt x="362" y="1281"/>
                    <a:pt x="407" y="1287"/>
                  </a:cubicBezTo>
                  <a:cubicBezTo>
                    <a:pt x="451" y="1293"/>
                    <a:pt x="501" y="1293"/>
                    <a:pt x="522" y="1334"/>
                  </a:cubicBezTo>
                  <a:cubicBezTo>
                    <a:pt x="542" y="1376"/>
                    <a:pt x="566" y="1293"/>
                    <a:pt x="581" y="1275"/>
                  </a:cubicBezTo>
                  <a:cubicBezTo>
                    <a:pt x="596" y="1258"/>
                    <a:pt x="696" y="1281"/>
                    <a:pt x="714" y="1275"/>
                  </a:cubicBezTo>
                  <a:cubicBezTo>
                    <a:pt x="731" y="1270"/>
                    <a:pt x="746" y="1143"/>
                    <a:pt x="743" y="1122"/>
                  </a:cubicBezTo>
                  <a:cubicBezTo>
                    <a:pt x="740" y="1101"/>
                    <a:pt x="784" y="1051"/>
                    <a:pt x="820" y="1028"/>
                  </a:cubicBezTo>
                  <a:cubicBezTo>
                    <a:pt x="855" y="1004"/>
                    <a:pt x="911" y="1022"/>
                    <a:pt x="941" y="1007"/>
                  </a:cubicBezTo>
                  <a:cubicBezTo>
                    <a:pt x="970" y="992"/>
                    <a:pt x="1015" y="995"/>
                    <a:pt x="1056" y="995"/>
                  </a:cubicBezTo>
                  <a:cubicBezTo>
                    <a:pt x="1097" y="995"/>
                    <a:pt x="1127" y="1036"/>
                    <a:pt x="1150" y="1036"/>
                  </a:cubicBezTo>
                  <a:cubicBezTo>
                    <a:pt x="1174" y="1036"/>
                    <a:pt x="1204" y="998"/>
                    <a:pt x="1198" y="963"/>
                  </a:cubicBezTo>
                  <a:cubicBezTo>
                    <a:pt x="1192" y="927"/>
                    <a:pt x="1224" y="877"/>
                    <a:pt x="1209" y="83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0" name="Freeform 116">
              <a:extLst>
                <a:ext uri="{FF2B5EF4-FFF2-40B4-BE49-F238E27FC236}">
                  <a16:creationId xmlns:a16="http://schemas.microsoft.com/office/drawing/2014/main" id="{D26ACCAC-0928-2039-51F0-8F12FF1F9D3F}"/>
                </a:ext>
              </a:extLst>
            </p:cNvPr>
            <p:cNvSpPr>
              <a:spLocks/>
            </p:cNvSpPr>
            <p:nvPr/>
          </p:nvSpPr>
          <p:spPr bwMode="auto">
            <a:xfrm>
              <a:off x="2901375" y="4429346"/>
              <a:ext cx="451152" cy="652435"/>
            </a:xfrm>
            <a:custGeom>
              <a:avLst/>
              <a:gdLst>
                <a:gd name="T0" fmla="*/ 1188 w 1292"/>
                <a:gd name="T1" fmla="*/ 1775 h 1871"/>
                <a:gd name="T2" fmla="*/ 1192 w 1292"/>
                <a:gd name="T3" fmla="*/ 1772 h 1871"/>
                <a:gd name="T4" fmla="*/ 1200 w 1292"/>
                <a:gd name="T5" fmla="*/ 1731 h 1871"/>
                <a:gd name="T6" fmla="*/ 1253 w 1292"/>
                <a:gd name="T7" fmla="*/ 1651 h 1871"/>
                <a:gd name="T8" fmla="*/ 1215 w 1292"/>
                <a:gd name="T9" fmla="*/ 1604 h 1871"/>
                <a:gd name="T10" fmla="*/ 1239 w 1292"/>
                <a:gd name="T11" fmla="*/ 1518 h 1871"/>
                <a:gd name="T12" fmla="*/ 1262 w 1292"/>
                <a:gd name="T13" fmla="*/ 1436 h 1871"/>
                <a:gd name="T14" fmla="*/ 1253 w 1292"/>
                <a:gd name="T15" fmla="*/ 1294 h 1871"/>
                <a:gd name="T16" fmla="*/ 1280 w 1292"/>
                <a:gd name="T17" fmla="*/ 1241 h 1871"/>
                <a:gd name="T18" fmla="*/ 1211 w 1292"/>
                <a:gd name="T19" fmla="*/ 1101 h 1871"/>
                <a:gd name="T20" fmla="*/ 1115 w 1292"/>
                <a:gd name="T21" fmla="*/ 1105 h 1871"/>
                <a:gd name="T22" fmla="*/ 1091 w 1292"/>
                <a:gd name="T23" fmla="*/ 975 h 1871"/>
                <a:gd name="T24" fmla="*/ 1047 w 1292"/>
                <a:gd name="T25" fmla="*/ 984 h 1871"/>
                <a:gd name="T26" fmla="*/ 940 w 1292"/>
                <a:gd name="T27" fmla="*/ 999 h 1871"/>
                <a:gd name="T28" fmla="*/ 887 w 1292"/>
                <a:gd name="T29" fmla="*/ 943 h 1871"/>
                <a:gd name="T30" fmla="*/ 837 w 1292"/>
                <a:gd name="T31" fmla="*/ 904 h 1871"/>
                <a:gd name="T32" fmla="*/ 796 w 1292"/>
                <a:gd name="T33" fmla="*/ 819 h 1871"/>
                <a:gd name="T34" fmla="*/ 769 w 1292"/>
                <a:gd name="T35" fmla="*/ 733 h 1871"/>
                <a:gd name="T36" fmla="*/ 784 w 1292"/>
                <a:gd name="T37" fmla="*/ 668 h 1871"/>
                <a:gd name="T38" fmla="*/ 828 w 1292"/>
                <a:gd name="T39" fmla="*/ 615 h 1871"/>
                <a:gd name="T40" fmla="*/ 861 w 1292"/>
                <a:gd name="T41" fmla="*/ 521 h 1871"/>
                <a:gd name="T42" fmla="*/ 949 w 1292"/>
                <a:gd name="T43" fmla="*/ 462 h 1871"/>
                <a:gd name="T44" fmla="*/ 1070 w 1292"/>
                <a:gd name="T45" fmla="*/ 417 h 1871"/>
                <a:gd name="T46" fmla="*/ 1151 w 1292"/>
                <a:gd name="T47" fmla="*/ 412 h 1871"/>
                <a:gd name="T48" fmla="*/ 1092 w 1292"/>
                <a:gd name="T49" fmla="*/ 365 h 1871"/>
                <a:gd name="T50" fmla="*/ 1144 w 1292"/>
                <a:gd name="T51" fmla="*/ 281 h 1871"/>
                <a:gd name="T52" fmla="*/ 1071 w 1292"/>
                <a:gd name="T53" fmla="*/ 222 h 1871"/>
                <a:gd name="T54" fmla="*/ 1005 w 1292"/>
                <a:gd name="T55" fmla="*/ 225 h 1871"/>
                <a:gd name="T56" fmla="*/ 946 w 1292"/>
                <a:gd name="T57" fmla="*/ 232 h 1871"/>
                <a:gd name="T58" fmla="*/ 831 w 1292"/>
                <a:gd name="T59" fmla="*/ 219 h 1871"/>
                <a:gd name="T60" fmla="*/ 793 w 1292"/>
                <a:gd name="T61" fmla="*/ 156 h 1871"/>
                <a:gd name="T62" fmla="*/ 730 w 1292"/>
                <a:gd name="T63" fmla="*/ 93 h 1871"/>
                <a:gd name="T64" fmla="*/ 671 w 1292"/>
                <a:gd name="T65" fmla="*/ 10 h 1871"/>
                <a:gd name="T66" fmla="*/ 585 w 1292"/>
                <a:gd name="T67" fmla="*/ 13 h 1871"/>
                <a:gd name="T68" fmla="*/ 609 w 1292"/>
                <a:gd name="T69" fmla="*/ 84 h 1871"/>
                <a:gd name="T70" fmla="*/ 553 w 1292"/>
                <a:gd name="T71" fmla="*/ 185 h 1871"/>
                <a:gd name="T72" fmla="*/ 357 w 1292"/>
                <a:gd name="T73" fmla="*/ 292 h 1871"/>
                <a:gd name="T74" fmla="*/ 267 w 1292"/>
                <a:gd name="T75" fmla="*/ 451 h 1871"/>
                <a:gd name="T76" fmla="*/ 196 w 1292"/>
                <a:gd name="T77" fmla="*/ 455 h 1871"/>
                <a:gd name="T78" fmla="*/ 119 w 1292"/>
                <a:gd name="T79" fmla="*/ 435 h 1871"/>
                <a:gd name="T80" fmla="*/ 119 w 1292"/>
                <a:gd name="T81" fmla="*/ 384 h 1871"/>
                <a:gd name="T82" fmla="*/ 100 w 1292"/>
                <a:gd name="T83" fmla="*/ 333 h 1871"/>
                <a:gd name="T84" fmla="*/ 17 w 1292"/>
                <a:gd name="T85" fmla="*/ 420 h 1871"/>
                <a:gd name="T86" fmla="*/ 55 w 1292"/>
                <a:gd name="T87" fmla="*/ 557 h 1871"/>
                <a:gd name="T88" fmla="*/ 24 w 1292"/>
                <a:gd name="T89" fmla="*/ 583 h 1871"/>
                <a:gd name="T90" fmla="*/ 132 w 1292"/>
                <a:gd name="T91" fmla="*/ 670 h 1871"/>
                <a:gd name="T92" fmla="*/ 232 w 1292"/>
                <a:gd name="T93" fmla="*/ 807 h 1871"/>
                <a:gd name="T94" fmla="*/ 303 w 1292"/>
                <a:gd name="T95" fmla="*/ 960 h 1871"/>
                <a:gd name="T96" fmla="*/ 458 w 1292"/>
                <a:gd name="T97" fmla="*/ 1254 h 1871"/>
                <a:gd name="T98" fmla="*/ 518 w 1292"/>
                <a:gd name="T99" fmla="*/ 1383 h 1871"/>
                <a:gd name="T100" fmla="*/ 555 w 1292"/>
                <a:gd name="T101" fmla="*/ 1473 h 1871"/>
                <a:gd name="T102" fmla="*/ 712 w 1292"/>
                <a:gd name="T103" fmla="*/ 1584 h 1871"/>
                <a:gd name="T104" fmla="*/ 1000 w 1292"/>
                <a:gd name="T105" fmla="*/ 1761 h 1871"/>
                <a:gd name="T106" fmla="*/ 1120 w 1292"/>
                <a:gd name="T107" fmla="*/ 1852 h 1871"/>
                <a:gd name="T108" fmla="*/ 1125 w 1292"/>
                <a:gd name="T109" fmla="*/ 1871 h 1871"/>
                <a:gd name="T110" fmla="*/ 1147 w 1292"/>
                <a:gd name="T111" fmla="*/ 1855 h 1871"/>
                <a:gd name="T112" fmla="*/ 1188 w 1292"/>
                <a:gd name="T113" fmla="*/ 1775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1871">
                  <a:moveTo>
                    <a:pt x="1188" y="1775"/>
                  </a:moveTo>
                  <a:cubicBezTo>
                    <a:pt x="1190" y="1773"/>
                    <a:pt x="1191" y="1772"/>
                    <a:pt x="1192" y="1772"/>
                  </a:cubicBezTo>
                  <a:cubicBezTo>
                    <a:pt x="1189" y="1754"/>
                    <a:pt x="1189" y="1737"/>
                    <a:pt x="1200" y="1731"/>
                  </a:cubicBezTo>
                  <a:cubicBezTo>
                    <a:pt x="1221" y="1719"/>
                    <a:pt x="1253" y="1672"/>
                    <a:pt x="1253" y="1651"/>
                  </a:cubicBezTo>
                  <a:cubicBezTo>
                    <a:pt x="1253" y="1631"/>
                    <a:pt x="1215" y="1631"/>
                    <a:pt x="1215" y="1604"/>
                  </a:cubicBezTo>
                  <a:cubicBezTo>
                    <a:pt x="1215" y="1577"/>
                    <a:pt x="1256" y="1533"/>
                    <a:pt x="1239" y="1518"/>
                  </a:cubicBezTo>
                  <a:cubicBezTo>
                    <a:pt x="1221" y="1504"/>
                    <a:pt x="1265" y="1459"/>
                    <a:pt x="1262" y="1436"/>
                  </a:cubicBezTo>
                  <a:cubicBezTo>
                    <a:pt x="1259" y="1412"/>
                    <a:pt x="1242" y="1306"/>
                    <a:pt x="1253" y="1294"/>
                  </a:cubicBezTo>
                  <a:cubicBezTo>
                    <a:pt x="1265" y="1282"/>
                    <a:pt x="1292" y="1273"/>
                    <a:pt x="1280" y="1241"/>
                  </a:cubicBezTo>
                  <a:cubicBezTo>
                    <a:pt x="1271" y="1215"/>
                    <a:pt x="1229" y="1144"/>
                    <a:pt x="1211" y="1101"/>
                  </a:cubicBezTo>
                  <a:cubicBezTo>
                    <a:pt x="1178" y="1096"/>
                    <a:pt x="1138" y="1097"/>
                    <a:pt x="1115" y="1105"/>
                  </a:cubicBezTo>
                  <a:cubicBezTo>
                    <a:pt x="1082" y="1117"/>
                    <a:pt x="1091" y="1014"/>
                    <a:pt x="1091" y="975"/>
                  </a:cubicBezTo>
                  <a:cubicBezTo>
                    <a:pt x="1091" y="937"/>
                    <a:pt x="1059" y="958"/>
                    <a:pt x="1047" y="984"/>
                  </a:cubicBezTo>
                  <a:cubicBezTo>
                    <a:pt x="1035" y="1011"/>
                    <a:pt x="988" y="999"/>
                    <a:pt x="940" y="999"/>
                  </a:cubicBezTo>
                  <a:cubicBezTo>
                    <a:pt x="893" y="999"/>
                    <a:pt x="917" y="940"/>
                    <a:pt x="887" y="943"/>
                  </a:cubicBezTo>
                  <a:cubicBezTo>
                    <a:pt x="858" y="946"/>
                    <a:pt x="834" y="934"/>
                    <a:pt x="837" y="904"/>
                  </a:cubicBezTo>
                  <a:cubicBezTo>
                    <a:pt x="840" y="875"/>
                    <a:pt x="816" y="851"/>
                    <a:pt x="796" y="819"/>
                  </a:cubicBezTo>
                  <a:cubicBezTo>
                    <a:pt x="775" y="786"/>
                    <a:pt x="752" y="754"/>
                    <a:pt x="769" y="733"/>
                  </a:cubicBezTo>
                  <a:cubicBezTo>
                    <a:pt x="787" y="713"/>
                    <a:pt x="758" y="695"/>
                    <a:pt x="784" y="668"/>
                  </a:cubicBezTo>
                  <a:cubicBezTo>
                    <a:pt x="811" y="642"/>
                    <a:pt x="837" y="651"/>
                    <a:pt x="828" y="615"/>
                  </a:cubicBezTo>
                  <a:cubicBezTo>
                    <a:pt x="819" y="580"/>
                    <a:pt x="858" y="559"/>
                    <a:pt x="861" y="521"/>
                  </a:cubicBezTo>
                  <a:cubicBezTo>
                    <a:pt x="864" y="482"/>
                    <a:pt x="908" y="494"/>
                    <a:pt x="949" y="462"/>
                  </a:cubicBezTo>
                  <a:cubicBezTo>
                    <a:pt x="991" y="429"/>
                    <a:pt x="1035" y="447"/>
                    <a:pt x="1070" y="417"/>
                  </a:cubicBezTo>
                  <a:cubicBezTo>
                    <a:pt x="1104" y="390"/>
                    <a:pt x="1126" y="414"/>
                    <a:pt x="1151" y="412"/>
                  </a:cubicBezTo>
                  <a:cubicBezTo>
                    <a:pt x="1136" y="391"/>
                    <a:pt x="1100" y="381"/>
                    <a:pt x="1092" y="365"/>
                  </a:cubicBezTo>
                  <a:cubicBezTo>
                    <a:pt x="1081" y="344"/>
                    <a:pt x="1130" y="305"/>
                    <a:pt x="1144" y="281"/>
                  </a:cubicBezTo>
                  <a:cubicBezTo>
                    <a:pt x="1158" y="257"/>
                    <a:pt x="1088" y="229"/>
                    <a:pt x="1071" y="222"/>
                  </a:cubicBezTo>
                  <a:cubicBezTo>
                    <a:pt x="1053" y="215"/>
                    <a:pt x="1022" y="236"/>
                    <a:pt x="1005" y="225"/>
                  </a:cubicBezTo>
                  <a:cubicBezTo>
                    <a:pt x="987" y="215"/>
                    <a:pt x="960" y="222"/>
                    <a:pt x="946" y="232"/>
                  </a:cubicBezTo>
                  <a:cubicBezTo>
                    <a:pt x="932" y="243"/>
                    <a:pt x="828" y="250"/>
                    <a:pt x="831" y="219"/>
                  </a:cubicBezTo>
                  <a:cubicBezTo>
                    <a:pt x="835" y="187"/>
                    <a:pt x="789" y="177"/>
                    <a:pt x="793" y="156"/>
                  </a:cubicBezTo>
                  <a:cubicBezTo>
                    <a:pt x="796" y="135"/>
                    <a:pt x="769" y="97"/>
                    <a:pt x="730" y="93"/>
                  </a:cubicBezTo>
                  <a:cubicBezTo>
                    <a:pt x="692" y="90"/>
                    <a:pt x="699" y="27"/>
                    <a:pt x="671" y="10"/>
                  </a:cubicBezTo>
                  <a:cubicBezTo>
                    <a:pt x="656" y="0"/>
                    <a:pt x="616" y="6"/>
                    <a:pt x="585" y="13"/>
                  </a:cubicBezTo>
                  <a:cubicBezTo>
                    <a:pt x="619" y="50"/>
                    <a:pt x="631" y="66"/>
                    <a:pt x="609" y="84"/>
                  </a:cubicBezTo>
                  <a:cubicBezTo>
                    <a:pt x="579" y="107"/>
                    <a:pt x="609" y="112"/>
                    <a:pt x="553" y="185"/>
                  </a:cubicBezTo>
                  <a:cubicBezTo>
                    <a:pt x="498" y="259"/>
                    <a:pt x="403" y="278"/>
                    <a:pt x="357" y="292"/>
                  </a:cubicBezTo>
                  <a:cubicBezTo>
                    <a:pt x="311" y="305"/>
                    <a:pt x="292" y="391"/>
                    <a:pt x="267" y="451"/>
                  </a:cubicBezTo>
                  <a:cubicBezTo>
                    <a:pt x="242" y="511"/>
                    <a:pt x="221" y="490"/>
                    <a:pt x="196" y="455"/>
                  </a:cubicBezTo>
                  <a:cubicBezTo>
                    <a:pt x="170" y="421"/>
                    <a:pt x="149" y="462"/>
                    <a:pt x="119" y="435"/>
                  </a:cubicBezTo>
                  <a:cubicBezTo>
                    <a:pt x="89" y="407"/>
                    <a:pt x="103" y="407"/>
                    <a:pt x="119" y="384"/>
                  </a:cubicBezTo>
                  <a:cubicBezTo>
                    <a:pt x="128" y="371"/>
                    <a:pt x="118" y="352"/>
                    <a:pt x="100" y="333"/>
                  </a:cubicBezTo>
                  <a:cubicBezTo>
                    <a:pt x="67" y="339"/>
                    <a:pt x="34" y="385"/>
                    <a:pt x="17" y="420"/>
                  </a:cubicBezTo>
                  <a:cubicBezTo>
                    <a:pt x="0" y="457"/>
                    <a:pt x="48" y="530"/>
                    <a:pt x="55" y="557"/>
                  </a:cubicBezTo>
                  <a:cubicBezTo>
                    <a:pt x="62" y="583"/>
                    <a:pt x="28" y="559"/>
                    <a:pt x="24" y="583"/>
                  </a:cubicBezTo>
                  <a:cubicBezTo>
                    <a:pt x="20" y="608"/>
                    <a:pt x="97" y="643"/>
                    <a:pt x="132" y="670"/>
                  </a:cubicBezTo>
                  <a:cubicBezTo>
                    <a:pt x="168" y="696"/>
                    <a:pt x="199" y="772"/>
                    <a:pt x="232" y="807"/>
                  </a:cubicBezTo>
                  <a:cubicBezTo>
                    <a:pt x="265" y="843"/>
                    <a:pt x="268" y="873"/>
                    <a:pt x="303" y="960"/>
                  </a:cubicBezTo>
                  <a:cubicBezTo>
                    <a:pt x="338" y="1046"/>
                    <a:pt x="409" y="1192"/>
                    <a:pt x="458" y="1254"/>
                  </a:cubicBezTo>
                  <a:cubicBezTo>
                    <a:pt x="507" y="1316"/>
                    <a:pt x="529" y="1365"/>
                    <a:pt x="518" y="1383"/>
                  </a:cubicBezTo>
                  <a:cubicBezTo>
                    <a:pt x="507" y="1400"/>
                    <a:pt x="520" y="1449"/>
                    <a:pt x="555" y="1473"/>
                  </a:cubicBezTo>
                  <a:cubicBezTo>
                    <a:pt x="591" y="1498"/>
                    <a:pt x="619" y="1538"/>
                    <a:pt x="712" y="1584"/>
                  </a:cubicBezTo>
                  <a:cubicBezTo>
                    <a:pt x="805" y="1631"/>
                    <a:pt x="976" y="1719"/>
                    <a:pt x="1000" y="1761"/>
                  </a:cubicBezTo>
                  <a:cubicBezTo>
                    <a:pt x="1025" y="1803"/>
                    <a:pt x="1104" y="1843"/>
                    <a:pt x="1120" y="1852"/>
                  </a:cubicBezTo>
                  <a:cubicBezTo>
                    <a:pt x="1124" y="1854"/>
                    <a:pt x="1125" y="1861"/>
                    <a:pt x="1125" y="1871"/>
                  </a:cubicBezTo>
                  <a:cubicBezTo>
                    <a:pt x="1135" y="1863"/>
                    <a:pt x="1142" y="1857"/>
                    <a:pt x="1147" y="1855"/>
                  </a:cubicBezTo>
                  <a:cubicBezTo>
                    <a:pt x="1177" y="1840"/>
                    <a:pt x="1180" y="1790"/>
                    <a:pt x="1188" y="1775"/>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1" name="Freeform 117">
              <a:extLst>
                <a:ext uri="{FF2B5EF4-FFF2-40B4-BE49-F238E27FC236}">
                  <a16:creationId xmlns:a16="http://schemas.microsoft.com/office/drawing/2014/main" id="{D9467199-4B37-DDAA-A4B8-4D9F3B2A4A9F}"/>
                </a:ext>
              </a:extLst>
            </p:cNvPr>
            <p:cNvSpPr>
              <a:spLocks/>
            </p:cNvSpPr>
            <p:nvPr/>
          </p:nvSpPr>
          <p:spPr bwMode="auto">
            <a:xfrm>
              <a:off x="3181320" y="3997859"/>
              <a:ext cx="483542" cy="404879"/>
            </a:xfrm>
            <a:custGeom>
              <a:avLst/>
              <a:gdLst>
                <a:gd name="T0" fmla="*/ 140 w 1387"/>
                <a:gd name="T1" fmla="*/ 72 h 1161"/>
                <a:gd name="T2" fmla="*/ 52 w 1387"/>
                <a:gd name="T3" fmla="*/ 185 h 1161"/>
                <a:gd name="T4" fmla="*/ 37 w 1387"/>
                <a:gd name="T5" fmla="*/ 259 h 1161"/>
                <a:gd name="T6" fmla="*/ 22 w 1387"/>
                <a:gd name="T7" fmla="*/ 304 h 1161"/>
                <a:gd name="T8" fmla="*/ 69 w 1387"/>
                <a:gd name="T9" fmla="*/ 326 h 1161"/>
                <a:gd name="T10" fmla="*/ 113 w 1387"/>
                <a:gd name="T11" fmla="*/ 392 h 1161"/>
                <a:gd name="T12" fmla="*/ 178 w 1387"/>
                <a:gd name="T13" fmla="*/ 524 h 1161"/>
                <a:gd name="T14" fmla="*/ 349 w 1387"/>
                <a:gd name="T15" fmla="*/ 539 h 1161"/>
                <a:gd name="T16" fmla="*/ 489 w 1387"/>
                <a:gd name="T17" fmla="*/ 600 h 1161"/>
                <a:gd name="T18" fmla="*/ 605 w 1387"/>
                <a:gd name="T19" fmla="*/ 631 h 1161"/>
                <a:gd name="T20" fmla="*/ 581 w 1387"/>
                <a:gd name="T21" fmla="*/ 814 h 1161"/>
                <a:gd name="T22" fmla="*/ 620 w 1387"/>
                <a:gd name="T23" fmla="*/ 890 h 1161"/>
                <a:gd name="T24" fmla="*/ 616 w 1387"/>
                <a:gd name="T25" fmla="*/ 965 h 1161"/>
                <a:gd name="T26" fmla="*/ 634 w 1387"/>
                <a:gd name="T27" fmla="*/ 1016 h 1161"/>
                <a:gd name="T28" fmla="*/ 620 w 1387"/>
                <a:gd name="T29" fmla="*/ 1024 h 1161"/>
                <a:gd name="T30" fmla="*/ 697 w 1387"/>
                <a:gd name="T31" fmla="*/ 1125 h 1161"/>
                <a:gd name="T32" fmla="*/ 757 w 1387"/>
                <a:gd name="T33" fmla="*/ 1149 h 1161"/>
                <a:gd name="T34" fmla="*/ 810 w 1387"/>
                <a:gd name="T35" fmla="*/ 1140 h 1161"/>
                <a:gd name="T36" fmla="*/ 879 w 1387"/>
                <a:gd name="T37" fmla="*/ 1104 h 1161"/>
                <a:gd name="T38" fmla="*/ 945 w 1387"/>
                <a:gd name="T39" fmla="*/ 1071 h 1161"/>
                <a:gd name="T40" fmla="*/ 1002 w 1387"/>
                <a:gd name="T41" fmla="*/ 1017 h 1161"/>
                <a:gd name="T42" fmla="*/ 1014 w 1387"/>
                <a:gd name="T43" fmla="*/ 975 h 1161"/>
                <a:gd name="T44" fmla="*/ 963 w 1387"/>
                <a:gd name="T45" fmla="*/ 963 h 1161"/>
                <a:gd name="T46" fmla="*/ 936 w 1387"/>
                <a:gd name="T47" fmla="*/ 900 h 1161"/>
                <a:gd name="T48" fmla="*/ 897 w 1387"/>
                <a:gd name="T49" fmla="*/ 826 h 1161"/>
                <a:gd name="T50" fmla="*/ 963 w 1387"/>
                <a:gd name="T51" fmla="*/ 814 h 1161"/>
                <a:gd name="T52" fmla="*/ 1050 w 1387"/>
                <a:gd name="T53" fmla="*/ 844 h 1161"/>
                <a:gd name="T54" fmla="*/ 1089 w 1387"/>
                <a:gd name="T55" fmla="*/ 846 h 1161"/>
                <a:gd name="T56" fmla="*/ 1158 w 1387"/>
                <a:gd name="T57" fmla="*/ 808 h 1161"/>
                <a:gd name="T58" fmla="*/ 1281 w 1387"/>
                <a:gd name="T59" fmla="*/ 760 h 1161"/>
                <a:gd name="T60" fmla="*/ 1308 w 1387"/>
                <a:gd name="T61" fmla="*/ 724 h 1161"/>
                <a:gd name="T62" fmla="*/ 1242 w 1387"/>
                <a:gd name="T63" fmla="*/ 643 h 1161"/>
                <a:gd name="T64" fmla="*/ 1253 w 1387"/>
                <a:gd name="T65" fmla="*/ 590 h 1161"/>
                <a:gd name="T66" fmla="*/ 1300 w 1387"/>
                <a:gd name="T67" fmla="*/ 543 h 1161"/>
                <a:gd name="T68" fmla="*/ 1314 w 1387"/>
                <a:gd name="T69" fmla="*/ 489 h 1161"/>
                <a:gd name="T70" fmla="*/ 1350 w 1387"/>
                <a:gd name="T71" fmla="*/ 421 h 1161"/>
                <a:gd name="T72" fmla="*/ 1387 w 1387"/>
                <a:gd name="T73" fmla="*/ 373 h 1161"/>
                <a:gd name="T74" fmla="*/ 1242 w 1387"/>
                <a:gd name="T75" fmla="*/ 358 h 1161"/>
                <a:gd name="T76" fmla="*/ 1268 w 1387"/>
                <a:gd name="T77" fmla="*/ 277 h 1161"/>
                <a:gd name="T78" fmla="*/ 1120 w 1387"/>
                <a:gd name="T79" fmla="*/ 221 h 1161"/>
                <a:gd name="T80" fmla="*/ 1133 w 1387"/>
                <a:gd name="T81" fmla="*/ 166 h 1161"/>
                <a:gd name="T82" fmla="*/ 1049 w 1387"/>
                <a:gd name="T83" fmla="*/ 142 h 1161"/>
                <a:gd name="T84" fmla="*/ 857 w 1387"/>
                <a:gd name="T85" fmla="*/ 210 h 1161"/>
                <a:gd name="T86" fmla="*/ 668 w 1387"/>
                <a:gd name="T87" fmla="*/ 155 h 1161"/>
                <a:gd name="T88" fmla="*/ 538 w 1387"/>
                <a:gd name="T89" fmla="*/ 133 h 1161"/>
                <a:gd name="T90" fmla="*/ 460 w 1387"/>
                <a:gd name="T91" fmla="*/ 55 h 1161"/>
                <a:gd name="T92" fmla="*/ 376 w 1387"/>
                <a:gd name="T93" fmla="*/ 0 h 1161"/>
                <a:gd name="T94" fmla="*/ 348 w 1387"/>
                <a:gd name="T95" fmla="*/ 64 h 1161"/>
                <a:gd name="T96" fmla="*/ 212 w 1387"/>
                <a:gd name="T97" fmla="*/ 142 h 1161"/>
                <a:gd name="T98" fmla="*/ 246 w 1387"/>
                <a:gd name="T99" fmla="*/ 288 h 1161"/>
                <a:gd name="T100" fmla="*/ 139 w 1387"/>
                <a:gd name="T101" fmla="*/ 252 h 1161"/>
                <a:gd name="T102" fmla="*/ 184 w 1387"/>
                <a:gd name="T103" fmla="*/ 122 h 1161"/>
                <a:gd name="T104" fmla="*/ 171 w 1387"/>
                <a:gd name="T105" fmla="*/ 53 h 1161"/>
                <a:gd name="T106" fmla="*/ 140 w 1387"/>
                <a:gd name="T107" fmla="*/ 72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7" h="1161">
                  <a:moveTo>
                    <a:pt x="140" y="72"/>
                  </a:moveTo>
                  <a:cubicBezTo>
                    <a:pt x="111" y="111"/>
                    <a:pt x="53" y="145"/>
                    <a:pt x="52" y="185"/>
                  </a:cubicBezTo>
                  <a:cubicBezTo>
                    <a:pt x="51" y="225"/>
                    <a:pt x="52" y="240"/>
                    <a:pt x="37" y="259"/>
                  </a:cubicBezTo>
                  <a:cubicBezTo>
                    <a:pt x="22" y="278"/>
                    <a:pt x="0" y="306"/>
                    <a:pt x="22" y="304"/>
                  </a:cubicBezTo>
                  <a:cubicBezTo>
                    <a:pt x="44" y="303"/>
                    <a:pt x="69" y="303"/>
                    <a:pt x="69" y="326"/>
                  </a:cubicBezTo>
                  <a:cubicBezTo>
                    <a:pt x="69" y="350"/>
                    <a:pt x="117" y="355"/>
                    <a:pt x="113" y="392"/>
                  </a:cubicBezTo>
                  <a:cubicBezTo>
                    <a:pt x="109" y="429"/>
                    <a:pt x="92" y="526"/>
                    <a:pt x="178" y="524"/>
                  </a:cubicBezTo>
                  <a:cubicBezTo>
                    <a:pt x="264" y="522"/>
                    <a:pt x="313" y="493"/>
                    <a:pt x="349" y="539"/>
                  </a:cubicBezTo>
                  <a:cubicBezTo>
                    <a:pt x="385" y="585"/>
                    <a:pt x="433" y="607"/>
                    <a:pt x="489" y="600"/>
                  </a:cubicBezTo>
                  <a:cubicBezTo>
                    <a:pt x="544" y="593"/>
                    <a:pt x="635" y="582"/>
                    <a:pt x="605" y="631"/>
                  </a:cubicBezTo>
                  <a:cubicBezTo>
                    <a:pt x="575" y="680"/>
                    <a:pt x="556" y="785"/>
                    <a:pt x="581" y="814"/>
                  </a:cubicBezTo>
                  <a:cubicBezTo>
                    <a:pt x="607" y="842"/>
                    <a:pt x="641" y="866"/>
                    <a:pt x="620" y="890"/>
                  </a:cubicBezTo>
                  <a:cubicBezTo>
                    <a:pt x="599" y="914"/>
                    <a:pt x="589" y="944"/>
                    <a:pt x="616" y="965"/>
                  </a:cubicBezTo>
                  <a:cubicBezTo>
                    <a:pt x="643" y="986"/>
                    <a:pt x="635" y="1011"/>
                    <a:pt x="634" y="1016"/>
                  </a:cubicBezTo>
                  <a:cubicBezTo>
                    <a:pt x="634" y="1018"/>
                    <a:pt x="629" y="1021"/>
                    <a:pt x="620" y="1024"/>
                  </a:cubicBezTo>
                  <a:cubicBezTo>
                    <a:pt x="660" y="1064"/>
                    <a:pt x="674" y="1107"/>
                    <a:pt x="697" y="1125"/>
                  </a:cubicBezTo>
                  <a:cubicBezTo>
                    <a:pt x="727" y="1149"/>
                    <a:pt x="736" y="1161"/>
                    <a:pt x="757" y="1149"/>
                  </a:cubicBezTo>
                  <a:cubicBezTo>
                    <a:pt x="777" y="1137"/>
                    <a:pt x="792" y="1128"/>
                    <a:pt x="810" y="1140"/>
                  </a:cubicBezTo>
                  <a:cubicBezTo>
                    <a:pt x="828" y="1152"/>
                    <a:pt x="852" y="1128"/>
                    <a:pt x="879" y="1104"/>
                  </a:cubicBezTo>
                  <a:cubicBezTo>
                    <a:pt x="906" y="1080"/>
                    <a:pt x="936" y="1101"/>
                    <a:pt x="945" y="1071"/>
                  </a:cubicBezTo>
                  <a:cubicBezTo>
                    <a:pt x="954" y="1041"/>
                    <a:pt x="969" y="1023"/>
                    <a:pt x="1002" y="1017"/>
                  </a:cubicBezTo>
                  <a:cubicBezTo>
                    <a:pt x="1035" y="1011"/>
                    <a:pt x="1035" y="975"/>
                    <a:pt x="1014" y="975"/>
                  </a:cubicBezTo>
                  <a:cubicBezTo>
                    <a:pt x="993" y="975"/>
                    <a:pt x="963" y="1002"/>
                    <a:pt x="963" y="963"/>
                  </a:cubicBezTo>
                  <a:cubicBezTo>
                    <a:pt x="963" y="924"/>
                    <a:pt x="936" y="933"/>
                    <a:pt x="936" y="900"/>
                  </a:cubicBezTo>
                  <a:cubicBezTo>
                    <a:pt x="936" y="867"/>
                    <a:pt x="933" y="846"/>
                    <a:pt x="897" y="826"/>
                  </a:cubicBezTo>
                  <a:cubicBezTo>
                    <a:pt x="861" y="805"/>
                    <a:pt x="945" y="796"/>
                    <a:pt x="963" y="814"/>
                  </a:cubicBezTo>
                  <a:cubicBezTo>
                    <a:pt x="981" y="832"/>
                    <a:pt x="1044" y="817"/>
                    <a:pt x="1050" y="844"/>
                  </a:cubicBezTo>
                  <a:cubicBezTo>
                    <a:pt x="1056" y="871"/>
                    <a:pt x="1089" y="880"/>
                    <a:pt x="1089" y="846"/>
                  </a:cubicBezTo>
                  <a:cubicBezTo>
                    <a:pt x="1089" y="814"/>
                    <a:pt x="1128" y="802"/>
                    <a:pt x="1158" y="808"/>
                  </a:cubicBezTo>
                  <a:cubicBezTo>
                    <a:pt x="1188" y="814"/>
                    <a:pt x="1254" y="769"/>
                    <a:pt x="1281" y="760"/>
                  </a:cubicBezTo>
                  <a:cubicBezTo>
                    <a:pt x="1295" y="755"/>
                    <a:pt x="1300" y="738"/>
                    <a:pt x="1308" y="724"/>
                  </a:cubicBezTo>
                  <a:cubicBezTo>
                    <a:pt x="1288" y="697"/>
                    <a:pt x="1257" y="655"/>
                    <a:pt x="1242" y="643"/>
                  </a:cubicBezTo>
                  <a:cubicBezTo>
                    <a:pt x="1221" y="625"/>
                    <a:pt x="1257" y="615"/>
                    <a:pt x="1253" y="590"/>
                  </a:cubicBezTo>
                  <a:cubicBezTo>
                    <a:pt x="1250" y="565"/>
                    <a:pt x="1253" y="547"/>
                    <a:pt x="1300" y="543"/>
                  </a:cubicBezTo>
                  <a:cubicBezTo>
                    <a:pt x="1346" y="539"/>
                    <a:pt x="1339" y="503"/>
                    <a:pt x="1314" y="489"/>
                  </a:cubicBezTo>
                  <a:cubicBezTo>
                    <a:pt x="1289" y="475"/>
                    <a:pt x="1325" y="435"/>
                    <a:pt x="1350" y="421"/>
                  </a:cubicBezTo>
                  <a:cubicBezTo>
                    <a:pt x="1360" y="415"/>
                    <a:pt x="1374" y="398"/>
                    <a:pt x="1387" y="373"/>
                  </a:cubicBezTo>
                  <a:cubicBezTo>
                    <a:pt x="1339" y="355"/>
                    <a:pt x="1271" y="357"/>
                    <a:pt x="1242" y="358"/>
                  </a:cubicBezTo>
                  <a:cubicBezTo>
                    <a:pt x="1204" y="361"/>
                    <a:pt x="1266" y="316"/>
                    <a:pt x="1268" y="277"/>
                  </a:cubicBezTo>
                  <a:cubicBezTo>
                    <a:pt x="1271" y="237"/>
                    <a:pt x="1162" y="230"/>
                    <a:pt x="1120" y="221"/>
                  </a:cubicBezTo>
                  <a:cubicBezTo>
                    <a:pt x="1078" y="212"/>
                    <a:pt x="1089" y="168"/>
                    <a:pt x="1133" y="166"/>
                  </a:cubicBezTo>
                  <a:cubicBezTo>
                    <a:pt x="1178" y="164"/>
                    <a:pt x="1109" y="133"/>
                    <a:pt x="1049" y="142"/>
                  </a:cubicBezTo>
                  <a:cubicBezTo>
                    <a:pt x="990" y="150"/>
                    <a:pt x="905" y="184"/>
                    <a:pt x="857" y="210"/>
                  </a:cubicBezTo>
                  <a:cubicBezTo>
                    <a:pt x="808" y="237"/>
                    <a:pt x="724" y="133"/>
                    <a:pt x="668" y="155"/>
                  </a:cubicBezTo>
                  <a:cubicBezTo>
                    <a:pt x="613" y="177"/>
                    <a:pt x="536" y="177"/>
                    <a:pt x="538" y="133"/>
                  </a:cubicBezTo>
                  <a:cubicBezTo>
                    <a:pt x="540" y="88"/>
                    <a:pt x="516" y="51"/>
                    <a:pt x="460" y="55"/>
                  </a:cubicBezTo>
                  <a:cubicBezTo>
                    <a:pt x="405" y="60"/>
                    <a:pt x="418" y="0"/>
                    <a:pt x="376" y="0"/>
                  </a:cubicBezTo>
                  <a:cubicBezTo>
                    <a:pt x="334" y="0"/>
                    <a:pt x="376" y="51"/>
                    <a:pt x="348" y="64"/>
                  </a:cubicBezTo>
                  <a:cubicBezTo>
                    <a:pt x="319" y="77"/>
                    <a:pt x="219" y="102"/>
                    <a:pt x="212" y="142"/>
                  </a:cubicBezTo>
                  <a:cubicBezTo>
                    <a:pt x="206" y="181"/>
                    <a:pt x="266" y="248"/>
                    <a:pt x="246" y="288"/>
                  </a:cubicBezTo>
                  <a:cubicBezTo>
                    <a:pt x="226" y="328"/>
                    <a:pt x="159" y="294"/>
                    <a:pt x="139" y="252"/>
                  </a:cubicBezTo>
                  <a:cubicBezTo>
                    <a:pt x="120" y="210"/>
                    <a:pt x="197" y="146"/>
                    <a:pt x="184" y="122"/>
                  </a:cubicBezTo>
                  <a:cubicBezTo>
                    <a:pt x="175" y="105"/>
                    <a:pt x="163" y="73"/>
                    <a:pt x="171" y="53"/>
                  </a:cubicBezTo>
                  <a:cubicBezTo>
                    <a:pt x="158" y="56"/>
                    <a:pt x="147" y="62"/>
                    <a:pt x="140" y="7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2" name="Freeform 118">
              <a:extLst>
                <a:ext uri="{FF2B5EF4-FFF2-40B4-BE49-F238E27FC236}">
                  <a16:creationId xmlns:a16="http://schemas.microsoft.com/office/drawing/2014/main" id="{F34ECABD-A70F-74C9-B754-82709DF0F80E}"/>
                </a:ext>
              </a:extLst>
            </p:cNvPr>
            <p:cNvSpPr>
              <a:spLocks/>
            </p:cNvSpPr>
            <p:nvPr/>
          </p:nvSpPr>
          <p:spPr bwMode="auto">
            <a:xfrm>
              <a:off x="3722701" y="4204925"/>
              <a:ext cx="149227" cy="157325"/>
            </a:xfrm>
            <a:custGeom>
              <a:avLst/>
              <a:gdLst>
                <a:gd name="T0" fmla="*/ 104 w 428"/>
                <a:gd name="T1" fmla="*/ 93 h 452"/>
                <a:gd name="T2" fmla="*/ 57 w 428"/>
                <a:gd name="T3" fmla="*/ 140 h 452"/>
                <a:gd name="T4" fmla="*/ 18 w 428"/>
                <a:gd name="T5" fmla="*/ 226 h 452"/>
                <a:gd name="T6" fmla="*/ 100 w 428"/>
                <a:gd name="T7" fmla="*/ 330 h 452"/>
                <a:gd name="T8" fmla="*/ 159 w 428"/>
                <a:gd name="T9" fmla="*/ 442 h 452"/>
                <a:gd name="T10" fmla="*/ 209 w 428"/>
                <a:gd name="T11" fmla="*/ 445 h 452"/>
                <a:gd name="T12" fmla="*/ 251 w 428"/>
                <a:gd name="T13" fmla="*/ 382 h 452"/>
                <a:gd name="T14" fmla="*/ 362 w 428"/>
                <a:gd name="T15" fmla="*/ 385 h 452"/>
                <a:gd name="T16" fmla="*/ 372 w 428"/>
                <a:gd name="T17" fmla="*/ 398 h 452"/>
                <a:gd name="T18" fmla="*/ 402 w 428"/>
                <a:gd name="T19" fmla="*/ 352 h 452"/>
                <a:gd name="T20" fmla="*/ 391 w 428"/>
                <a:gd name="T21" fmla="*/ 219 h 452"/>
                <a:gd name="T22" fmla="*/ 409 w 428"/>
                <a:gd name="T23" fmla="*/ 101 h 452"/>
                <a:gd name="T24" fmla="*/ 428 w 428"/>
                <a:gd name="T25" fmla="*/ 49 h 452"/>
                <a:gd name="T26" fmla="*/ 328 w 428"/>
                <a:gd name="T27" fmla="*/ 27 h 452"/>
                <a:gd name="T28" fmla="*/ 200 w 428"/>
                <a:gd name="T29" fmla="*/ 29 h 452"/>
                <a:gd name="T30" fmla="*/ 125 w 428"/>
                <a:gd name="T31" fmla="*/ 27 h 452"/>
                <a:gd name="T32" fmla="*/ 115 w 428"/>
                <a:gd name="T33" fmla="*/ 30 h 452"/>
                <a:gd name="T34" fmla="*/ 104 w 428"/>
                <a:gd name="T35" fmla="*/ 9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8" h="452">
                  <a:moveTo>
                    <a:pt x="104" y="93"/>
                  </a:moveTo>
                  <a:cubicBezTo>
                    <a:pt x="118" y="122"/>
                    <a:pt x="86" y="136"/>
                    <a:pt x="57" y="140"/>
                  </a:cubicBezTo>
                  <a:cubicBezTo>
                    <a:pt x="29" y="144"/>
                    <a:pt x="36" y="208"/>
                    <a:pt x="18" y="226"/>
                  </a:cubicBezTo>
                  <a:cubicBezTo>
                    <a:pt x="0" y="244"/>
                    <a:pt x="86" y="291"/>
                    <a:pt x="100" y="330"/>
                  </a:cubicBezTo>
                  <a:cubicBezTo>
                    <a:pt x="109" y="354"/>
                    <a:pt x="137" y="404"/>
                    <a:pt x="159" y="442"/>
                  </a:cubicBezTo>
                  <a:cubicBezTo>
                    <a:pt x="179" y="447"/>
                    <a:pt x="198" y="452"/>
                    <a:pt x="209" y="445"/>
                  </a:cubicBezTo>
                  <a:cubicBezTo>
                    <a:pt x="236" y="430"/>
                    <a:pt x="212" y="379"/>
                    <a:pt x="251" y="382"/>
                  </a:cubicBezTo>
                  <a:cubicBezTo>
                    <a:pt x="290" y="385"/>
                    <a:pt x="347" y="361"/>
                    <a:pt x="362" y="385"/>
                  </a:cubicBezTo>
                  <a:cubicBezTo>
                    <a:pt x="365" y="390"/>
                    <a:pt x="368" y="394"/>
                    <a:pt x="372" y="398"/>
                  </a:cubicBezTo>
                  <a:cubicBezTo>
                    <a:pt x="384" y="379"/>
                    <a:pt x="398" y="359"/>
                    <a:pt x="402" y="352"/>
                  </a:cubicBezTo>
                  <a:cubicBezTo>
                    <a:pt x="409" y="337"/>
                    <a:pt x="409" y="262"/>
                    <a:pt x="391" y="219"/>
                  </a:cubicBezTo>
                  <a:cubicBezTo>
                    <a:pt x="373" y="176"/>
                    <a:pt x="387" y="119"/>
                    <a:pt x="409" y="101"/>
                  </a:cubicBezTo>
                  <a:cubicBezTo>
                    <a:pt x="413" y="97"/>
                    <a:pt x="420" y="77"/>
                    <a:pt x="428" y="49"/>
                  </a:cubicBezTo>
                  <a:cubicBezTo>
                    <a:pt x="393" y="35"/>
                    <a:pt x="358" y="23"/>
                    <a:pt x="328" y="27"/>
                  </a:cubicBezTo>
                  <a:cubicBezTo>
                    <a:pt x="275" y="33"/>
                    <a:pt x="220" y="58"/>
                    <a:pt x="200" y="29"/>
                  </a:cubicBezTo>
                  <a:cubicBezTo>
                    <a:pt x="180" y="0"/>
                    <a:pt x="151" y="5"/>
                    <a:pt x="125" y="27"/>
                  </a:cubicBezTo>
                  <a:cubicBezTo>
                    <a:pt x="122" y="29"/>
                    <a:pt x="118" y="30"/>
                    <a:pt x="115" y="30"/>
                  </a:cubicBezTo>
                  <a:cubicBezTo>
                    <a:pt x="106" y="55"/>
                    <a:pt x="97" y="79"/>
                    <a:pt x="104" y="9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3" name="Freeform 119">
              <a:extLst>
                <a:ext uri="{FF2B5EF4-FFF2-40B4-BE49-F238E27FC236}">
                  <a16:creationId xmlns:a16="http://schemas.microsoft.com/office/drawing/2014/main" id="{57FE86B0-7BBD-2E6B-2081-FF2205DDBF5B}"/>
                </a:ext>
              </a:extLst>
            </p:cNvPr>
            <p:cNvSpPr>
              <a:spLocks/>
            </p:cNvSpPr>
            <p:nvPr/>
          </p:nvSpPr>
          <p:spPr bwMode="auto">
            <a:xfrm>
              <a:off x="3607022" y="4128578"/>
              <a:ext cx="170050" cy="255652"/>
            </a:xfrm>
            <a:custGeom>
              <a:avLst/>
              <a:gdLst>
                <a:gd name="T0" fmla="*/ 129 w 489"/>
                <a:gd name="T1" fmla="*/ 48 h 734"/>
                <a:gd name="T2" fmla="*/ 93 w 489"/>
                <a:gd name="T3" fmla="*/ 116 h 734"/>
                <a:gd name="T4" fmla="*/ 79 w 489"/>
                <a:gd name="T5" fmla="*/ 170 h 734"/>
                <a:gd name="T6" fmla="*/ 32 w 489"/>
                <a:gd name="T7" fmla="*/ 217 h 734"/>
                <a:gd name="T8" fmla="*/ 21 w 489"/>
                <a:gd name="T9" fmla="*/ 270 h 734"/>
                <a:gd name="T10" fmla="*/ 87 w 489"/>
                <a:gd name="T11" fmla="*/ 351 h 734"/>
                <a:gd name="T12" fmla="*/ 123 w 489"/>
                <a:gd name="T13" fmla="*/ 330 h 734"/>
                <a:gd name="T14" fmla="*/ 165 w 489"/>
                <a:gd name="T15" fmla="*/ 414 h 734"/>
                <a:gd name="T16" fmla="*/ 174 w 489"/>
                <a:gd name="T17" fmla="*/ 498 h 734"/>
                <a:gd name="T18" fmla="*/ 195 w 489"/>
                <a:gd name="T19" fmla="*/ 674 h 734"/>
                <a:gd name="T20" fmla="*/ 303 w 489"/>
                <a:gd name="T21" fmla="*/ 710 h 734"/>
                <a:gd name="T22" fmla="*/ 369 w 489"/>
                <a:gd name="T23" fmla="*/ 686 h 734"/>
                <a:gd name="T24" fmla="*/ 420 w 489"/>
                <a:gd name="T25" fmla="*/ 662 h 734"/>
                <a:gd name="T26" fmla="*/ 489 w 489"/>
                <a:gd name="T27" fmla="*/ 662 h 734"/>
                <a:gd name="T28" fmla="*/ 430 w 489"/>
                <a:gd name="T29" fmla="*/ 550 h 734"/>
                <a:gd name="T30" fmla="*/ 348 w 489"/>
                <a:gd name="T31" fmla="*/ 446 h 734"/>
                <a:gd name="T32" fmla="*/ 387 w 489"/>
                <a:gd name="T33" fmla="*/ 360 h 734"/>
                <a:gd name="T34" fmla="*/ 434 w 489"/>
                <a:gd name="T35" fmla="*/ 313 h 734"/>
                <a:gd name="T36" fmla="*/ 445 w 489"/>
                <a:gd name="T37" fmla="*/ 250 h 734"/>
                <a:gd name="T38" fmla="*/ 353 w 489"/>
                <a:gd name="T39" fmla="*/ 167 h 734"/>
                <a:gd name="T40" fmla="*/ 302 w 489"/>
                <a:gd name="T41" fmla="*/ 107 h 734"/>
                <a:gd name="T42" fmla="*/ 202 w 489"/>
                <a:gd name="T43" fmla="*/ 23 h 734"/>
                <a:gd name="T44" fmla="*/ 166 w 489"/>
                <a:gd name="T45" fmla="*/ 0 h 734"/>
                <a:gd name="T46" fmla="*/ 129 w 489"/>
                <a:gd name="T47" fmla="*/ 48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9" h="734">
                  <a:moveTo>
                    <a:pt x="129" y="48"/>
                  </a:moveTo>
                  <a:cubicBezTo>
                    <a:pt x="104" y="62"/>
                    <a:pt x="68" y="102"/>
                    <a:pt x="93" y="116"/>
                  </a:cubicBezTo>
                  <a:cubicBezTo>
                    <a:pt x="118" y="130"/>
                    <a:pt x="125" y="166"/>
                    <a:pt x="79" y="170"/>
                  </a:cubicBezTo>
                  <a:cubicBezTo>
                    <a:pt x="32" y="174"/>
                    <a:pt x="29" y="192"/>
                    <a:pt x="32" y="217"/>
                  </a:cubicBezTo>
                  <a:cubicBezTo>
                    <a:pt x="36" y="242"/>
                    <a:pt x="0" y="252"/>
                    <a:pt x="21" y="270"/>
                  </a:cubicBezTo>
                  <a:cubicBezTo>
                    <a:pt x="36" y="282"/>
                    <a:pt x="67" y="324"/>
                    <a:pt x="87" y="351"/>
                  </a:cubicBezTo>
                  <a:cubicBezTo>
                    <a:pt x="94" y="338"/>
                    <a:pt x="103" y="327"/>
                    <a:pt x="123" y="330"/>
                  </a:cubicBezTo>
                  <a:cubicBezTo>
                    <a:pt x="165" y="336"/>
                    <a:pt x="132" y="399"/>
                    <a:pt x="165" y="414"/>
                  </a:cubicBezTo>
                  <a:cubicBezTo>
                    <a:pt x="198" y="429"/>
                    <a:pt x="198" y="480"/>
                    <a:pt x="174" y="498"/>
                  </a:cubicBezTo>
                  <a:cubicBezTo>
                    <a:pt x="150" y="516"/>
                    <a:pt x="141" y="614"/>
                    <a:pt x="195" y="674"/>
                  </a:cubicBezTo>
                  <a:cubicBezTo>
                    <a:pt x="249" y="734"/>
                    <a:pt x="291" y="725"/>
                    <a:pt x="303" y="710"/>
                  </a:cubicBezTo>
                  <a:cubicBezTo>
                    <a:pt x="315" y="695"/>
                    <a:pt x="357" y="710"/>
                    <a:pt x="369" y="686"/>
                  </a:cubicBezTo>
                  <a:cubicBezTo>
                    <a:pt x="381" y="662"/>
                    <a:pt x="396" y="689"/>
                    <a:pt x="420" y="662"/>
                  </a:cubicBezTo>
                  <a:cubicBezTo>
                    <a:pt x="433" y="647"/>
                    <a:pt x="462" y="655"/>
                    <a:pt x="489" y="662"/>
                  </a:cubicBezTo>
                  <a:cubicBezTo>
                    <a:pt x="467" y="624"/>
                    <a:pt x="439" y="574"/>
                    <a:pt x="430" y="550"/>
                  </a:cubicBezTo>
                  <a:cubicBezTo>
                    <a:pt x="416" y="511"/>
                    <a:pt x="330" y="464"/>
                    <a:pt x="348" y="446"/>
                  </a:cubicBezTo>
                  <a:cubicBezTo>
                    <a:pt x="366" y="428"/>
                    <a:pt x="359" y="364"/>
                    <a:pt x="387" y="360"/>
                  </a:cubicBezTo>
                  <a:cubicBezTo>
                    <a:pt x="416" y="356"/>
                    <a:pt x="448" y="342"/>
                    <a:pt x="434" y="313"/>
                  </a:cubicBezTo>
                  <a:cubicBezTo>
                    <a:pt x="427" y="299"/>
                    <a:pt x="436" y="275"/>
                    <a:pt x="445" y="250"/>
                  </a:cubicBezTo>
                  <a:cubicBezTo>
                    <a:pt x="417" y="247"/>
                    <a:pt x="376" y="167"/>
                    <a:pt x="353" y="167"/>
                  </a:cubicBezTo>
                  <a:cubicBezTo>
                    <a:pt x="326" y="167"/>
                    <a:pt x="295" y="145"/>
                    <a:pt x="302" y="107"/>
                  </a:cubicBezTo>
                  <a:cubicBezTo>
                    <a:pt x="309" y="70"/>
                    <a:pt x="240" y="65"/>
                    <a:pt x="202" y="23"/>
                  </a:cubicBezTo>
                  <a:cubicBezTo>
                    <a:pt x="193" y="13"/>
                    <a:pt x="180" y="6"/>
                    <a:pt x="166" y="0"/>
                  </a:cubicBezTo>
                  <a:cubicBezTo>
                    <a:pt x="153" y="25"/>
                    <a:pt x="139" y="42"/>
                    <a:pt x="129" y="4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4" name="Freeform 120">
              <a:extLst>
                <a:ext uri="{FF2B5EF4-FFF2-40B4-BE49-F238E27FC236}">
                  <a16:creationId xmlns:a16="http://schemas.microsoft.com/office/drawing/2014/main" id="{BC3EBFAD-0D0B-8F96-44AD-472A18B2E5D0}"/>
                </a:ext>
              </a:extLst>
            </p:cNvPr>
            <p:cNvSpPr>
              <a:spLocks/>
            </p:cNvSpPr>
            <p:nvPr/>
          </p:nvSpPr>
          <p:spPr bwMode="auto">
            <a:xfrm>
              <a:off x="3852263" y="4222278"/>
              <a:ext cx="108739" cy="134188"/>
            </a:xfrm>
            <a:custGeom>
              <a:avLst/>
              <a:gdLst>
                <a:gd name="T0" fmla="*/ 19 w 312"/>
                <a:gd name="T1" fmla="*/ 170 h 384"/>
                <a:gd name="T2" fmla="*/ 30 w 312"/>
                <a:gd name="T3" fmla="*/ 303 h 384"/>
                <a:gd name="T4" fmla="*/ 0 w 312"/>
                <a:gd name="T5" fmla="*/ 349 h 384"/>
                <a:gd name="T6" fmla="*/ 89 w 312"/>
                <a:gd name="T7" fmla="*/ 366 h 384"/>
                <a:gd name="T8" fmla="*/ 194 w 312"/>
                <a:gd name="T9" fmla="*/ 321 h 384"/>
                <a:gd name="T10" fmla="*/ 312 w 312"/>
                <a:gd name="T11" fmla="*/ 162 h 384"/>
                <a:gd name="T12" fmla="*/ 311 w 312"/>
                <a:gd name="T13" fmla="*/ 161 h 384"/>
                <a:gd name="T14" fmla="*/ 140 w 312"/>
                <a:gd name="T15" fmla="*/ 29 h 384"/>
                <a:gd name="T16" fmla="*/ 56 w 312"/>
                <a:gd name="T17" fmla="*/ 0 h 384"/>
                <a:gd name="T18" fmla="*/ 37 w 312"/>
                <a:gd name="T19" fmla="*/ 52 h 384"/>
                <a:gd name="T20" fmla="*/ 19 w 312"/>
                <a:gd name="T21" fmla="*/ 17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384">
                  <a:moveTo>
                    <a:pt x="19" y="170"/>
                  </a:moveTo>
                  <a:cubicBezTo>
                    <a:pt x="37" y="213"/>
                    <a:pt x="37" y="288"/>
                    <a:pt x="30" y="303"/>
                  </a:cubicBezTo>
                  <a:cubicBezTo>
                    <a:pt x="26" y="310"/>
                    <a:pt x="12" y="330"/>
                    <a:pt x="0" y="349"/>
                  </a:cubicBezTo>
                  <a:cubicBezTo>
                    <a:pt x="16" y="368"/>
                    <a:pt x="43" y="381"/>
                    <a:pt x="89" y="366"/>
                  </a:cubicBezTo>
                  <a:cubicBezTo>
                    <a:pt x="146" y="348"/>
                    <a:pt x="173" y="384"/>
                    <a:pt x="194" y="321"/>
                  </a:cubicBezTo>
                  <a:cubicBezTo>
                    <a:pt x="210" y="272"/>
                    <a:pt x="269" y="205"/>
                    <a:pt x="312" y="162"/>
                  </a:cubicBezTo>
                  <a:cubicBezTo>
                    <a:pt x="311" y="162"/>
                    <a:pt x="311" y="162"/>
                    <a:pt x="311" y="161"/>
                  </a:cubicBezTo>
                  <a:cubicBezTo>
                    <a:pt x="268" y="144"/>
                    <a:pt x="204" y="42"/>
                    <a:pt x="140" y="29"/>
                  </a:cubicBezTo>
                  <a:cubicBezTo>
                    <a:pt x="112" y="23"/>
                    <a:pt x="84" y="11"/>
                    <a:pt x="56" y="0"/>
                  </a:cubicBezTo>
                  <a:cubicBezTo>
                    <a:pt x="48" y="28"/>
                    <a:pt x="41" y="48"/>
                    <a:pt x="37" y="52"/>
                  </a:cubicBezTo>
                  <a:cubicBezTo>
                    <a:pt x="15" y="70"/>
                    <a:pt x="1" y="127"/>
                    <a:pt x="19" y="17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5" name="Freeform 121">
              <a:extLst>
                <a:ext uri="{FF2B5EF4-FFF2-40B4-BE49-F238E27FC236}">
                  <a16:creationId xmlns:a16="http://schemas.microsoft.com/office/drawing/2014/main" id="{7E8C48B6-9C68-3603-8EE7-4F63E38B6E70}"/>
                </a:ext>
              </a:extLst>
            </p:cNvPr>
            <p:cNvSpPr>
              <a:spLocks/>
            </p:cNvSpPr>
            <p:nvPr/>
          </p:nvSpPr>
          <p:spPr bwMode="auto">
            <a:xfrm>
              <a:off x="2789165" y="3584881"/>
              <a:ext cx="370177" cy="130719"/>
            </a:xfrm>
            <a:custGeom>
              <a:avLst/>
              <a:gdLst>
                <a:gd name="T0" fmla="*/ 855 w 1059"/>
                <a:gd name="T1" fmla="*/ 239 h 376"/>
                <a:gd name="T2" fmla="*/ 373 w 1059"/>
                <a:gd name="T3" fmla="*/ 44 h 376"/>
                <a:gd name="T4" fmla="*/ 18 w 1059"/>
                <a:gd name="T5" fmla="*/ 168 h 376"/>
                <a:gd name="T6" fmla="*/ 191 w 1059"/>
                <a:gd name="T7" fmla="*/ 88 h 376"/>
                <a:gd name="T8" fmla="*/ 288 w 1059"/>
                <a:gd name="T9" fmla="*/ 128 h 376"/>
                <a:gd name="T10" fmla="*/ 457 w 1059"/>
                <a:gd name="T11" fmla="*/ 168 h 376"/>
                <a:gd name="T12" fmla="*/ 669 w 1059"/>
                <a:gd name="T13" fmla="*/ 278 h 376"/>
                <a:gd name="T14" fmla="*/ 718 w 1059"/>
                <a:gd name="T15" fmla="*/ 358 h 376"/>
                <a:gd name="T16" fmla="*/ 1041 w 1059"/>
                <a:gd name="T17" fmla="*/ 349 h 376"/>
                <a:gd name="T18" fmla="*/ 855 w 1059"/>
                <a:gd name="T19" fmla="*/ 23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9" h="376">
                  <a:moveTo>
                    <a:pt x="855" y="239"/>
                  </a:moveTo>
                  <a:cubicBezTo>
                    <a:pt x="789" y="239"/>
                    <a:pt x="572" y="88"/>
                    <a:pt x="373" y="44"/>
                  </a:cubicBezTo>
                  <a:cubicBezTo>
                    <a:pt x="173" y="0"/>
                    <a:pt x="0" y="143"/>
                    <a:pt x="18" y="168"/>
                  </a:cubicBezTo>
                  <a:cubicBezTo>
                    <a:pt x="45" y="203"/>
                    <a:pt x="142" y="124"/>
                    <a:pt x="191" y="88"/>
                  </a:cubicBezTo>
                  <a:cubicBezTo>
                    <a:pt x="240" y="53"/>
                    <a:pt x="284" y="106"/>
                    <a:pt x="288" y="128"/>
                  </a:cubicBezTo>
                  <a:cubicBezTo>
                    <a:pt x="293" y="150"/>
                    <a:pt x="355" y="163"/>
                    <a:pt x="457" y="168"/>
                  </a:cubicBezTo>
                  <a:cubicBezTo>
                    <a:pt x="559" y="172"/>
                    <a:pt x="572" y="256"/>
                    <a:pt x="669" y="278"/>
                  </a:cubicBezTo>
                  <a:cubicBezTo>
                    <a:pt x="767" y="301"/>
                    <a:pt x="669" y="341"/>
                    <a:pt x="718" y="358"/>
                  </a:cubicBezTo>
                  <a:cubicBezTo>
                    <a:pt x="767" y="376"/>
                    <a:pt x="1023" y="371"/>
                    <a:pt x="1041" y="349"/>
                  </a:cubicBezTo>
                  <a:cubicBezTo>
                    <a:pt x="1059" y="327"/>
                    <a:pt x="922" y="239"/>
                    <a:pt x="855" y="23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6" name="Freeform 122">
              <a:extLst>
                <a:ext uri="{FF2B5EF4-FFF2-40B4-BE49-F238E27FC236}">
                  <a16:creationId xmlns:a16="http://schemas.microsoft.com/office/drawing/2014/main" id="{44AF9450-F178-06AD-95DA-CD5231B9C83A}"/>
                </a:ext>
              </a:extLst>
            </p:cNvPr>
            <p:cNvSpPr>
              <a:spLocks/>
            </p:cNvSpPr>
            <p:nvPr/>
          </p:nvSpPr>
          <p:spPr bwMode="auto">
            <a:xfrm>
              <a:off x="3000861" y="3761873"/>
              <a:ext cx="85603" cy="39332"/>
            </a:xfrm>
            <a:custGeom>
              <a:avLst/>
              <a:gdLst>
                <a:gd name="T0" fmla="*/ 22 w 244"/>
                <a:gd name="T1" fmla="*/ 38 h 113"/>
                <a:gd name="T2" fmla="*/ 226 w 244"/>
                <a:gd name="T3" fmla="*/ 74 h 113"/>
                <a:gd name="T4" fmla="*/ 22 w 244"/>
                <a:gd name="T5" fmla="*/ 38 h 113"/>
              </a:gdLst>
              <a:ahLst/>
              <a:cxnLst>
                <a:cxn ang="0">
                  <a:pos x="T0" y="T1"/>
                </a:cxn>
                <a:cxn ang="0">
                  <a:pos x="T2" y="T3"/>
                </a:cxn>
                <a:cxn ang="0">
                  <a:pos x="T4" y="T5"/>
                </a:cxn>
              </a:cxnLst>
              <a:rect l="0" t="0" r="r" b="b"/>
              <a:pathLst>
                <a:path w="244" h="113">
                  <a:moveTo>
                    <a:pt x="22" y="38"/>
                  </a:moveTo>
                  <a:cubicBezTo>
                    <a:pt x="40" y="69"/>
                    <a:pt x="208" y="113"/>
                    <a:pt x="226" y="74"/>
                  </a:cubicBezTo>
                  <a:cubicBezTo>
                    <a:pt x="244" y="34"/>
                    <a:pt x="0" y="0"/>
                    <a:pt x="22" y="3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7" name="Freeform 123">
              <a:extLst>
                <a:ext uri="{FF2B5EF4-FFF2-40B4-BE49-F238E27FC236}">
                  <a16:creationId xmlns:a16="http://schemas.microsoft.com/office/drawing/2014/main" id="{79F73278-872B-8B8C-5AB4-BD9E202929B2}"/>
                </a:ext>
              </a:extLst>
            </p:cNvPr>
            <p:cNvSpPr>
              <a:spLocks/>
            </p:cNvSpPr>
            <p:nvPr/>
          </p:nvSpPr>
          <p:spPr bwMode="auto">
            <a:xfrm>
              <a:off x="3391857" y="3756088"/>
              <a:ext cx="77507" cy="42801"/>
            </a:xfrm>
            <a:custGeom>
              <a:avLst/>
              <a:gdLst>
                <a:gd name="T0" fmla="*/ 40 w 222"/>
                <a:gd name="T1" fmla="*/ 62 h 124"/>
                <a:gd name="T2" fmla="*/ 204 w 222"/>
                <a:gd name="T3" fmla="*/ 62 h 124"/>
                <a:gd name="T4" fmla="*/ 40 w 222"/>
                <a:gd name="T5" fmla="*/ 62 h 124"/>
              </a:gdLst>
              <a:ahLst/>
              <a:cxnLst>
                <a:cxn ang="0">
                  <a:pos x="T0" y="T1"/>
                </a:cxn>
                <a:cxn ang="0">
                  <a:pos x="T2" y="T3"/>
                </a:cxn>
                <a:cxn ang="0">
                  <a:pos x="T4" y="T5"/>
                </a:cxn>
              </a:cxnLst>
              <a:rect l="0" t="0" r="r" b="b"/>
              <a:pathLst>
                <a:path w="222" h="124">
                  <a:moveTo>
                    <a:pt x="40" y="62"/>
                  </a:moveTo>
                  <a:cubicBezTo>
                    <a:pt x="80" y="124"/>
                    <a:pt x="194" y="87"/>
                    <a:pt x="204" y="62"/>
                  </a:cubicBezTo>
                  <a:cubicBezTo>
                    <a:pt x="222" y="18"/>
                    <a:pt x="0" y="0"/>
                    <a:pt x="40" y="6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8" name="Freeform 124">
              <a:extLst>
                <a:ext uri="{FF2B5EF4-FFF2-40B4-BE49-F238E27FC236}">
                  <a16:creationId xmlns:a16="http://schemas.microsoft.com/office/drawing/2014/main" id="{9431CF9D-D349-5380-756C-311C97B9F122}"/>
                </a:ext>
              </a:extLst>
            </p:cNvPr>
            <p:cNvSpPr>
              <a:spLocks noEditPoints="1"/>
            </p:cNvSpPr>
            <p:nvPr/>
          </p:nvSpPr>
          <p:spPr bwMode="auto">
            <a:xfrm>
              <a:off x="2539298" y="4372661"/>
              <a:ext cx="583027" cy="234830"/>
            </a:xfrm>
            <a:custGeom>
              <a:avLst/>
              <a:gdLst>
                <a:gd name="T0" fmla="*/ 1620 w 1671"/>
                <a:gd name="T1" fmla="*/ 171 h 674"/>
                <a:gd name="T2" fmla="*/ 1548 w 1671"/>
                <a:gd name="T3" fmla="*/ 115 h 674"/>
                <a:gd name="T4" fmla="*/ 1472 w 1671"/>
                <a:gd name="T5" fmla="*/ 115 h 674"/>
                <a:gd name="T6" fmla="*/ 1410 w 1671"/>
                <a:gd name="T7" fmla="*/ 69 h 674"/>
                <a:gd name="T8" fmla="*/ 1287 w 1671"/>
                <a:gd name="T9" fmla="*/ 0 h 674"/>
                <a:gd name="T10" fmla="*/ 1287 w 1671"/>
                <a:gd name="T11" fmla="*/ 14 h 674"/>
                <a:gd name="T12" fmla="*/ 1218 w 1671"/>
                <a:gd name="T13" fmla="*/ 49 h 674"/>
                <a:gd name="T14" fmla="*/ 1185 w 1671"/>
                <a:gd name="T15" fmla="*/ 122 h 674"/>
                <a:gd name="T16" fmla="*/ 1140 w 1671"/>
                <a:gd name="T17" fmla="*/ 182 h 674"/>
                <a:gd name="T18" fmla="*/ 1114 w 1671"/>
                <a:gd name="T19" fmla="*/ 235 h 674"/>
                <a:gd name="T20" fmla="*/ 1092 w 1671"/>
                <a:gd name="T21" fmla="*/ 304 h 674"/>
                <a:gd name="T22" fmla="*/ 1085 w 1671"/>
                <a:gd name="T23" fmla="*/ 370 h 674"/>
                <a:gd name="T24" fmla="*/ 1143 w 1671"/>
                <a:gd name="T25" fmla="*/ 421 h 674"/>
                <a:gd name="T26" fmla="*/ 1191 w 1671"/>
                <a:gd name="T27" fmla="*/ 432 h 674"/>
                <a:gd name="T28" fmla="*/ 1147 w 1671"/>
                <a:gd name="T29" fmla="*/ 494 h 674"/>
                <a:gd name="T30" fmla="*/ 1139 w 1671"/>
                <a:gd name="T31" fmla="*/ 496 h 674"/>
                <a:gd name="T32" fmla="*/ 1158 w 1671"/>
                <a:gd name="T33" fmla="*/ 547 h 674"/>
                <a:gd name="T34" fmla="*/ 1158 w 1671"/>
                <a:gd name="T35" fmla="*/ 598 h 674"/>
                <a:gd name="T36" fmla="*/ 1235 w 1671"/>
                <a:gd name="T37" fmla="*/ 618 h 674"/>
                <a:gd name="T38" fmla="*/ 1306 w 1671"/>
                <a:gd name="T39" fmla="*/ 614 h 674"/>
                <a:gd name="T40" fmla="*/ 1396 w 1671"/>
                <a:gd name="T41" fmla="*/ 455 h 674"/>
                <a:gd name="T42" fmla="*/ 1592 w 1671"/>
                <a:gd name="T43" fmla="*/ 348 h 674"/>
                <a:gd name="T44" fmla="*/ 1648 w 1671"/>
                <a:gd name="T45" fmla="*/ 247 h 674"/>
                <a:gd name="T46" fmla="*/ 1620 w 1671"/>
                <a:gd name="T47" fmla="*/ 171 h 674"/>
                <a:gd name="T48" fmla="*/ 45 w 1671"/>
                <a:gd name="T49" fmla="*/ 142 h 674"/>
                <a:gd name="T50" fmla="*/ 107 w 1671"/>
                <a:gd name="T51" fmla="*/ 244 h 674"/>
                <a:gd name="T52" fmla="*/ 45 w 1671"/>
                <a:gd name="T53" fmla="*/ 14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1" h="674">
                  <a:moveTo>
                    <a:pt x="1620" y="171"/>
                  </a:moveTo>
                  <a:cubicBezTo>
                    <a:pt x="1583" y="129"/>
                    <a:pt x="1558" y="104"/>
                    <a:pt x="1548" y="115"/>
                  </a:cubicBezTo>
                  <a:cubicBezTo>
                    <a:pt x="1539" y="127"/>
                    <a:pt x="1500" y="132"/>
                    <a:pt x="1472" y="115"/>
                  </a:cubicBezTo>
                  <a:cubicBezTo>
                    <a:pt x="1445" y="99"/>
                    <a:pt x="1431" y="69"/>
                    <a:pt x="1410" y="69"/>
                  </a:cubicBezTo>
                  <a:cubicBezTo>
                    <a:pt x="1391" y="69"/>
                    <a:pt x="1324" y="31"/>
                    <a:pt x="1287" y="0"/>
                  </a:cubicBezTo>
                  <a:cubicBezTo>
                    <a:pt x="1286" y="5"/>
                    <a:pt x="1286" y="10"/>
                    <a:pt x="1287" y="14"/>
                  </a:cubicBezTo>
                  <a:cubicBezTo>
                    <a:pt x="1289" y="34"/>
                    <a:pt x="1256" y="47"/>
                    <a:pt x="1218" y="49"/>
                  </a:cubicBezTo>
                  <a:cubicBezTo>
                    <a:pt x="1180" y="51"/>
                    <a:pt x="1185" y="93"/>
                    <a:pt x="1185" y="122"/>
                  </a:cubicBezTo>
                  <a:cubicBezTo>
                    <a:pt x="1185" y="151"/>
                    <a:pt x="1154" y="151"/>
                    <a:pt x="1140" y="182"/>
                  </a:cubicBezTo>
                  <a:cubicBezTo>
                    <a:pt x="1127" y="213"/>
                    <a:pt x="1145" y="220"/>
                    <a:pt x="1114" y="235"/>
                  </a:cubicBezTo>
                  <a:cubicBezTo>
                    <a:pt x="1083" y="251"/>
                    <a:pt x="1074" y="277"/>
                    <a:pt x="1092" y="304"/>
                  </a:cubicBezTo>
                  <a:cubicBezTo>
                    <a:pt x="1109" y="330"/>
                    <a:pt x="1090" y="355"/>
                    <a:pt x="1085" y="370"/>
                  </a:cubicBezTo>
                  <a:cubicBezTo>
                    <a:pt x="1081" y="386"/>
                    <a:pt x="1112" y="392"/>
                    <a:pt x="1143" y="421"/>
                  </a:cubicBezTo>
                  <a:cubicBezTo>
                    <a:pt x="1174" y="450"/>
                    <a:pt x="1178" y="410"/>
                    <a:pt x="1191" y="432"/>
                  </a:cubicBezTo>
                  <a:cubicBezTo>
                    <a:pt x="1205" y="454"/>
                    <a:pt x="1183" y="494"/>
                    <a:pt x="1147" y="494"/>
                  </a:cubicBezTo>
                  <a:cubicBezTo>
                    <a:pt x="1144" y="494"/>
                    <a:pt x="1142" y="495"/>
                    <a:pt x="1139" y="496"/>
                  </a:cubicBezTo>
                  <a:cubicBezTo>
                    <a:pt x="1157" y="515"/>
                    <a:pt x="1167" y="534"/>
                    <a:pt x="1158" y="547"/>
                  </a:cubicBezTo>
                  <a:cubicBezTo>
                    <a:pt x="1142" y="570"/>
                    <a:pt x="1128" y="570"/>
                    <a:pt x="1158" y="598"/>
                  </a:cubicBezTo>
                  <a:cubicBezTo>
                    <a:pt x="1188" y="625"/>
                    <a:pt x="1209" y="584"/>
                    <a:pt x="1235" y="618"/>
                  </a:cubicBezTo>
                  <a:cubicBezTo>
                    <a:pt x="1260" y="653"/>
                    <a:pt x="1281" y="674"/>
                    <a:pt x="1306" y="614"/>
                  </a:cubicBezTo>
                  <a:cubicBezTo>
                    <a:pt x="1331" y="554"/>
                    <a:pt x="1350" y="468"/>
                    <a:pt x="1396" y="455"/>
                  </a:cubicBezTo>
                  <a:cubicBezTo>
                    <a:pt x="1442" y="441"/>
                    <a:pt x="1537" y="422"/>
                    <a:pt x="1592" y="348"/>
                  </a:cubicBezTo>
                  <a:cubicBezTo>
                    <a:pt x="1648" y="275"/>
                    <a:pt x="1618" y="270"/>
                    <a:pt x="1648" y="247"/>
                  </a:cubicBezTo>
                  <a:cubicBezTo>
                    <a:pt x="1671" y="228"/>
                    <a:pt x="1657" y="212"/>
                    <a:pt x="1620" y="171"/>
                  </a:cubicBezTo>
                  <a:close/>
                  <a:moveTo>
                    <a:pt x="45" y="142"/>
                  </a:moveTo>
                  <a:cubicBezTo>
                    <a:pt x="0" y="209"/>
                    <a:pt x="88" y="273"/>
                    <a:pt x="107" y="244"/>
                  </a:cubicBezTo>
                  <a:cubicBezTo>
                    <a:pt x="129" y="209"/>
                    <a:pt x="89" y="76"/>
                    <a:pt x="45" y="14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29" name="Freeform 125">
              <a:extLst>
                <a:ext uri="{FF2B5EF4-FFF2-40B4-BE49-F238E27FC236}">
                  <a16:creationId xmlns:a16="http://schemas.microsoft.com/office/drawing/2014/main" id="{9D91BC66-8399-35D6-43FE-B48477549A84}"/>
                </a:ext>
              </a:extLst>
            </p:cNvPr>
            <p:cNvSpPr>
              <a:spLocks noEditPoints="1"/>
            </p:cNvSpPr>
            <p:nvPr/>
          </p:nvSpPr>
          <p:spPr bwMode="auto">
            <a:xfrm>
              <a:off x="815668" y="454586"/>
              <a:ext cx="3103690" cy="2391102"/>
            </a:xfrm>
            <a:custGeom>
              <a:avLst/>
              <a:gdLst>
                <a:gd name="T0" fmla="*/ 1818 w 8896"/>
                <a:gd name="T1" fmla="*/ 6045 h 6851"/>
                <a:gd name="T2" fmla="*/ 1672 w 8896"/>
                <a:gd name="T3" fmla="*/ 2010 h 6851"/>
                <a:gd name="T4" fmla="*/ 3425 w 8896"/>
                <a:gd name="T5" fmla="*/ 2222 h 6851"/>
                <a:gd name="T6" fmla="*/ 2274 w 8896"/>
                <a:gd name="T7" fmla="*/ 2377 h 6851"/>
                <a:gd name="T8" fmla="*/ 3421 w 8896"/>
                <a:gd name="T9" fmla="*/ 2957 h 6851"/>
                <a:gd name="T10" fmla="*/ 2102 w 8896"/>
                <a:gd name="T11" fmla="*/ 1713 h 6851"/>
                <a:gd name="T12" fmla="*/ 1845 w 8896"/>
                <a:gd name="T13" fmla="*/ 1638 h 6851"/>
                <a:gd name="T14" fmla="*/ 3270 w 8896"/>
                <a:gd name="T15" fmla="*/ 1882 h 6851"/>
                <a:gd name="T16" fmla="*/ 2633 w 8896"/>
                <a:gd name="T17" fmla="*/ 1271 h 6851"/>
                <a:gd name="T18" fmla="*/ 3656 w 8896"/>
                <a:gd name="T19" fmla="*/ 1054 h 6851"/>
                <a:gd name="T20" fmla="*/ 3687 w 8896"/>
                <a:gd name="T21" fmla="*/ 1425 h 6851"/>
                <a:gd name="T22" fmla="*/ 3718 w 8896"/>
                <a:gd name="T23" fmla="*/ 1634 h 6851"/>
                <a:gd name="T24" fmla="*/ 4807 w 8896"/>
                <a:gd name="T25" fmla="*/ 1302 h 6851"/>
                <a:gd name="T26" fmla="*/ 4360 w 8896"/>
                <a:gd name="T27" fmla="*/ 2054 h 6851"/>
                <a:gd name="T28" fmla="*/ 6082 w 8896"/>
                <a:gd name="T29" fmla="*/ 1943 h 6851"/>
                <a:gd name="T30" fmla="*/ 5139 w 8896"/>
                <a:gd name="T31" fmla="*/ 1337 h 6851"/>
                <a:gd name="T32" fmla="*/ 5294 w 8896"/>
                <a:gd name="T33" fmla="*/ 735 h 6851"/>
                <a:gd name="T34" fmla="*/ 5196 w 8896"/>
                <a:gd name="T35" fmla="*/ 584 h 6851"/>
                <a:gd name="T36" fmla="*/ 5617 w 8896"/>
                <a:gd name="T37" fmla="*/ 1062 h 6851"/>
                <a:gd name="T38" fmla="*/ 6184 w 8896"/>
                <a:gd name="T39" fmla="*/ 1594 h 6851"/>
                <a:gd name="T40" fmla="*/ 7042 w 8896"/>
                <a:gd name="T41" fmla="*/ 766 h 6851"/>
                <a:gd name="T42" fmla="*/ 6728 w 8896"/>
                <a:gd name="T43" fmla="*/ 80 h 6851"/>
                <a:gd name="T44" fmla="*/ 5037 w 8896"/>
                <a:gd name="T45" fmla="*/ 403 h 6851"/>
                <a:gd name="T46" fmla="*/ 5528 w 8896"/>
                <a:gd name="T47" fmla="*/ 3896 h 6851"/>
                <a:gd name="T48" fmla="*/ 7326 w 8896"/>
                <a:gd name="T49" fmla="*/ 3010 h 6851"/>
                <a:gd name="T50" fmla="*/ 6604 w 8896"/>
                <a:gd name="T51" fmla="*/ 2408 h 6851"/>
                <a:gd name="T52" fmla="*/ 5528 w 8896"/>
                <a:gd name="T53" fmla="*/ 2214 h 6851"/>
                <a:gd name="T54" fmla="*/ 6237 w 8896"/>
                <a:gd name="T55" fmla="*/ 2732 h 6851"/>
                <a:gd name="T56" fmla="*/ 6520 w 8896"/>
                <a:gd name="T57" fmla="*/ 3621 h 6851"/>
                <a:gd name="T58" fmla="*/ 7525 w 8896"/>
                <a:gd name="T59" fmla="*/ 3706 h 6851"/>
                <a:gd name="T60" fmla="*/ 6042 w 8896"/>
                <a:gd name="T61" fmla="*/ 2129 h 6851"/>
                <a:gd name="T62" fmla="*/ 8527 w 8896"/>
                <a:gd name="T63" fmla="*/ 5677 h 6851"/>
                <a:gd name="T64" fmla="*/ 975 w 8896"/>
                <a:gd name="T65" fmla="*/ 5567 h 6851"/>
                <a:gd name="T66" fmla="*/ 7268 w 8896"/>
                <a:gd name="T67" fmla="*/ 6076 h 6851"/>
                <a:gd name="T68" fmla="*/ 8528 w 8896"/>
                <a:gd name="T69" fmla="*/ 5388 h 6851"/>
                <a:gd name="T70" fmla="*/ 7926 w 8896"/>
                <a:gd name="T71" fmla="*/ 4956 h 6851"/>
                <a:gd name="T72" fmla="*/ 7474 w 8896"/>
                <a:gd name="T73" fmla="*/ 4671 h 6851"/>
                <a:gd name="T74" fmla="*/ 6757 w 8896"/>
                <a:gd name="T75" fmla="*/ 4097 h 6851"/>
                <a:gd name="T76" fmla="*/ 6440 w 8896"/>
                <a:gd name="T77" fmla="*/ 4803 h 6851"/>
                <a:gd name="T78" fmla="*/ 5898 w 8896"/>
                <a:gd name="T79" fmla="*/ 5465 h 6851"/>
                <a:gd name="T80" fmla="*/ 4765 w 8896"/>
                <a:gd name="T81" fmla="*/ 4651 h 6851"/>
                <a:gd name="T82" fmla="*/ 5125 w 8896"/>
                <a:gd name="T83" fmla="*/ 3810 h 6851"/>
                <a:gd name="T84" fmla="*/ 5743 w 8896"/>
                <a:gd name="T85" fmla="*/ 3422 h 6851"/>
                <a:gd name="T86" fmla="*/ 5632 w 8896"/>
                <a:gd name="T87" fmla="*/ 3004 h 6851"/>
                <a:gd name="T88" fmla="*/ 5132 w 8896"/>
                <a:gd name="T89" fmla="*/ 3039 h 6851"/>
                <a:gd name="T90" fmla="*/ 4754 w 8896"/>
                <a:gd name="T91" fmla="*/ 2399 h 6851"/>
                <a:gd name="T92" fmla="*/ 4585 w 8896"/>
                <a:gd name="T93" fmla="*/ 2583 h 6851"/>
                <a:gd name="T94" fmla="*/ 4497 w 8896"/>
                <a:gd name="T95" fmla="*/ 3219 h 6851"/>
                <a:gd name="T96" fmla="*/ 4360 w 8896"/>
                <a:gd name="T97" fmla="*/ 3084 h 6851"/>
                <a:gd name="T98" fmla="*/ 3536 w 8896"/>
                <a:gd name="T99" fmla="*/ 3081 h 6851"/>
                <a:gd name="T100" fmla="*/ 2369 w 8896"/>
                <a:gd name="T101" fmla="*/ 3004 h 6851"/>
                <a:gd name="T102" fmla="*/ 858 w 8896"/>
                <a:gd name="T103" fmla="*/ 3013 h 6851"/>
                <a:gd name="T104" fmla="*/ 417 w 8896"/>
                <a:gd name="T105" fmla="*/ 3017 h 6851"/>
                <a:gd name="T106" fmla="*/ 1125 w 8896"/>
                <a:gd name="T107" fmla="*/ 5205 h 6851"/>
                <a:gd name="T108" fmla="*/ 1608 w 8896"/>
                <a:gd name="T109" fmla="*/ 5824 h 6851"/>
                <a:gd name="T110" fmla="*/ 5515 w 8896"/>
                <a:gd name="T111" fmla="*/ 6101 h 6851"/>
                <a:gd name="T112" fmla="*/ 6206 w 8896"/>
                <a:gd name="T113" fmla="*/ 6778 h 6851"/>
                <a:gd name="T114" fmla="*/ 7664 w 8896"/>
                <a:gd name="T115" fmla="*/ 6391 h 6851"/>
                <a:gd name="T116" fmla="*/ 2152 w 8896"/>
                <a:gd name="T117" fmla="*/ 3601 h 6851"/>
                <a:gd name="T118" fmla="*/ 2133 w 8896"/>
                <a:gd name="T119" fmla="*/ 3467 h 6851"/>
                <a:gd name="T120" fmla="*/ 4457 w 8896"/>
                <a:gd name="T121" fmla="*/ 5809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96" h="6851">
                  <a:moveTo>
                    <a:pt x="1756" y="6006"/>
                  </a:moveTo>
                  <a:cubicBezTo>
                    <a:pt x="1728" y="5975"/>
                    <a:pt x="1652" y="5981"/>
                    <a:pt x="1641" y="5952"/>
                  </a:cubicBezTo>
                  <a:cubicBezTo>
                    <a:pt x="1630" y="5924"/>
                    <a:pt x="1561" y="5820"/>
                    <a:pt x="1524" y="5822"/>
                  </a:cubicBezTo>
                  <a:cubicBezTo>
                    <a:pt x="1486" y="5824"/>
                    <a:pt x="1438" y="5826"/>
                    <a:pt x="1393" y="5793"/>
                  </a:cubicBezTo>
                  <a:cubicBezTo>
                    <a:pt x="1349" y="5760"/>
                    <a:pt x="1320" y="5758"/>
                    <a:pt x="1289" y="5778"/>
                  </a:cubicBezTo>
                  <a:cubicBezTo>
                    <a:pt x="1258" y="5797"/>
                    <a:pt x="1322" y="5802"/>
                    <a:pt x="1320" y="5824"/>
                  </a:cubicBezTo>
                  <a:cubicBezTo>
                    <a:pt x="1318" y="5846"/>
                    <a:pt x="1340" y="5859"/>
                    <a:pt x="1367" y="5855"/>
                  </a:cubicBezTo>
                  <a:cubicBezTo>
                    <a:pt x="1393" y="5851"/>
                    <a:pt x="1409" y="5906"/>
                    <a:pt x="1435" y="5908"/>
                  </a:cubicBezTo>
                  <a:cubicBezTo>
                    <a:pt x="1462" y="5910"/>
                    <a:pt x="1471" y="5952"/>
                    <a:pt x="1502" y="5952"/>
                  </a:cubicBezTo>
                  <a:cubicBezTo>
                    <a:pt x="1533" y="5952"/>
                    <a:pt x="1539" y="5988"/>
                    <a:pt x="1555" y="6008"/>
                  </a:cubicBezTo>
                  <a:cubicBezTo>
                    <a:pt x="1570" y="6028"/>
                    <a:pt x="1606" y="6010"/>
                    <a:pt x="1606" y="6030"/>
                  </a:cubicBezTo>
                  <a:cubicBezTo>
                    <a:pt x="1606" y="6048"/>
                    <a:pt x="1641" y="6064"/>
                    <a:pt x="1650" y="6086"/>
                  </a:cubicBezTo>
                  <a:cubicBezTo>
                    <a:pt x="1711" y="6093"/>
                    <a:pt x="1763" y="6099"/>
                    <a:pt x="1808" y="6087"/>
                  </a:cubicBezTo>
                  <a:cubicBezTo>
                    <a:pt x="1808" y="6073"/>
                    <a:pt x="1812" y="6057"/>
                    <a:pt x="1818" y="6045"/>
                  </a:cubicBezTo>
                  <a:cubicBezTo>
                    <a:pt x="1834" y="6017"/>
                    <a:pt x="1785" y="6037"/>
                    <a:pt x="1756" y="6006"/>
                  </a:cubicBezTo>
                  <a:close/>
                  <a:moveTo>
                    <a:pt x="1681" y="2488"/>
                  </a:moveTo>
                  <a:cubicBezTo>
                    <a:pt x="1761" y="2506"/>
                    <a:pt x="1769" y="2647"/>
                    <a:pt x="1823" y="2647"/>
                  </a:cubicBezTo>
                  <a:cubicBezTo>
                    <a:pt x="1858" y="2647"/>
                    <a:pt x="1832" y="2603"/>
                    <a:pt x="1889" y="2603"/>
                  </a:cubicBezTo>
                  <a:cubicBezTo>
                    <a:pt x="1947" y="2603"/>
                    <a:pt x="1933" y="2572"/>
                    <a:pt x="1987" y="2577"/>
                  </a:cubicBezTo>
                  <a:cubicBezTo>
                    <a:pt x="2040" y="2581"/>
                    <a:pt x="2084" y="2563"/>
                    <a:pt x="2084" y="2501"/>
                  </a:cubicBezTo>
                  <a:cubicBezTo>
                    <a:pt x="2084" y="2439"/>
                    <a:pt x="2124" y="2417"/>
                    <a:pt x="2177" y="2404"/>
                  </a:cubicBezTo>
                  <a:cubicBezTo>
                    <a:pt x="2230" y="2391"/>
                    <a:pt x="2181" y="2324"/>
                    <a:pt x="2257" y="2307"/>
                  </a:cubicBezTo>
                  <a:cubicBezTo>
                    <a:pt x="2332" y="2289"/>
                    <a:pt x="2540" y="2200"/>
                    <a:pt x="2575" y="2174"/>
                  </a:cubicBezTo>
                  <a:cubicBezTo>
                    <a:pt x="2611" y="2147"/>
                    <a:pt x="2531" y="2112"/>
                    <a:pt x="2451" y="2063"/>
                  </a:cubicBezTo>
                  <a:cubicBezTo>
                    <a:pt x="2372" y="2014"/>
                    <a:pt x="2310" y="2001"/>
                    <a:pt x="2248" y="2041"/>
                  </a:cubicBezTo>
                  <a:cubicBezTo>
                    <a:pt x="2186" y="2081"/>
                    <a:pt x="2234" y="1997"/>
                    <a:pt x="2186" y="2019"/>
                  </a:cubicBezTo>
                  <a:cubicBezTo>
                    <a:pt x="2137" y="2041"/>
                    <a:pt x="2004" y="1983"/>
                    <a:pt x="1987" y="1961"/>
                  </a:cubicBezTo>
                  <a:cubicBezTo>
                    <a:pt x="1969" y="1939"/>
                    <a:pt x="1730" y="2010"/>
                    <a:pt x="1672" y="2010"/>
                  </a:cubicBezTo>
                  <a:cubicBezTo>
                    <a:pt x="1615" y="2010"/>
                    <a:pt x="1677" y="2072"/>
                    <a:pt x="1716" y="2103"/>
                  </a:cubicBezTo>
                  <a:cubicBezTo>
                    <a:pt x="1756" y="2134"/>
                    <a:pt x="1619" y="2231"/>
                    <a:pt x="1646" y="2253"/>
                  </a:cubicBezTo>
                  <a:cubicBezTo>
                    <a:pt x="1672" y="2276"/>
                    <a:pt x="1619" y="2333"/>
                    <a:pt x="1557" y="2404"/>
                  </a:cubicBezTo>
                  <a:cubicBezTo>
                    <a:pt x="1495" y="2475"/>
                    <a:pt x="1601" y="2470"/>
                    <a:pt x="1681" y="2488"/>
                  </a:cubicBezTo>
                  <a:close/>
                  <a:moveTo>
                    <a:pt x="3895" y="2851"/>
                  </a:moveTo>
                  <a:cubicBezTo>
                    <a:pt x="3921" y="2820"/>
                    <a:pt x="4032" y="2913"/>
                    <a:pt x="4036" y="2847"/>
                  </a:cubicBezTo>
                  <a:cubicBezTo>
                    <a:pt x="4041" y="2780"/>
                    <a:pt x="3912" y="2749"/>
                    <a:pt x="3859" y="2714"/>
                  </a:cubicBezTo>
                  <a:cubicBezTo>
                    <a:pt x="3806" y="2678"/>
                    <a:pt x="3784" y="2696"/>
                    <a:pt x="3700" y="2634"/>
                  </a:cubicBezTo>
                  <a:cubicBezTo>
                    <a:pt x="3616" y="2572"/>
                    <a:pt x="3722" y="2541"/>
                    <a:pt x="3660" y="2492"/>
                  </a:cubicBezTo>
                  <a:cubicBezTo>
                    <a:pt x="3598" y="2444"/>
                    <a:pt x="3576" y="2311"/>
                    <a:pt x="3620" y="2267"/>
                  </a:cubicBezTo>
                  <a:cubicBezTo>
                    <a:pt x="3664" y="2222"/>
                    <a:pt x="3713" y="2156"/>
                    <a:pt x="3633" y="2125"/>
                  </a:cubicBezTo>
                  <a:cubicBezTo>
                    <a:pt x="3554" y="2094"/>
                    <a:pt x="3425" y="2152"/>
                    <a:pt x="3439" y="2169"/>
                  </a:cubicBezTo>
                  <a:cubicBezTo>
                    <a:pt x="3452" y="2187"/>
                    <a:pt x="3563" y="2249"/>
                    <a:pt x="3563" y="2276"/>
                  </a:cubicBezTo>
                  <a:cubicBezTo>
                    <a:pt x="3563" y="2302"/>
                    <a:pt x="3461" y="2200"/>
                    <a:pt x="3425" y="2222"/>
                  </a:cubicBezTo>
                  <a:cubicBezTo>
                    <a:pt x="3390" y="2245"/>
                    <a:pt x="3350" y="2178"/>
                    <a:pt x="3319" y="2222"/>
                  </a:cubicBezTo>
                  <a:cubicBezTo>
                    <a:pt x="3288" y="2267"/>
                    <a:pt x="3359" y="2422"/>
                    <a:pt x="3385" y="2466"/>
                  </a:cubicBezTo>
                  <a:cubicBezTo>
                    <a:pt x="3412" y="2510"/>
                    <a:pt x="3359" y="2510"/>
                    <a:pt x="3324" y="2519"/>
                  </a:cubicBezTo>
                  <a:cubicBezTo>
                    <a:pt x="3288" y="2528"/>
                    <a:pt x="3284" y="2395"/>
                    <a:pt x="3248" y="2346"/>
                  </a:cubicBezTo>
                  <a:cubicBezTo>
                    <a:pt x="3213" y="2298"/>
                    <a:pt x="3071" y="2240"/>
                    <a:pt x="3062" y="2276"/>
                  </a:cubicBezTo>
                  <a:cubicBezTo>
                    <a:pt x="3053" y="2311"/>
                    <a:pt x="3151" y="2311"/>
                    <a:pt x="3138" y="2360"/>
                  </a:cubicBezTo>
                  <a:cubicBezTo>
                    <a:pt x="3124" y="2408"/>
                    <a:pt x="3071" y="2329"/>
                    <a:pt x="3022" y="2369"/>
                  </a:cubicBezTo>
                  <a:cubicBezTo>
                    <a:pt x="2974" y="2408"/>
                    <a:pt x="2983" y="2382"/>
                    <a:pt x="2991" y="2342"/>
                  </a:cubicBezTo>
                  <a:cubicBezTo>
                    <a:pt x="3000" y="2302"/>
                    <a:pt x="2921" y="2258"/>
                    <a:pt x="2832" y="2267"/>
                  </a:cubicBezTo>
                  <a:cubicBezTo>
                    <a:pt x="2744" y="2276"/>
                    <a:pt x="2792" y="2338"/>
                    <a:pt x="2766" y="2360"/>
                  </a:cubicBezTo>
                  <a:cubicBezTo>
                    <a:pt x="2739" y="2382"/>
                    <a:pt x="2606" y="2346"/>
                    <a:pt x="2690" y="2329"/>
                  </a:cubicBezTo>
                  <a:cubicBezTo>
                    <a:pt x="2775" y="2311"/>
                    <a:pt x="2739" y="2262"/>
                    <a:pt x="2708" y="2214"/>
                  </a:cubicBezTo>
                  <a:cubicBezTo>
                    <a:pt x="2677" y="2165"/>
                    <a:pt x="2593" y="2222"/>
                    <a:pt x="2456" y="2271"/>
                  </a:cubicBezTo>
                  <a:cubicBezTo>
                    <a:pt x="2319" y="2320"/>
                    <a:pt x="2257" y="2373"/>
                    <a:pt x="2274" y="2377"/>
                  </a:cubicBezTo>
                  <a:cubicBezTo>
                    <a:pt x="2292" y="2382"/>
                    <a:pt x="2296" y="2404"/>
                    <a:pt x="2243" y="2448"/>
                  </a:cubicBezTo>
                  <a:cubicBezTo>
                    <a:pt x="2190" y="2492"/>
                    <a:pt x="2243" y="2532"/>
                    <a:pt x="2292" y="2532"/>
                  </a:cubicBezTo>
                  <a:cubicBezTo>
                    <a:pt x="2341" y="2532"/>
                    <a:pt x="2298" y="2571"/>
                    <a:pt x="2332" y="2581"/>
                  </a:cubicBezTo>
                  <a:cubicBezTo>
                    <a:pt x="2363" y="2590"/>
                    <a:pt x="2522" y="2519"/>
                    <a:pt x="2566" y="2550"/>
                  </a:cubicBezTo>
                  <a:cubicBezTo>
                    <a:pt x="2611" y="2581"/>
                    <a:pt x="2305" y="2599"/>
                    <a:pt x="2305" y="2652"/>
                  </a:cubicBezTo>
                  <a:cubicBezTo>
                    <a:pt x="2305" y="2705"/>
                    <a:pt x="2473" y="2736"/>
                    <a:pt x="2597" y="2714"/>
                  </a:cubicBezTo>
                  <a:cubicBezTo>
                    <a:pt x="2721" y="2692"/>
                    <a:pt x="2938" y="2732"/>
                    <a:pt x="2938" y="2763"/>
                  </a:cubicBezTo>
                  <a:cubicBezTo>
                    <a:pt x="2938" y="2794"/>
                    <a:pt x="2792" y="2785"/>
                    <a:pt x="2682" y="2780"/>
                  </a:cubicBezTo>
                  <a:cubicBezTo>
                    <a:pt x="2571" y="2776"/>
                    <a:pt x="2381" y="2811"/>
                    <a:pt x="2389" y="2847"/>
                  </a:cubicBezTo>
                  <a:cubicBezTo>
                    <a:pt x="2399" y="2886"/>
                    <a:pt x="2412" y="2887"/>
                    <a:pt x="2527" y="2940"/>
                  </a:cubicBezTo>
                  <a:cubicBezTo>
                    <a:pt x="2642" y="2993"/>
                    <a:pt x="2761" y="2913"/>
                    <a:pt x="2757" y="2988"/>
                  </a:cubicBezTo>
                  <a:cubicBezTo>
                    <a:pt x="2752" y="3064"/>
                    <a:pt x="2819" y="3081"/>
                    <a:pt x="2974" y="3086"/>
                  </a:cubicBezTo>
                  <a:cubicBezTo>
                    <a:pt x="3129" y="3090"/>
                    <a:pt x="3200" y="3015"/>
                    <a:pt x="3275" y="3019"/>
                  </a:cubicBezTo>
                  <a:cubicBezTo>
                    <a:pt x="3350" y="3024"/>
                    <a:pt x="3385" y="3010"/>
                    <a:pt x="3421" y="2957"/>
                  </a:cubicBezTo>
                  <a:cubicBezTo>
                    <a:pt x="3456" y="2904"/>
                    <a:pt x="3487" y="2935"/>
                    <a:pt x="3496" y="2962"/>
                  </a:cubicBezTo>
                  <a:cubicBezTo>
                    <a:pt x="3505" y="2988"/>
                    <a:pt x="3602" y="2984"/>
                    <a:pt x="3625" y="3006"/>
                  </a:cubicBezTo>
                  <a:cubicBezTo>
                    <a:pt x="3681" y="3062"/>
                    <a:pt x="3868" y="3046"/>
                    <a:pt x="3939" y="3010"/>
                  </a:cubicBezTo>
                  <a:cubicBezTo>
                    <a:pt x="4010" y="2975"/>
                    <a:pt x="3908" y="2878"/>
                    <a:pt x="3872" y="2922"/>
                  </a:cubicBezTo>
                  <a:cubicBezTo>
                    <a:pt x="3837" y="2966"/>
                    <a:pt x="3806" y="2940"/>
                    <a:pt x="3797" y="2917"/>
                  </a:cubicBezTo>
                  <a:cubicBezTo>
                    <a:pt x="3788" y="2895"/>
                    <a:pt x="3868" y="2882"/>
                    <a:pt x="3895" y="2851"/>
                  </a:cubicBezTo>
                  <a:close/>
                  <a:moveTo>
                    <a:pt x="2212" y="1762"/>
                  </a:moveTo>
                  <a:cubicBezTo>
                    <a:pt x="2292" y="1771"/>
                    <a:pt x="2372" y="1700"/>
                    <a:pt x="2367" y="1660"/>
                  </a:cubicBezTo>
                  <a:cubicBezTo>
                    <a:pt x="2363" y="1620"/>
                    <a:pt x="2173" y="1758"/>
                    <a:pt x="2212" y="1762"/>
                  </a:cubicBezTo>
                  <a:close/>
                  <a:moveTo>
                    <a:pt x="1845" y="1638"/>
                  </a:moveTo>
                  <a:cubicBezTo>
                    <a:pt x="1876" y="1651"/>
                    <a:pt x="1845" y="1713"/>
                    <a:pt x="1880" y="1696"/>
                  </a:cubicBezTo>
                  <a:cubicBezTo>
                    <a:pt x="1916" y="1678"/>
                    <a:pt x="1925" y="1673"/>
                    <a:pt x="1951" y="1682"/>
                  </a:cubicBezTo>
                  <a:cubicBezTo>
                    <a:pt x="1999" y="1698"/>
                    <a:pt x="2009" y="1656"/>
                    <a:pt x="2031" y="1634"/>
                  </a:cubicBezTo>
                  <a:cubicBezTo>
                    <a:pt x="2053" y="1611"/>
                    <a:pt x="2044" y="1713"/>
                    <a:pt x="2102" y="1713"/>
                  </a:cubicBezTo>
                  <a:cubicBezTo>
                    <a:pt x="2150" y="1713"/>
                    <a:pt x="2141" y="1607"/>
                    <a:pt x="2186" y="1638"/>
                  </a:cubicBezTo>
                  <a:cubicBezTo>
                    <a:pt x="2230" y="1669"/>
                    <a:pt x="2243" y="1625"/>
                    <a:pt x="2252" y="1594"/>
                  </a:cubicBezTo>
                  <a:cubicBezTo>
                    <a:pt x="2261" y="1563"/>
                    <a:pt x="2261" y="1510"/>
                    <a:pt x="2310" y="1501"/>
                  </a:cubicBezTo>
                  <a:cubicBezTo>
                    <a:pt x="2358" y="1492"/>
                    <a:pt x="2319" y="1549"/>
                    <a:pt x="2341" y="1589"/>
                  </a:cubicBezTo>
                  <a:cubicBezTo>
                    <a:pt x="2373" y="1647"/>
                    <a:pt x="2429" y="1594"/>
                    <a:pt x="2434" y="1567"/>
                  </a:cubicBezTo>
                  <a:cubicBezTo>
                    <a:pt x="2438" y="1541"/>
                    <a:pt x="2518" y="1558"/>
                    <a:pt x="2513" y="1527"/>
                  </a:cubicBezTo>
                  <a:cubicBezTo>
                    <a:pt x="2509" y="1496"/>
                    <a:pt x="2535" y="1487"/>
                    <a:pt x="2513" y="1452"/>
                  </a:cubicBezTo>
                  <a:cubicBezTo>
                    <a:pt x="2491" y="1417"/>
                    <a:pt x="2549" y="1425"/>
                    <a:pt x="2575" y="1399"/>
                  </a:cubicBezTo>
                  <a:cubicBezTo>
                    <a:pt x="2602" y="1372"/>
                    <a:pt x="2540" y="1395"/>
                    <a:pt x="2496" y="1355"/>
                  </a:cubicBezTo>
                  <a:cubicBezTo>
                    <a:pt x="2451" y="1315"/>
                    <a:pt x="2434" y="1368"/>
                    <a:pt x="2434" y="1395"/>
                  </a:cubicBezTo>
                  <a:cubicBezTo>
                    <a:pt x="2434" y="1421"/>
                    <a:pt x="2350" y="1399"/>
                    <a:pt x="2301" y="1381"/>
                  </a:cubicBezTo>
                  <a:cubicBezTo>
                    <a:pt x="2252" y="1364"/>
                    <a:pt x="2190" y="1439"/>
                    <a:pt x="2119" y="1474"/>
                  </a:cubicBezTo>
                  <a:cubicBezTo>
                    <a:pt x="2048" y="1510"/>
                    <a:pt x="2044" y="1572"/>
                    <a:pt x="1978" y="1567"/>
                  </a:cubicBezTo>
                  <a:cubicBezTo>
                    <a:pt x="1911" y="1563"/>
                    <a:pt x="1814" y="1625"/>
                    <a:pt x="1845" y="1638"/>
                  </a:cubicBezTo>
                  <a:close/>
                  <a:moveTo>
                    <a:pt x="2535" y="1616"/>
                  </a:moveTo>
                  <a:cubicBezTo>
                    <a:pt x="2473" y="1620"/>
                    <a:pt x="2478" y="1682"/>
                    <a:pt x="2549" y="1682"/>
                  </a:cubicBezTo>
                  <a:cubicBezTo>
                    <a:pt x="2620" y="1682"/>
                    <a:pt x="2642" y="1704"/>
                    <a:pt x="2540" y="1700"/>
                  </a:cubicBezTo>
                  <a:cubicBezTo>
                    <a:pt x="2438" y="1696"/>
                    <a:pt x="2394" y="1784"/>
                    <a:pt x="2465" y="1766"/>
                  </a:cubicBezTo>
                  <a:cubicBezTo>
                    <a:pt x="2535" y="1749"/>
                    <a:pt x="2620" y="1749"/>
                    <a:pt x="2566" y="1766"/>
                  </a:cubicBezTo>
                  <a:cubicBezTo>
                    <a:pt x="2513" y="1784"/>
                    <a:pt x="2369" y="1796"/>
                    <a:pt x="2389" y="1824"/>
                  </a:cubicBezTo>
                  <a:cubicBezTo>
                    <a:pt x="2403" y="1842"/>
                    <a:pt x="2460" y="1837"/>
                    <a:pt x="2518" y="1859"/>
                  </a:cubicBezTo>
                  <a:cubicBezTo>
                    <a:pt x="2575" y="1882"/>
                    <a:pt x="2611" y="1895"/>
                    <a:pt x="2655" y="1846"/>
                  </a:cubicBezTo>
                  <a:cubicBezTo>
                    <a:pt x="2699" y="1797"/>
                    <a:pt x="2757" y="1749"/>
                    <a:pt x="2735" y="1815"/>
                  </a:cubicBezTo>
                  <a:cubicBezTo>
                    <a:pt x="2713" y="1882"/>
                    <a:pt x="2806" y="1833"/>
                    <a:pt x="2925" y="1828"/>
                  </a:cubicBezTo>
                  <a:cubicBezTo>
                    <a:pt x="3045" y="1824"/>
                    <a:pt x="2903" y="1899"/>
                    <a:pt x="2779" y="1908"/>
                  </a:cubicBezTo>
                  <a:cubicBezTo>
                    <a:pt x="2655" y="1917"/>
                    <a:pt x="2677" y="1979"/>
                    <a:pt x="2775" y="2001"/>
                  </a:cubicBezTo>
                  <a:cubicBezTo>
                    <a:pt x="2872" y="2023"/>
                    <a:pt x="3080" y="1939"/>
                    <a:pt x="3129" y="1890"/>
                  </a:cubicBezTo>
                  <a:cubicBezTo>
                    <a:pt x="3177" y="1842"/>
                    <a:pt x="3222" y="1917"/>
                    <a:pt x="3270" y="1882"/>
                  </a:cubicBezTo>
                  <a:cubicBezTo>
                    <a:pt x="3319" y="1846"/>
                    <a:pt x="3412" y="1886"/>
                    <a:pt x="3496" y="1868"/>
                  </a:cubicBezTo>
                  <a:cubicBezTo>
                    <a:pt x="3580" y="1851"/>
                    <a:pt x="3594" y="1691"/>
                    <a:pt x="3532" y="1665"/>
                  </a:cubicBezTo>
                  <a:cubicBezTo>
                    <a:pt x="3470" y="1638"/>
                    <a:pt x="3470" y="1696"/>
                    <a:pt x="3421" y="1704"/>
                  </a:cubicBezTo>
                  <a:cubicBezTo>
                    <a:pt x="3372" y="1713"/>
                    <a:pt x="3346" y="1651"/>
                    <a:pt x="3306" y="1611"/>
                  </a:cubicBezTo>
                  <a:cubicBezTo>
                    <a:pt x="3266" y="1572"/>
                    <a:pt x="3293" y="1496"/>
                    <a:pt x="3235" y="1505"/>
                  </a:cubicBezTo>
                  <a:cubicBezTo>
                    <a:pt x="3178" y="1514"/>
                    <a:pt x="3053" y="1607"/>
                    <a:pt x="3129" y="1616"/>
                  </a:cubicBezTo>
                  <a:cubicBezTo>
                    <a:pt x="3204" y="1625"/>
                    <a:pt x="3177" y="1665"/>
                    <a:pt x="3138" y="1682"/>
                  </a:cubicBezTo>
                  <a:cubicBezTo>
                    <a:pt x="3098" y="1700"/>
                    <a:pt x="3231" y="1731"/>
                    <a:pt x="3213" y="1758"/>
                  </a:cubicBezTo>
                  <a:cubicBezTo>
                    <a:pt x="3195" y="1784"/>
                    <a:pt x="2991" y="1762"/>
                    <a:pt x="2983" y="1718"/>
                  </a:cubicBezTo>
                  <a:cubicBezTo>
                    <a:pt x="2974" y="1673"/>
                    <a:pt x="2814" y="1594"/>
                    <a:pt x="2748" y="1611"/>
                  </a:cubicBezTo>
                  <a:cubicBezTo>
                    <a:pt x="2682" y="1629"/>
                    <a:pt x="2708" y="1558"/>
                    <a:pt x="2642" y="1554"/>
                  </a:cubicBezTo>
                  <a:cubicBezTo>
                    <a:pt x="2575" y="1549"/>
                    <a:pt x="2597" y="1611"/>
                    <a:pt x="2535" y="1616"/>
                  </a:cubicBezTo>
                  <a:close/>
                  <a:moveTo>
                    <a:pt x="2766" y="1297"/>
                  </a:moveTo>
                  <a:cubicBezTo>
                    <a:pt x="2788" y="1244"/>
                    <a:pt x="2619" y="1253"/>
                    <a:pt x="2633" y="1271"/>
                  </a:cubicBezTo>
                  <a:cubicBezTo>
                    <a:pt x="2664" y="1310"/>
                    <a:pt x="2744" y="1350"/>
                    <a:pt x="2766" y="1297"/>
                  </a:cubicBezTo>
                  <a:close/>
                  <a:moveTo>
                    <a:pt x="3133" y="1275"/>
                  </a:moveTo>
                  <a:cubicBezTo>
                    <a:pt x="3191" y="1266"/>
                    <a:pt x="3164" y="1222"/>
                    <a:pt x="3071" y="1235"/>
                  </a:cubicBezTo>
                  <a:cubicBezTo>
                    <a:pt x="2978" y="1248"/>
                    <a:pt x="2819" y="1248"/>
                    <a:pt x="2819" y="1315"/>
                  </a:cubicBezTo>
                  <a:cubicBezTo>
                    <a:pt x="2819" y="1368"/>
                    <a:pt x="2850" y="1395"/>
                    <a:pt x="2952" y="1403"/>
                  </a:cubicBezTo>
                  <a:cubicBezTo>
                    <a:pt x="3053" y="1412"/>
                    <a:pt x="3142" y="1315"/>
                    <a:pt x="3093" y="1315"/>
                  </a:cubicBezTo>
                  <a:cubicBezTo>
                    <a:pt x="3045" y="1315"/>
                    <a:pt x="3076" y="1284"/>
                    <a:pt x="3133" y="1275"/>
                  </a:cubicBezTo>
                  <a:close/>
                  <a:moveTo>
                    <a:pt x="2916" y="1191"/>
                  </a:moveTo>
                  <a:cubicBezTo>
                    <a:pt x="2960" y="1209"/>
                    <a:pt x="3005" y="1151"/>
                    <a:pt x="3036" y="1178"/>
                  </a:cubicBezTo>
                  <a:cubicBezTo>
                    <a:pt x="3067" y="1204"/>
                    <a:pt x="3204" y="1226"/>
                    <a:pt x="3204" y="1155"/>
                  </a:cubicBezTo>
                  <a:cubicBezTo>
                    <a:pt x="3204" y="1085"/>
                    <a:pt x="3031" y="1076"/>
                    <a:pt x="2987" y="1102"/>
                  </a:cubicBezTo>
                  <a:cubicBezTo>
                    <a:pt x="2943" y="1129"/>
                    <a:pt x="2739" y="1138"/>
                    <a:pt x="2797" y="1182"/>
                  </a:cubicBezTo>
                  <a:cubicBezTo>
                    <a:pt x="2832" y="1209"/>
                    <a:pt x="2872" y="1173"/>
                    <a:pt x="2916" y="1191"/>
                  </a:cubicBezTo>
                  <a:close/>
                  <a:moveTo>
                    <a:pt x="3656" y="1054"/>
                  </a:moveTo>
                  <a:cubicBezTo>
                    <a:pt x="3709" y="1018"/>
                    <a:pt x="3806" y="1076"/>
                    <a:pt x="3788" y="1116"/>
                  </a:cubicBezTo>
                  <a:cubicBezTo>
                    <a:pt x="3771" y="1155"/>
                    <a:pt x="3617" y="1108"/>
                    <a:pt x="3629" y="1142"/>
                  </a:cubicBezTo>
                  <a:cubicBezTo>
                    <a:pt x="3633" y="1155"/>
                    <a:pt x="3651" y="1209"/>
                    <a:pt x="3757" y="1178"/>
                  </a:cubicBezTo>
                  <a:cubicBezTo>
                    <a:pt x="3864" y="1147"/>
                    <a:pt x="3952" y="1169"/>
                    <a:pt x="4023" y="1226"/>
                  </a:cubicBezTo>
                  <a:cubicBezTo>
                    <a:pt x="4094" y="1284"/>
                    <a:pt x="4160" y="1306"/>
                    <a:pt x="4209" y="1248"/>
                  </a:cubicBezTo>
                  <a:cubicBezTo>
                    <a:pt x="4258" y="1191"/>
                    <a:pt x="4147" y="1182"/>
                    <a:pt x="4169" y="1138"/>
                  </a:cubicBezTo>
                  <a:cubicBezTo>
                    <a:pt x="4191" y="1093"/>
                    <a:pt x="4098" y="1067"/>
                    <a:pt x="4050" y="1067"/>
                  </a:cubicBezTo>
                  <a:cubicBezTo>
                    <a:pt x="4001" y="1067"/>
                    <a:pt x="3983" y="978"/>
                    <a:pt x="3943" y="996"/>
                  </a:cubicBezTo>
                  <a:cubicBezTo>
                    <a:pt x="3903" y="1014"/>
                    <a:pt x="3877" y="1045"/>
                    <a:pt x="3877" y="987"/>
                  </a:cubicBezTo>
                  <a:cubicBezTo>
                    <a:pt x="3877" y="930"/>
                    <a:pt x="3647" y="925"/>
                    <a:pt x="3589" y="947"/>
                  </a:cubicBezTo>
                  <a:cubicBezTo>
                    <a:pt x="3532" y="970"/>
                    <a:pt x="3602" y="1089"/>
                    <a:pt x="3656" y="1054"/>
                  </a:cubicBezTo>
                  <a:close/>
                  <a:moveTo>
                    <a:pt x="3687" y="1425"/>
                  </a:moveTo>
                  <a:cubicBezTo>
                    <a:pt x="3722" y="1381"/>
                    <a:pt x="3545" y="1240"/>
                    <a:pt x="3536" y="1306"/>
                  </a:cubicBezTo>
                  <a:cubicBezTo>
                    <a:pt x="3527" y="1372"/>
                    <a:pt x="3649" y="1473"/>
                    <a:pt x="3687" y="1425"/>
                  </a:cubicBezTo>
                  <a:close/>
                  <a:moveTo>
                    <a:pt x="4262" y="846"/>
                  </a:moveTo>
                  <a:cubicBezTo>
                    <a:pt x="4293" y="792"/>
                    <a:pt x="4075" y="751"/>
                    <a:pt x="4129" y="797"/>
                  </a:cubicBezTo>
                  <a:cubicBezTo>
                    <a:pt x="4160" y="823"/>
                    <a:pt x="4231" y="899"/>
                    <a:pt x="4262" y="846"/>
                  </a:cubicBezTo>
                  <a:close/>
                  <a:moveTo>
                    <a:pt x="3762" y="1851"/>
                  </a:moveTo>
                  <a:cubicBezTo>
                    <a:pt x="3793" y="1815"/>
                    <a:pt x="3695" y="1740"/>
                    <a:pt x="3669" y="1802"/>
                  </a:cubicBezTo>
                  <a:cubicBezTo>
                    <a:pt x="3642" y="1864"/>
                    <a:pt x="3730" y="1887"/>
                    <a:pt x="3762" y="1851"/>
                  </a:cubicBezTo>
                  <a:close/>
                  <a:moveTo>
                    <a:pt x="4262" y="1541"/>
                  </a:moveTo>
                  <a:cubicBezTo>
                    <a:pt x="4258" y="1585"/>
                    <a:pt x="4156" y="1532"/>
                    <a:pt x="4076" y="1501"/>
                  </a:cubicBezTo>
                  <a:cubicBezTo>
                    <a:pt x="3996" y="1470"/>
                    <a:pt x="4045" y="1563"/>
                    <a:pt x="4107" y="1616"/>
                  </a:cubicBezTo>
                  <a:cubicBezTo>
                    <a:pt x="4169" y="1669"/>
                    <a:pt x="4076" y="1642"/>
                    <a:pt x="3992" y="1585"/>
                  </a:cubicBezTo>
                  <a:cubicBezTo>
                    <a:pt x="3908" y="1527"/>
                    <a:pt x="3917" y="1625"/>
                    <a:pt x="3957" y="1656"/>
                  </a:cubicBezTo>
                  <a:cubicBezTo>
                    <a:pt x="3996" y="1687"/>
                    <a:pt x="3948" y="1731"/>
                    <a:pt x="3895" y="1660"/>
                  </a:cubicBezTo>
                  <a:cubicBezTo>
                    <a:pt x="3842" y="1589"/>
                    <a:pt x="3815" y="1514"/>
                    <a:pt x="3731" y="1510"/>
                  </a:cubicBezTo>
                  <a:cubicBezTo>
                    <a:pt x="3647" y="1505"/>
                    <a:pt x="3685" y="1591"/>
                    <a:pt x="3718" y="1634"/>
                  </a:cubicBezTo>
                  <a:cubicBezTo>
                    <a:pt x="3762" y="1691"/>
                    <a:pt x="3806" y="1704"/>
                    <a:pt x="3877" y="1744"/>
                  </a:cubicBezTo>
                  <a:cubicBezTo>
                    <a:pt x="3948" y="1784"/>
                    <a:pt x="4063" y="1727"/>
                    <a:pt x="4116" y="1740"/>
                  </a:cubicBezTo>
                  <a:cubicBezTo>
                    <a:pt x="4169" y="1753"/>
                    <a:pt x="4058" y="1820"/>
                    <a:pt x="4094" y="1864"/>
                  </a:cubicBezTo>
                  <a:cubicBezTo>
                    <a:pt x="4129" y="1908"/>
                    <a:pt x="4227" y="1877"/>
                    <a:pt x="4302" y="1873"/>
                  </a:cubicBezTo>
                  <a:cubicBezTo>
                    <a:pt x="4377" y="1868"/>
                    <a:pt x="4342" y="1824"/>
                    <a:pt x="4386" y="1793"/>
                  </a:cubicBezTo>
                  <a:cubicBezTo>
                    <a:pt x="4430" y="1762"/>
                    <a:pt x="4342" y="1766"/>
                    <a:pt x="4377" y="1691"/>
                  </a:cubicBezTo>
                  <a:cubicBezTo>
                    <a:pt x="4413" y="1616"/>
                    <a:pt x="4267" y="1496"/>
                    <a:pt x="4262" y="1541"/>
                  </a:cubicBezTo>
                  <a:close/>
                  <a:moveTo>
                    <a:pt x="4448" y="1279"/>
                  </a:moveTo>
                  <a:cubicBezTo>
                    <a:pt x="4514" y="1279"/>
                    <a:pt x="4568" y="1271"/>
                    <a:pt x="4625" y="1248"/>
                  </a:cubicBezTo>
                  <a:cubicBezTo>
                    <a:pt x="4683" y="1226"/>
                    <a:pt x="4594" y="1226"/>
                    <a:pt x="4634" y="1173"/>
                  </a:cubicBezTo>
                  <a:cubicBezTo>
                    <a:pt x="4674" y="1120"/>
                    <a:pt x="4537" y="1116"/>
                    <a:pt x="4528" y="1133"/>
                  </a:cubicBezTo>
                  <a:cubicBezTo>
                    <a:pt x="4519" y="1151"/>
                    <a:pt x="4346" y="1027"/>
                    <a:pt x="4320" y="1067"/>
                  </a:cubicBezTo>
                  <a:cubicBezTo>
                    <a:pt x="4293" y="1107"/>
                    <a:pt x="4382" y="1279"/>
                    <a:pt x="4448" y="1279"/>
                  </a:cubicBezTo>
                  <a:close/>
                  <a:moveTo>
                    <a:pt x="4807" y="1302"/>
                  </a:moveTo>
                  <a:cubicBezTo>
                    <a:pt x="4798" y="1275"/>
                    <a:pt x="4462" y="1315"/>
                    <a:pt x="4514" y="1355"/>
                  </a:cubicBezTo>
                  <a:cubicBezTo>
                    <a:pt x="4603" y="1421"/>
                    <a:pt x="4816" y="1328"/>
                    <a:pt x="4807" y="1302"/>
                  </a:cubicBezTo>
                  <a:close/>
                  <a:moveTo>
                    <a:pt x="4758" y="1948"/>
                  </a:moveTo>
                  <a:cubicBezTo>
                    <a:pt x="4838" y="1943"/>
                    <a:pt x="4798" y="1846"/>
                    <a:pt x="4709" y="1780"/>
                  </a:cubicBezTo>
                  <a:cubicBezTo>
                    <a:pt x="4621" y="1713"/>
                    <a:pt x="4422" y="1850"/>
                    <a:pt x="4457" y="1877"/>
                  </a:cubicBezTo>
                  <a:cubicBezTo>
                    <a:pt x="4497" y="1908"/>
                    <a:pt x="4678" y="1952"/>
                    <a:pt x="4758" y="1948"/>
                  </a:cubicBezTo>
                  <a:close/>
                  <a:moveTo>
                    <a:pt x="4191" y="2568"/>
                  </a:moveTo>
                  <a:cubicBezTo>
                    <a:pt x="4289" y="2634"/>
                    <a:pt x="4258" y="2515"/>
                    <a:pt x="4368" y="2519"/>
                  </a:cubicBezTo>
                  <a:cubicBezTo>
                    <a:pt x="4479" y="2523"/>
                    <a:pt x="4483" y="2342"/>
                    <a:pt x="4501" y="2276"/>
                  </a:cubicBezTo>
                  <a:cubicBezTo>
                    <a:pt x="4519" y="2209"/>
                    <a:pt x="4413" y="2214"/>
                    <a:pt x="4439" y="2262"/>
                  </a:cubicBezTo>
                  <a:cubicBezTo>
                    <a:pt x="4466" y="2311"/>
                    <a:pt x="4435" y="2360"/>
                    <a:pt x="4426" y="2302"/>
                  </a:cubicBezTo>
                  <a:cubicBezTo>
                    <a:pt x="4417" y="2245"/>
                    <a:pt x="4333" y="2298"/>
                    <a:pt x="4302" y="2253"/>
                  </a:cubicBezTo>
                  <a:cubicBezTo>
                    <a:pt x="4271" y="2209"/>
                    <a:pt x="4399" y="2205"/>
                    <a:pt x="4430" y="2147"/>
                  </a:cubicBezTo>
                  <a:cubicBezTo>
                    <a:pt x="4461" y="2090"/>
                    <a:pt x="4329" y="2098"/>
                    <a:pt x="4360" y="2054"/>
                  </a:cubicBezTo>
                  <a:cubicBezTo>
                    <a:pt x="4391" y="2010"/>
                    <a:pt x="4165" y="2059"/>
                    <a:pt x="4231" y="2085"/>
                  </a:cubicBezTo>
                  <a:cubicBezTo>
                    <a:pt x="4298" y="2112"/>
                    <a:pt x="4236" y="2147"/>
                    <a:pt x="4174" y="2103"/>
                  </a:cubicBezTo>
                  <a:cubicBezTo>
                    <a:pt x="4112" y="2059"/>
                    <a:pt x="3940" y="2133"/>
                    <a:pt x="4001" y="2183"/>
                  </a:cubicBezTo>
                  <a:cubicBezTo>
                    <a:pt x="4050" y="2222"/>
                    <a:pt x="4196" y="2156"/>
                    <a:pt x="4112" y="2271"/>
                  </a:cubicBezTo>
                  <a:cubicBezTo>
                    <a:pt x="4027" y="2386"/>
                    <a:pt x="3992" y="2240"/>
                    <a:pt x="3912" y="2253"/>
                  </a:cubicBezTo>
                  <a:cubicBezTo>
                    <a:pt x="3833" y="2267"/>
                    <a:pt x="3868" y="2364"/>
                    <a:pt x="3988" y="2399"/>
                  </a:cubicBezTo>
                  <a:cubicBezTo>
                    <a:pt x="4107" y="2435"/>
                    <a:pt x="4094" y="2501"/>
                    <a:pt x="4191" y="2568"/>
                  </a:cubicBezTo>
                  <a:close/>
                  <a:moveTo>
                    <a:pt x="4913" y="1859"/>
                  </a:moveTo>
                  <a:cubicBezTo>
                    <a:pt x="4944" y="1948"/>
                    <a:pt x="4979" y="1886"/>
                    <a:pt x="5028" y="1921"/>
                  </a:cubicBezTo>
                  <a:cubicBezTo>
                    <a:pt x="5077" y="1957"/>
                    <a:pt x="5152" y="1979"/>
                    <a:pt x="5192" y="1943"/>
                  </a:cubicBezTo>
                  <a:cubicBezTo>
                    <a:pt x="5232" y="1908"/>
                    <a:pt x="5249" y="1882"/>
                    <a:pt x="5263" y="1912"/>
                  </a:cubicBezTo>
                  <a:cubicBezTo>
                    <a:pt x="5284" y="1963"/>
                    <a:pt x="5382" y="1970"/>
                    <a:pt x="5595" y="1974"/>
                  </a:cubicBezTo>
                  <a:cubicBezTo>
                    <a:pt x="5807" y="1979"/>
                    <a:pt x="5754" y="1886"/>
                    <a:pt x="5816" y="1921"/>
                  </a:cubicBezTo>
                  <a:cubicBezTo>
                    <a:pt x="5878" y="1957"/>
                    <a:pt x="6020" y="1957"/>
                    <a:pt x="6082" y="1943"/>
                  </a:cubicBezTo>
                  <a:cubicBezTo>
                    <a:pt x="6144" y="1930"/>
                    <a:pt x="6175" y="1833"/>
                    <a:pt x="6170" y="1784"/>
                  </a:cubicBezTo>
                  <a:cubicBezTo>
                    <a:pt x="6166" y="1735"/>
                    <a:pt x="5692" y="1696"/>
                    <a:pt x="5608" y="1744"/>
                  </a:cubicBezTo>
                  <a:cubicBezTo>
                    <a:pt x="5524" y="1793"/>
                    <a:pt x="5391" y="1722"/>
                    <a:pt x="5325" y="1758"/>
                  </a:cubicBezTo>
                  <a:cubicBezTo>
                    <a:pt x="5258" y="1793"/>
                    <a:pt x="5280" y="1713"/>
                    <a:pt x="5161" y="1709"/>
                  </a:cubicBezTo>
                  <a:cubicBezTo>
                    <a:pt x="5041" y="1704"/>
                    <a:pt x="5170" y="1642"/>
                    <a:pt x="5192" y="1616"/>
                  </a:cubicBezTo>
                  <a:cubicBezTo>
                    <a:pt x="5214" y="1589"/>
                    <a:pt x="5010" y="1518"/>
                    <a:pt x="4926" y="1536"/>
                  </a:cubicBezTo>
                  <a:cubicBezTo>
                    <a:pt x="4842" y="1554"/>
                    <a:pt x="4793" y="1510"/>
                    <a:pt x="4714" y="1474"/>
                  </a:cubicBezTo>
                  <a:cubicBezTo>
                    <a:pt x="4634" y="1439"/>
                    <a:pt x="4418" y="1447"/>
                    <a:pt x="4461" y="1510"/>
                  </a:cubicBezTo>
                  <a:cubicBezTo>
                    <a:pt x="4492" y="1554"/>
                    <a:pt x="4749" y="1647"/>
                    <a:pt x="4776" y="1603"/>
                  </a:cubicBezTo>
                  <a:cubicBezTo>
                    <a:pt x="4802" y="1558"/>
                    <a:pt x="4869" y="1656"/>
                    <a:pt x="4908" y="1704"/>
                  </a:cubicBezTo>
                  <a:cubicBezTo>
                    <a:pt x="4948" y="1753"/>
                    <a:pt x="4882" y="1771"/>
                    <a:pt x="4913" y="1859"/>
                  </a:cubicBezTo>
                  <a:close/>
                  <a:moveTo>
                    <a:pt x="5139" y="1337"/>
                  </a:moveTo>
                  <a:cubicBezTo>
                    <a:pt x="5059" y="1297"/>
                    <a:pt x="4959" y="1381"/>
                    <a:pt x="5041" y="1412"/>
                  </a:cubicBezTo>
                  <a:cubicBezTo>
                    <a:pt x="5112" y="1439"/>
                    <a:pt x="5218" y="1377"/>
                    <a:pt x="5139" y="1337"/>
                  </a:cubicBezTo>
                  <a:close/>
                  <a:moveTo>
                    <a:pt x="4501" y="841"/>
                  </a:moveTo>
                  <a:cubicBezTo>
                    <a:pt x="4566" y="874"/>
                    <a:pt x="4528" y="916"/>
                    <a:pt x="4599" y="947"/>
                  </a:cubicBezTo>
                  <a:cubicBezTo>
                    <a:pt x="4669" y="978"/>
                    <a:pt x="4873" y="908"/>
                    <a:pt x="4891" y="956"/>
                  </a:cubicBezTo>
                  <a:cubicBezTo>
                    <a:pt x="4908" y="1005"/>
                    <a:pt x="4683" y="1009"/>
                    <a:pt x="4714" y="1040"/>
                  </a:cubicBezTo>
                  <a:cubicBezTo>
                    <a:pt x="4745" y="1071"/>
                    <a:pt x="4873" y="1120"/>
                    <a:pt x="4855" y="1147"/>
                  </a:cubicBezTo>
                  <a:cubicBezTo>
                    <a:pt x="4838" y="1173"/>
                    <a:pt x="5068" y="1248"/>
                    <a:pt x="5090" y="1213"/>
                  </a:cubicBezTo>
                  <a:cubicBezTo>
                    <a:pt x="5112" y="1178"/>
                    <a:pt x="5174" y="1186"/>
                    <a:pt x="5232" y="1209"/>
                  </a:cubicBezTo>
                  <a:cubicBezTo>
                    <a:pt x="5289" y="1231"/>
                    <a:pt x="5294" y="1071"/>
                    <a:pt x="5334" y="1098"/>
                  </a:cubicBezTo>
                  <a:cubicBezTo>
                    <a:pt x="5373" y="1124"/>
                    <a:pt x="5369" y="1040"/>
                    <a:pt x="5435" y="1014"/>
                  </a:cubicBezTo>
                  <a:cubicBezTo>
                    <a:pt x="5502" y="987"/>
                    <a:pt x="5597" y="987"/>
                    <a:pt x="5604" y="956"/>
                  </a:cubicBezTo>
                  <a:cubicBezTo>
                    <a:pt x="5608" y="934"/>
                    <a:pt x="5586" y="903"/>
                    <a:pt x="5506" y="912"/>
                  </a:cubicBezTo>
                  <a:cubicBezTo>
                    <a:pt x="5426" y="921"/>
                    <a:pt x="5373" y="890"/>
                    <a:pt x="5409" y="846"/>
                  </a:cubicBezTo>
                  <a:cubicBezTo>
                    <a:pt x="5444" y="801"/>
                    <a:pt x="5320" y="788"/>
                    <a:pt x="5364" y="753"/>
                  </a:cubicBezTo>
                  <a:cubicBezTo>
                    <a:pt x="5409" y="717"/>
                    <a:pt x="5280" y="682"/>
                    <a:pt x="5294" y="735"/>
                  </a:cubicBezTo>
                  <a:cubicBezTo>
                    <a:pt x="5307" y="788"/>
                    <a:pt x="5214" y="739"/>
                    <a:pt x="5201" y="691"/>
                  </a:cubicBezTo>
                  <a:cubicBezTo>
                    <a:pt x="5187" y="642"/>
                    <a:pt x="5006" y="624"/>
                    <a:pt x="4886" y="518"/>
                  </a:cubicBezTo>
                  <a:cubicBezTo>
                    <a:pt x="4767" y="412"/>
                    <a:pt x="4643" y="483"/>
                    <a:pt x="4714" y="496"/>
                  </a:cubicBezTo>
                  <a:cubicBezTo>
                    <a:pt x="4785" y="509"/>
                    <a:pt x="4780" y="544"/>
                    <a:pt x="4723" y="540"/>
                  </a:cubicBezTo>
                  <a:cubicBezTo>
                    <a:pt x="4665" y="536"/>
                    <a:pt x="4563" y="544"/>
                    <a:pt x="4656" y="580"/>
                  </a:cubicBezTo>
                  <a:cubicBezTo>
                    <a:pt x="4749" y="615"/>
                    <a:pt x="4647" y="629"/>
                    <a:pt x="4572" y="629"/>
                  </a:cubicBezTo>
                  <a:cubicBezTo>
                    <a:pt x="4497" y="629"/>
                    <a:pt x="4492" y="726"/>
                    <a:pt x="4590" y="739"/>
                  </a:cubicBezTo>
                  <a:cubicBezTo>
                    <a:pt x="4687" y="753"/>
                    <a:pt x="4616" y="810"/>
                    <a:pt x="4537" y="788"/>
                  </a:cubicBezTo>
                  <a:cubicBezTo>
                    <a:pt x="4457" y="766"/>
                    <a:pt x="4430" y="806"/>
                    <a:pt x="4501" y="841"/>
                  </a:cubicBezTo>
                  <a:close/>
                  <a:moveTo>
                    <a:pt x="5037" y="403"/>
                  </a:moveTo>
                  <a:cubicBezTo>
                    <a:pt x="5099" y="363"/>
                    <a:pt x="5148" y="390"/>
                    <a:pt x="5094" y="416"/>
                  </a:cubicBezTo>
                  <a:cubicBezTo>
                    <a:pt x="5041" y="443"/>
                    <a:pt x="5059" y="460"/>
                    <a:pt x="5134" y="456"/>
                  </a:cubicBezTo>
                  <a:cubicBezTo>
                    <a:pt x="5210" y="452"/>
                    <a:pt x="5103" y="478"/>
                    <a:pt x="5103" y="522"/>
                  </a:cubicBezTo>
                  <a:cubicBezTo>
                    <a:pt x="5103" y="567"/>
                    <a:pt x="5192" y="540"/>
                    <a:pt x="5196" y="584"/>
                  </a:cubicBezTo>
                  <a:cubicBezTo>
                    <a:pt x="5201" y="629"/>
                    <a:pt x="5391" y="646"/>
                    <a:pt x="5449" y="593"/>
                  </a:cubicBezTo>
                  <a:cubicBezTo>
                    <a:pt x="5506" y="540"/>
                    <a:pt x="5484" y="606"/>
                    <a:pt x="5480" y="642"/>
                  </a:cubicBezTo>
                  <a:cubicBezTo>
                    <a:pt x="5475" y="677"/>
                    <a:pt x="5750" y="708"/>
                    <a:pt x="5763" y="664"/>
                  </a:cubicBezTo>
                  <a:cubicBezTo>
                    <a:pt x="5776" y="620"/>
                    <a:pt x="5816" y="637"/>
                    <a:pt x="5869" y="651"/>
                  </a:cubicBezTo>
                  <a:cubicBezTo>
                    <a:pt x="5922" y="664"/>
                    <a:pt x="6184" y="602"/>
                    <a:pt x="6188" y="549"/>
                  </a:cubicBezTo>
                  <a:cubicBezTo>
                    <a:pt x="6192" y="496"/>
                    <a:pt x="6272" y="575"/>
                    <a:pt x="6188" y="633"/>
                  </a:cubicBezTo>
                  <a:cubicBezTo>
                    <a:pt x="6104" y="691"/>
                    <a:pt x="5936" y="682"/>
                    <a:pt x="5860" y="704"/>
                  </a:cubicBezTo>
                  <a:cubicBezTo>
                    <a:pt x="5785" y="726"/>
                    <a:pt x="5909" y="779"/>
                    <a:pt x="5984" y="837"/>
                  </a:cubicBezTo>
                  <a:cubicBezTo>
                    <a:pt x="6060" y="894"/>
                    <a:pt x="5887" y="863"/>
                    <a:pt x="5816" y="788"/>
                  </a:cubicBezTo>
                  <a:cubicBezTo>
                    <a:pt x="5745" y="713"/>
                    <a:pt x="5586" y="713"/>
                    <a:pt x="5502" y="717"/>
                  </a:cubicBezTo>
                  <a:cubicBezTo>
                    <a:pt x="5418" y="722"/>
                    <a:pt x="5444" y="877"/>
                    <a:pt x="5506" y="877"/>
                  </a:cubicBezTo>
                  <a:cubicBezTo>
                    <a:pt x="5568" y="877"/>
                    <a:pt x="5630" y="899"/>
                    <a:pt x="5692" y="996"/>
                  </a:cubicBezTo>
                  <a:cubicBezTo>
                    <a:pt x="5754" y="1093"/>
                    <a:pt x="5887" y="1071"/>
                    <a:pt x="5887" y="1116"/>
                  </a:cubicBezTo>
                  <a:cubicBezTo>
                    <a:pt x="5887" y="1160"/>
                    <a:pt x="5714" y="1080"/>
                    <a:pt x="5617" y="1062"/>
                  </a:cubicBezTo>
                  <a:cubicBezTo>
                    <a:pt x="5519" y="1045"/>
                    <a:pt x="5364" y="1107"/>
                    <a:pt x="5360" y="1178"/>
                  </a:cubicBezTo>
                  <a:cubicBezTo>
                    <a:pt x="5356" y="1248"/>
                    <a:pt x="5502" y="1240"/>
                    <a:pt x="5599" y="1182"/>
                  </a:cubicBezTo>
                  <a:cubicBezTo>
                    <a:pt x="5697" y="1124"/>
                    <a:pt x="5626" y="1200"/>
                    <a:pt x="5577" y="1244"/>
                  </a:cubicBezTo>
                  <a:cubicBezTo>
                    <a:pt x="5528" y="1288"/>
                    <a:pt x="5692" y="1324"/>
                    <a:pt x="5692" y="1377"/>
                  </a:cubicBezTo>
                  <a:cubicBezTo>
                    <a:pt x="5692" y="1430"/>
                    <a:pt x="5573" y="1412"/>
                    <a:pt x="5559" y="1364"/>
                  </a:cubicBezTo>
                  <a:cubicBezTo>
                    <a:pt x="5546" y="1315"/>
                    <a:pt x="5502" y="1266"/>
                    <a:pt x="5387" y="1275"/>
                  </a:cubicBezTo>
                  <a:cubicBezTo>
                    <a:pt x="5272" y="1284"/>
                    <a:pt x="5303" y="1364"/>
                    <a:pt x="5373" y="1372"/>
                  </a:cubicBezTo>
                  <a:cubicBezTo>
                    <a:pt x="5444" y="1381"/>
                    <a:pt x="5449" y="1434"/>
                    <a:pt x="5369" y="1434"/>
                  </a:cubicBezTo>
                  <a:cubicBezTo>
                    <a:pt x="5289" y="1434"/>
                    <a:pt x="5109" y="1484"/>
                    <a:pt x="5165" y="1536"/>
                  </a:cubicBezTo>
                  <a:cubicBezTo>
                    <a:pt x="5227" y="1594"/>
                    <a:pt x="5453" y="1536"/>
                    <a:pt x="5493" y="1572"/>
                  </a:cubicBezTo>
                  <a:cubicBezTo>
                    <a:pt x="5533" y="1607"/>
                    <a:pt x="5643" y="1620"/>
                    <a:pt x="5670" y="1580"/>
                  </a:cubicBezTo>
                  <a:cubicBezTo>
                    <a:pt x="5697" y="1541"/>
                    <a:pt x="5785" y="1558"/>
                    <a:pt x="5874" y="1558"/>
                  </a:cubicBezTo>
                  <a:cubicBezTo>
                    <a:pt x="5962" y="1558"/>
                    <a:pt x="5984" y="1572"/>
                    <a:pt x="6024" y="1607"/>
                  </a:cubicBezTo>
                  <a:cubicBezTo>
                    <a:pt x="6064" y="1642"/>
                    <a:pt x="6135" y="1629"/>
                    <a:pt x="6184" y="1594"/>
                  </a:cubicBezTo>
                  <a:cubicBezTo>
                    <a:pt x="6232" y="1558"/>
                    <a:pt x="6232" y="1558"/>
                    <a:pt x="6294" y="1558"/>
                  </a:cubicBezTo>
                  <a:cubicBezTo>
                    <a:pt x="6356" y="1558"/>
                    <a:pt x="6369" y="1518"/>
                    <a:pt x="6339" y="1470"/>
                  </a:cubicBezTo>
                  <a:cubicBezTo>
                    <a:pt x="6308" y="1421"/>
                    <a:pt x="6228" y="1505"/>
                    <a:pt x="6219" y="1470"/>
                  </a:cubicBezTo>
                  <a:cubicBezTo>
                    <a:pt x="6208" y="1426"/>
                    <a:pt x="6135" y="1412"/>
                    <a:pt x="6011" y="1430"/>
                  </a:cubicBezTo>
                  <a:cubicBezTo>
                    <a:pt x="5887" y="1448"/>
                    <a:pt x="5940" y="1350"/>
                    <a:pt x="6015" y="1372"/>
                  </a:cubicBezTo>
                  <a:cubicBezTo>
                    <a:pt x="6091" y="1395"/>
                    <a:pt x="6192" y="1386"/>
                    <a:pt x="6277" y="1364"/>
                  </a:cubicBezTo>
                  <a:cubicBezTo>
                    <a:pt x="6361" y="1341"/>
                    <a:pt x="6294" y="1302"/>
                    <a:pt x="6294" y="1266"/>
                  </a:cubicBezTo>
                  <a:cubicBezTo>
                    <a:pt x="6294" y="1231"/>
                    <a:pt x="6400" y="1253"/>
                    <a:pt x="6480" y="1253"/>
                  </a:cubicBezTo>
                  <a:cubicBezTo>
                    <a:pt x="6560" y="1253"/>
                    <a:pt x="6675" y="1124"/>
                    <a:pt x="6679" y="1049"/>
                  </a:cubicBezTo>
                  <a:cubicBezTo>
                    <a:pt x="6684" y="974"/>
                    <a:pt x="6502" y="992"/>
                    <a:pt x="6414" y="992"/>
                  </a:cubicBezTo>
                  <a:cubicBezTo>
                    <a:pt x="6325" y="992"/>
                    <a:pt x="6471" y="925"/>
                    <a:pt x="6640" y="934"/>
                  </a:cubicBezTo>
                  <a:cubicBezTo>
                    <a:pt x="6808" y="943"/>
                    <a:pt x="6733" y="868"/>
                    <a:pt x="6763" y="841"/>
                  </a:cubicBezTo>
                  <a:cubicBezTo>
                    <a:pt x="6794" y="815"/>
                    <a:pt x="6874" y="872"/>
                    <a:pt x="6958" y="854"/>
                  </a:cubicBezTo>
                  <a:cubicBezTo>
                    <a:pt x="7042" y="837"/>
                    <a:pt x="6985" y="766"/>
                    <a:pt x="7042" y="766"/>
                  </a:cubicBezTo>
                  <a:cubicBezTo>
                    <a:pt x="7083" y="766"/>
                    <a:pt x="7175" y="704"/>
                    <a:pt x="7357" y="602"/>
                  </a:cubicBezTo>
                  <a:cubicBezTo>
                    <a:pt x="7538" y="500"/>
                    <a:pt x="7680" y="518"/>
                    <a:pt x="7689" y="460"/>
                  </a:cubicBezTo>
                  <a:cubicBezTo>
                    <a:pt x="7698" y="403"/>
                    <a:pt x="7436" y="460"/>
                    <a:pt x="7392" y="443"/>
                  </a:cubicBezTo>
                  <a:cubicBezTo>
                    <a:pt x="7348" y="425"/>
                    <a:pt x="7574" y="376"/>
                    <a:pt x="7627" y="390"/>
                  </a:cubicBezTo>
                  <a:cubicBezTo>
                    <a:pt x="7680" y="403"/>
                    <a:pt x="7751" y="390"/>
                    <a:pt x="7932" y="301"/>
                  </a:cubicBezTo>
                  <a:cubicBezTo>
                    <a:pt x="8114" y="212"/>
                    <a:pt x="8034" y="190"/>
                    <a:pt x="7959" y="204"/>
                  </a:cubicBezTo>
                  <a:cubicBezTo>
                    <a:pt x="7884" y="217"/>
                    <a:pt x="7799" y="190"/>
                    <a:pt x="7804" y="142"/>
                  </a:cubicBezTo>
                  <a:cubicBezTo>
                    <a:pt x="7808" y="93"/>
                    <a:pt x="7693" y="137"/>
                    <a:pt x="7689" y="111"/>
                  </a:cubicBezTo>
                  <a:cubicBezTo>
                    <a:pt x="7684" y="84"/>
                    <a:pt x="7578" y="97"/>
                    <a:pt x="7463" y="142"/>
                  </a:cubicBezTo>
                  <a:cubicBezTo>
                    <a:pt x="7348" y="186"/>
                    <a:pt x="7454" y="97"/>
                    <a:pt x="7503" y="80"/>
                  </a:cubicBezTo>
                  <a:cubicBezTo>
                    <a:pt x="7552" y="62"/>
                    <a:pt x="7211" y="80"/>
                    <a:pt x="7153" y="40"/>
                  </a:cubicBezTo>
                  <a:cubicBezTo>
                    <a:pt x="7096" y="0"/>
                    <a:pt x="7029" y="106"/>
                    <a:pt x="6976" y="53"/>
                  </a:cubicBezTo>
                  <a:cubicBezTo>
                    <a:pt x="6923" y="0"/>
                    <a:pt x="6786" y="44"/>
                    <a:pt x="6803" y="84"/>
                  </a:cubicBezTo>
                  <a:cubicBezTo>
                    <a:pt x="6821" y="124"/>
                    <a:pt x="6781" y="124"/>
                    <a:pt x="6728" y="80"/>
                  </a:cubicBezTo>
                  <a:cubicBezTo>
                    <a:pt x="6675" y="35"/>
                    <a:pt x="6573" y="84"/>
                    <a:pt x="6480" y="71"/>
                  </a:cubicBezTo>
                  <a:cubicBezTo>
                    <a:pt x="6387" y="57"/>
                    <a:pt x="6427" y="146"/>
                    <a:pt x="6325" y="102"/>
                  </a:cubicBezTo>
                  <a:cubicBezTo>
                    <a:pt x="6223" y="57"/>
                    <a:pt x="6113" y="80"/>
                    <a:pt x="6144" y="93"/>
                  </a:cubicBezTo>
                  <a:cubicBezTo>
                    <a:pt x="6175" y="106"/>
                    <a:pt x="6135" y="133"/>
                    <a:pt x="6091" y="119"/>
                  </a:cubicBezTo>
                  <a:cubicBezTo>
                    <a:pt x="6046" y="106"/>
                    <a:pt x="6006" y="124"/>
                    <a:pt x="6029" y="168"/>
                  </a:cubicBezTo>
                  <a:cubicBezTo>
                    <a:pt x="6051" y="212"/>
                    <a:pt x="5865" y="155"/>
                    <a:pt x="5865" y="204"/>
                  </a:cubicBezTo>
                  <a:cubicBezTo>
                    <a:pt x="5865" y="252"/>
                    <a:pt x="5798" y="279"/>
                    <a:pt x="5745" y="235"/>
                  </a:cubicBezTo>
                  <a:cubicBezTo>
                    <a:pt x="5692" y="190"/>
                    <a:pt x="5524" y="177"/>
                    <a:pt x="5573" y="217"/>
                  </a:cubicBezTo>
                  <a:cubicBezTo>
                    <a:pt x="5621" y="257"/>
                    <a:pt x="5422" y="235"/>
                    <a:pt x="5475" y="274"/>
                  </a:cubicBezTo>
                  <a:cubicBezTo>
                    <a:pt x="5528" y="314"/>
                    <a:pt x="5409" y="345"/>
                    <a:pt x="5409" y="323"/>
                  </a:cubicBezTo>
                  <a:cubicBezTo>
                    <a:pt x="5409" y="301"/>
                    <a:pt x="5298" y="261"/>
                    <a:pt x="5254" y="301"/>
                  </a:cubicBezTo>
                  <a:cubicBezTo>
                    <a:pt x="5210" y="341"/>
                    <a:pt x="5196" y="390"/>
                    <a:pt x="5174" y="363"/>
                  </a:cubicBezTo>
                  <a:cubicBezTo>
                    <a:pt x="5152" y="336"/>
                    <a:pt x="5055" y="345"/>
                    <a:pt x="4962" y="381"/>
                  </a:cubicBezTo>
                  <a:cubicBezTo>
                    <a:pt x="4869" y="416"/>
                    <a:pt x="4975" y="443"/>
                    <a:pt x="5037" y="403"/>
                  </a:cubicBezTo>
                  <a:close/>
                  <a:moveTo>
                    <a:pt x="6153" y="4223"/>
                  </a:moveTo>
                  <a:cubicBezTo>
                    <a:pt x="6184" y="4219"/>
                    <a:pt x="6246" y="4108"/>
                    <a:pt x="6166" y="4113"/>
                  </a:cubicBezTo>
                  <a:cubicBezTo>
                    <a:pt x="6086" y="4117"/>
                    <a:pt x="6104" y="4230"/>
                    <a:pt x="6153" y="4223"/>
                  </a:cubicBezTo>
                  <a:close/>
                  <a:moveTo>
                    <a:pt x="5763" y="4126"/>
                  </a:moveTo>
                  <a:cubicBezTo>
                    <a:pt x="5834" y="4170"/>
                    <a:pt x="5940" y="4051"/>
                    <a:pt x="5931" y="4015"/>
                  </a:cubicBezTo>
                  <a:cubicBezTo>
                    <a:pt x="5922" y="3980"/>
                    <a:pt x="5677" y="4073"/>
                    <a:pt x="5763" y="4126"/>
                  </a:cubicBezTo>
                  <a:close/>
                  <a:moveTo>
                    <a:pt x="6082" y="3883"/>
                  </a:moveTo>
                  <a:cubicBezTo>
                    <a:pt x="6091" y="3838"/>
                    <a:pt x="5936" y="3821"/>
                    <a:pt x="5944" y="3772"/>
                  </a:cubicBezTo>
                  <a:cubicBezTo>
                    <a:pt x="5953" y="3723"/>
                    <a:pt x="5798" y="3683"/>
                    <a:pt x="5750" y="3657"/>
                  </a:cubicBezTo>
                  <a:cubicBezTo>
                    <a:pt x="5701" y="3630"/>
                    <a:pt x="5626" y="3617"/>
                    <a:pt x="5626" y="3564"/>
                  </a:cubicBezTo>
                  <a:cubicBezTo>
                    <a:pt x="5626" y="3511"/>
                    <a:pt x="5519" y="3551"/>
                    <a:pt x="5515" y="3630"/>
                  </a:cubicBezTo>
                  <a:cubicBezTo>
                    <a:pt x="5511" y="3710"/>
                    <a:pt x="5466" y="3692"/>
                    <a:pt x="5488" y="3767"/>
                  </a:cubicBezTo>
                  <a:cubicBezTo>
                    <a:pt x="5511" y="3843"/>
                    <a:pt x="5391" y="3861"/>
                    <a:pt x="5404" y="3900"/>
                  </a:cubicBezTo>
                  <a:cubicBezTo>
                    <a:pt x="5418" y="3940"/>
                    <a:pt x="5475" y="3896"/>
                    <a:pt x="5528" y="3896"/>
                  </a:cubicBezTo>
                  <a:cubicBezTo>
                    <a:pt x="5581" y="3896"/>
                    <a:pt x="5514" y="3970"/>
                    <a:pt x="5581" y="3976"/>
                  </a:cubicBezTo>
                  <a:cubicBezTo>
                    <a:pt x="5635" y="3980"/>
                    <a:pt x="5728" y="3918"/>
                    <a:pt x="5750" y="3883"/>
                  </a:cubicBezTo>
                  <a:cubicBezTo>
                    <a:pt x="5772" y="3847"/>
                    <a:pt x="5816" y="3834"/>
                    <a:pt x="5878" y="3878"/>
                  </a:cubicBezTo>
                  <a:cubicBezTo>
                    <a:pt x="5940" y="3922"/>
                    <a:pt x="6073" y="3927"/>
                    <a:pt x="6082" y="3883"/>
                  </a:cubicBezTo>
                  <a:close/>
                  <a:moveTo>
                    <a:pt x="7529" y="3493"/>
                  </a:moveTo>
                  <a:cubicBezTo>
                    <a:pt x="7583" y="3497"/>
                    <a:pt x="7591" y="3564"/>
                    <a:pt x="7676" y="3635"/>
                  </a:cubicBezTo>
                  <a:cubicBezTo>
                    <a:pt x="7760" y="3706"/>
                    <a:pt x="7769" y="3657"/>
                    <a:pt x="7782" y="3608"/>
                  </a:cubicBezTo>
                  <a:cubicBezTo>
                    <a:pt x="7795" y="3559"/>
                    <a:pt x="7888" y="3599"/>
                    <a:pt x="7884" y="3551"/>
                  </a:cubicBezTo>
                  <a:cubicBezTo>
                    <a:pt x="7879" y="3502"/>
                    <a:pt x="7959" y="3444"/>
                    <a:pt x="8012" y="3422"/>
                  </a:cubicBezTo>
                  <a:cubicBezTo>
                    <a:pt x="8065" y="3400"/>
                    <a:pt x="7968" y="3347"/>
                    <a:pt x="7897" y="3351"/>
                  </a:cubicBezTo>
                  <a:cubicBezTo>
                    <a:pt x="7826" y="3356"/>
                    <a:pt x="7813" y="3307"/>
                    <a:pt x="7813" y="3276"/>
                  </a:cubicBezTo>
                  <a:cubicBezTo>
                    <a:pt x="7813" y="3245"/>
                    <a:pt x="7680" y="3170"/>
                    <a:pt x="7636" y="3183"/>
                  </a:cubicBezTo>
                  <a:cubicBezTo>
                    <a:pt x="7591" y="3196"/>
                    <a:pt x="7516" y="3126"/>
                    <a:pt x="7459" y="3121"/>
                  </a:cubicBezTo>
                  <a:cubicBezTo>
                    <a:pt x="7401" y="3117"/>
                    <a:pt x="7317" y="3072"/>
                    <a:pt x="7326" y="3010"/>
                  </a:cubicBezTo>
                  <a:cubicBezTo>
                    <a:pt x="7335" y="2948"/>
                    <a:pt x="7441" y="3028"/>
                    <a:pt x="7463" y="2979"/>
                  </a:cubicBezTo>
                  <a:cubicBezTo>
                    <a:pt x="7485" y="2931"/>
                    <a:pt x="7352" y="2957"/>
                    <a:pt x="7348" y="2922"/>
                  </a:cubicBezTo>
                  <a:cubicBezTo>
                    <a:pt x="7343" y="2887"/>
                    <a:pt x="7379" y="2900"/>
                    <a:pt x="7405" y="2878"/>
                  </a:cubicBezTo>
                  <a:cubicBezTo>
                    <a:pt x="7432" y="2855"/>
                    <a:pt x="7383" y="2811"/>
                    <a:pt x="7352" y="2794"/>
                  </a:cubicBezTo>
                  <a:cubicBezTo>
                    <a:pt x="7321" y="2776"/>
                    <a:pt x="7312" y="2829"/>
                    <a:pt x="7281" y="2829"/>
                  </a:cubicBezTo>
                  <a:cubicBezTo>
                    <a:pt x="7250" y="2829"/>
                    <a:pt x="7277" y="2780"/>
                    <a:pt x="7299" y="2749"/>
                  </a:cubicBezTo>
                  <a:cubicBezTo>
                    <a:pt x="7321" y="2718"/>
                    <a:pt x="7197" y="2683"/>
                    <a:pt x="7144" y="2701"/>
                  </a:cubicBezTo>
                  <a:cubicBezTo>
                    <a:pt x="7091" y="2718"/>
                    <a:pt x="7073" y="2687"/>
                    <a:pt x="7073" y="2652"/>
                  </a:cubicBezTo>
                  <a:cubicBezTo>
                    <a:pt x="7073" y="2616"/>
                    <a:pt x="6980" y="2652"/>
                    <a:pt x="6945" y="2678"/>
                  </a:cubicBezTo>
                  <a:cubicBezTo>
                    <a:pt x="6910" y="2705"/>
                    <a:pt x="6865" y="2652"/>
                    <a:pt x="6910" y="2647"/>
                  </a:cubicBezTo>
                  <a:cubicBezTo>
                    <a:pt x="6954" y="2643"/>
                    <a:pt x="7007" y="2608"/>
                    <a:pt x="6994" y="2568"/>
                  </a:cubicBezTo>
                  <a:cubicBezTo>
                    <a:pt x="6980" y="2528"/>
                    <a:pt x="6865" y="2523"/>
                    <a:pt x="6843" y="2572"/>
                  </a:cubicBezTo>
                  <a:cubicBezTo>
                    <a:pt x="6821" y="2621"/>
                    <a:pt x="6728" y="2519"/>
                    <a:pt x="6728" y="2479"/>
                  </a:cubicBezTo>
                  <a:cubicBezTo>
                    <a:pt x="6728" y="2439"/>
                    <a:pt x="6586" y="2475"/>
                    <a:pt x="6604" y="2408"/>
                  </a:cubicBezTo>
                  <a:cubicBezTo>
                    <a:pt x="6622" y="2342"/>
                    <a:pt x="6440" y="2324"/>
                    <a:pt x="6392" y="2324"/>
                  </a:cubicBezTo>
                  <a:cubicBezTo>
                    <a:pt x="6343" y="2324"/>
                    <a:pt x="6272" y="2364"/>
                    <a:pt x="6281" y="2408"/>
                  </a:cubicBezTo>
                  <a:cubicBezTo>
                    <a:pt x="6290" y="2453"/>
                    <a:pt x="6228" y="2435"/>
                    <a:pt x="6219" y="2386"/>
                  </a:cubicBezTo>
                  <a:cubicBezTo>
                    <a:pt x="6210" y="2338"/>
                    <a:pt x="6091" y="2439"/>
                    <a:pt x="6055" y="2439"/>
                  </a:cubicBezTo>
                  <a:cubicBezTo>
                    <a:pt x="6020" y="2439"/>
                    <a:pt x="6077" y="2311"/>
                    <a:pt x="6060" y="2271"/>
                  </a:cubicBezTo>
                  <a:cubicBezTo>
                    <a:pt x="6042" y="2231"/>
                    <a:pt x="6015" y="2218"/>
                    <a:pt x="5989" y="2152"/>
                  </a:cubicBezTo>
                  <a:cubicBezTo>
                    <a:pt x="5962" y="2085"/>
                    <a:pt x="5829" y="2112"/>
                    <a:pt x="5794" y="2152"/>
                  </a:cubicBezTo>
                  <a:cubicBezTo>
                    <a:pt x="5759" y="2191"/>
                    <a:pt x="5643" y="2174"/>
                    <a:pt x="5581" y="2236"/>
                  </a:cubicBezTo>
                  <a:cubicBezTo>
                    <a:pt x="5519" y="2298"/>
                    <a:pt x="5586" y="2360"/>
                    <a:pt x="5612" y="2382"/>
                  </a:cubicBezTo>
                  <a:cubicBezTo>
                    <a:pt x="5639" y="2404"/>
                    <a:pt x="5519" y="2439"/>
                    <a:pt x="5559" y="2475"/>
                  </a:cubicBezTo>
                  <a:cubicBezTo>
                    <a:pt x="5599" y="2510"/>
                    <a:pt x="5661" y="2492"/>
                    <a:pt x="5666" y="2550"/>
                  </a:cubicBezTo>
                  <a:cubicBezTo>
                    <a:pt x="5670" y="2608"/>
                    <a:pt x="5519" y="2532"/>
                    <a:pt x="5497" y="2484"/>
                  </a:cubicBezTo>
                  <a:cubicBezTo>
                    <a:pt x="5475" y="2435"/>
                    <a:pt x="5506" y="2391"/>
                    <a:pt x="5475" y="2355"/>
                  </a:cubicBezTo>
                  <a:cubicBezTo>
                    <a:pt x="5444" y="2320"/>
                    <a:pt x="5471" y="2276"/>
                    <a:pt x="5528" y="2214"/>
                  </a:cubicBezTo>
                  <a:cubicBezTo>
                    <a:pt x="5586" y="2152"/>
                    <a:pt x="5630" y="2160"/>
                    <a:pt x="5630" y="2125"/>
                  </a:cubicBezTo>
                  <a:cubicBezTo>
                    <a:pt x="5630" y="2090"/>
                    <a:pt x="5382" y="2090"/>
                    <a:pt x="5236" y="2222"/>
                  </a:cubicBezTo>
                  <a:cubicBezTo>
                    <a:pt x="5090" y="2355"/>
                    <a:pt x="5134" y="2532"/>
                    <a:pt x="5143" y="2568"/>
                  </a:cubicBezTo>
                  <a:cubicBezTo>
                    <a:pt x="5152" y="2603"/>
                    <a:pt x="5280" y="2585"/>
                    <a:pt x="5356" y="2608"/>
                  </a:cubicBezTo>
                  <a:cubicBezTo>
                    <a:pt x="5431" y="2630"/>
                    <a:pt x="5391" y="2661"/>
                    <a:pt x="5334" y="2652"/>
                  </a:cubicBezTo>
                  <a:cubicBezTo>
                    <a:pt x="5276" y="2643"/>
                    <a:pt x="5179" y="2625"/>
                    <a:pt x="5183" y="2665"/>
                  </a:cubicBezTo>
                  <a:cubicBezTo>
                    <a:pt x="5187" y="2705"/>
                    <a:pt x="5307" y="2780"/>
                    <a:pt x="5378" y="2763"/>
                  </a:cubicBezTo>
                  <a:cubicBezTo>
                    <a:pt x="5449" y="2745"/>
                    <a:pt x="5449" y="2745"/>
                    <a:pt x="5480" y="2785"/>
                  </a:cubicBezTo>
                  <a:cubicBezTo>
                    <a:pt x="5511" y="2825"/>
                    <a:pt x="5595" y="2811"/>
                    <a:pt x="5679" y="2816"/>
                  </a:cubicBezTo>
                  <a:cubicBezTo>
                    <a:pt x="5763" y="2820"/>
                    <a:pt x="5860" y="2851"/>
                    <a:pt x="5900" y="2855"/>
                  </a:cubicBezTo>
                  <a:cubicBezTo>
                    <a:pt x="5940" y="2860"/>
                    <a:pt x="5989" y="2833"/>
                    <a:pt x="6002" y="2811"/>
                  </a:cubicBezTo>
                  <a:cubicBezTo>
                    <a:pt x="6015" y="2789"/>
                    <a:pt x="6179" y="2847"/>
                    <a:pt x="6228" y="2842"/>
                  </a:cubicBezTo>
                  <a:cubicBezTo>
                    <a:pt x="6277" y="2838"/>
                    <a:pt x="6246" y="2794"/>
                    <a:pt x="6215" y="2780"/>
                  </a:cubicBezTo>
                  <a:cubicBezTo>
                    <a:pt x="6184" y="2767"/>
                    <a:pt x="6197" y="2709"/>
                    <a:pt x="6237" y="2732"/>
                  </a:cubicBezTo>
                  <a:cubicBezTo>
                    <a:pt x="6277" y="2754"/>
                    <a:pt x="6343" y="2767"/>
                    <a:pt x="6356" y="2807"/>
                  </a:cubicBezTo>
                  <a:cubicBezTo>
                    <a:pt x="6367" y="2841"/>
                    <a:pt x="6405" y="2825"/>
                    <a:pt x="6409" y="2855"/>
                  </a:cubicBezTo>
                  <a:cubicBezTo>
                    <a:pt x="6414" y="2887"/>
                    <a:pt x="6555" y="2922"/>
                    <a:pt x="6560" y="2957"/>
                  </a:cubicBezTo>
                  <a:cubicBezTo>
                    <a:pt x="6564" y="2993"/>
                    <a:pt x="6423" y="3010"/>
                    <a:pt x="6462" y="3041"/>
                  </a:cubicBezTo>
                  <a:cubicBezTo>
                    <a:pt x="6502" y="3072"/>
                    <a:pt x="6564" y="3002"/>
                    <a:pt x="6617" y="2997"/>
                  </a:cubicBezTo>
                  <a:cubicBezTo>
                    <a:pt x="6671" y="2993"/>
                    <a:pt x="6671" y="3112"/>
                    <a:pt x="6710" y="3095"/>
                  </a:cubicBezTo>
                  <a:cubicBezTo>
                    <a:pt x="6765" y="3070"/>
                    <a:pt x="6808" y="3117"/>
                    <a:pt x="6861" y="3192"/>
                  </a:cubicBezTo>
                  <a:cubicBezTo>
                    <a:pt x="6914" y="3267"/>
                    <a:pt x="6856" y="3338"/>
                    <a:pt x="6861" y="3365"/>
                  </a:cubicBezTo>
                  <a:cubicBezTo>
                    <a:pt x="6865" y="3391"/>
                    <a:pt x="6967" y="3382"/>
                    <a:pt x="7025" y="3351"/>
                  </a:cubicBezTo>
                  <a:cubicBezTo>
                    <a:pt x="7082" y="3320"/>
                    <a:pt x="7135" y="3387"/>
                    <a:pt x="7180" y="3427"/>
                  </a:cubicBezTo>
                  <a:cubicBezTo>
                    <a:pt x="7224" y="3467"/>
                    <a:pt x="7016" y="3533"/>
                    <a:pt x="7034" y="3497"/>
                  </a:cubicBezTo>
                  <a:cubicBezTo>
                    <a:pt x="7051" y="3462"/>
                    <a:pt x="6910" y="3356"/>
                    <a:pt x="6781" y="3404"/>
                  </a:cubicBezTo>
                  <a:cubicBezTo>
                    <a:pt x="6653" y="3453"/>
                    <a:pt x="6741" y="3528"/>
                    <a:pt x="6755" y="3573"/>
                  </a:cubicBezTo>
                  <a:cubicBezTo>
                    <a:pt x="6768" y="3617"/>
                    <a:pt x="6640" y="3661"/>
                    <a:pt x="6520" y="3621"/>
                  </a:cubicBezTo>
                  <a:cubicBezTo>
                    <a:pt x="6400" y="3582"/>
                    <a:pt x="6436" y="3648"/>
                    <a:pt x="6387" y="3648"/>
                  </a:cubicBezTo>
                  <a:cubicBezTo>
                    <a:pt x="6339" y="3648"/>
                    <a:pt x="6285" y="3723"/>
                    <a:pt x="6330" y="3772"/>
                  </a:cubicBezTo>
                  <a:cubicBezTo>
                    <a:pt x="6374" y="3821"/>
                    <a:pt x="6471" y="3776"/>
                    <a:pt x="6551" y="3781"/>
                  </a:cubicBezTo>
                  <a:cubicBezTo>
                    <a:pt x="6631" y="3785"/>
                    <a:pt x="6640" y="3807"/>
                    <a:pt x="6648" y="3763"/>
                  </a:cubicBezTo>
                  <a:cubicBezTo>
                    <a:pt x="6657" y="3719"/>
                    <a:pt x="6741" y="3741"/>
                    <a:pt x="6799" y="3754"/>
                  </a:cubicBezTo>
                  <a:cubicBezTo>
                    <a:pt x="6856" y="3767"/>
                    <a:pt x="6843" y="3847"/>
                    <a:pt x="6914" y="3856"/>
                  </a:cubicBezTo>
                  <a:cubicBezTo>
                    <a:pt x="6985" y="3865"/>
                    <a:pt x="6927" y="3936"/>
                    <a:pt x="6972" y="3984"/>
                  </a:cubicBezTo>
                  <a:cubicBezTo>
                    <a:pt x="7016" y="4033"/>
                    <a:pt x="7158" y="4007"/>
                    <a:pt x="7211" y="4060"/>
                  </a:cubicBezTo>
                  <a:cubicBezTo>
                    <a:pt x="7264" y="4113"/>
                    <a:pt x="7489" y="4219"/>
                    <a:pt x="7521" y="4179"/>
                  </a:cubicBezTo>
                  <a:cubicBezTo>
                    <a:pt x="7556" y="4135"/>
                    <a:pt x="7326" y="3931"/>
                    <a:pt x="7259" y="3914"/>
                  </a:cubicBezTo>
                  <a:cubicBezTo>
                    <a:pt x="7193" y="3896"/>
                    <a:pt x="7326" y="3874"/>
                    <a:pt x="7410" y="3940"/>
                  </a:cubicBezTo>
                  <a:cubicBezTo>
                    <a:pt x="7494" y="4007"/>
                    <a:pt x="7618" y="4038"/>
                    <a:pt x="7680" y="3958"/>
                  </a:cubicBezTo>
                  <a:cubicBezTo>
                    <a:pt x="7742" y="3878"/>
                    <a:pt x="7627" y="3900"/>
                    <a:pt x="7627" y="3843"/>
                  </a:cubicBezTo>
                  <a:cubicBezTo>
                    <a:pt x="7627" y="3785"/>
                    <a:pt x="7587" y="3706"/>
                    <a:pt x="7525" y="3706"/>
                  </a:cubicBezTo>
                  <a:cubicBezTo>
                    <a:pt x="7463" y="3706"/>
                    <a:pt x="7304" y="3582"/>
                    <a:pt x="7361" y="3555"/>
                  </a:cubicBezTo>
                  <a:cubicBezTo>
                    <a:pt x="7419" y="3528"/>
                    <a:pt x="7343" y="3493"/>
                    <a:pt x="7388" y="3444"/>
                  </a:cubicBezTo>
                  <a:cubicBezTo>
                    <a:pt x="7432" y="3396"/>
                    <a:pt x="7476" y="3489"/>
                    <a:pt x="7529" y="3493"/>
                  </a:cubicBezTo>
                  <a:close/>
                  <a:moveTo>
                    <a:pt x="6595" y="3281"/>
                  </a:moveTo>
                  <a:cubicBezTo>
                    <a:pt x="6648" y="3272"/>
                    <a:pt x="6639" y="3190"/>
                    <a:pt x="6609" y="3148"/>
                  </a:cubicBezTo>
                  <a:cubicBezTo>
                    <a:pt x="6586" y="3117"/>
                    <a:pt x="6529" y="3112"/>
                    <a:pt x="6480" y="3117"/>
                  </a:cubicBezTo>
                  <a:cubicBezTo>
                    <a:pt x="6431" y="3121"/>
                    <a:pt x="6347" y="3196"/>
                    <a:pt x="6392" y="3272"/>
                  </a:cubicBezTo>
                  <a:cubicBezTo>
                    <a:pt x="6436" y="3347"/>
                    <a:pt x="6542" y="3289"/>
                    <a:pt x="6595" y="3281"/>
                  </a:cubicBezTo>
                  <a:close/>
                  <a:moveTo>
                    <a:pt x="6042" y="2129"/>
                  </a:moveTo>
                  <a:cubicBezTo>
                    <a:pt x="6015" y="2187"/>
                    <a:pt x="6099" y="2187"/>
                    <a:pt x="6104" y="2253"/>
                  </a:cubicBezTo>
                  <a:cubicBezTo>
                    <a:pt x="6108" y="2320"/>
                    <a:pt x="6192" y="2342"/>
                    <a:pt x="6254" y="2302"/>
                  </a:cubicBezTo>
                  <a:cubicBezTo>
                    <a:pt x="6316" y="2262"/>
                    <a:pt x="6493" y="2314"/>
                    <a:pt x="6493" y="2262"/>
                  </a:cubicBezTo>
                  <a:cubicBezTo>
                    <a:pt x="6493" y="2214"/>
                    <a:pt x="6308" y="2125"/>
                    <a:pt x="6241" y="2138"/>
                  </a:cubicBezTo>
                  <a:cubicBezTo>
                    <a:pt x="6175" y="2152"/>
                    <a:pt x="6068" y="2072"/>
                    <a:pt x="6042" y="2129"/>
                  </a:cubicBezTo>
                  <a:close/>
                  <a:moveTo>
                    <a:pt x="7702" y="5897"/>
                  </a:moveTo>
                  <a:cubicBezTo>
                    <a:pt x="7711" y="5933"/>
                    <a:pt x="7968" y="6039"/>
                    <a:pt x="7977" y="5990"/>
                  </a:cubicBezTo>
                  <a:cubicBezTo>
                    <a:pt x="7985" y="5941"/>
                    <a:pt x="7694" y="5867"/>
                    <a:pt x="7702" y="5897"/>
                  </a:cubicBezTo>
                  <a:close/>
                  <a:moveTo>
                    <a:pt x="8825" y="6161"/>
                  </a:moveTo>
                  <a:cubicBezTo>
                    <a:pt x="8807" y="6194"/>
                    <a:pt x="8781" y="6138"/>
                    <a:pt x="8819" y="6108"/>
                  </a:cubicBezTo>
                  <a:cubicBezTo>
                    <a:pt x="8858" y="6079"/>
                    <a:pt x="8813" y="6067"/>
                    <a:pt x="8778" y="6085"/>
                  </a:cubicBezTo>
                  <a:cubicBezTo>
                    <a:pt x="8743" y="6102"/>
                    <a:pt x="8751" y="6005"/>
                    <a:pt x="8784" y="5987"/>
                  </a:cubicBezTo>
                  <a:cubicBezTo>
                    <a:pt x="8816" y="5969"/>
                    <a:pt x="8704" y="5934"/>
                    <a:pt x="8704" y="5966"/>
                  </a:cubicBezTo>
                  <a:cubicBezTo>
                    <a:pt x="8704" y="5999"/>
                    <a:pt x="8624" y="5978"/>
                    <a:pt x="8616" y="5949"/>
                  </a:cubicBezTo>
                  <a:cubicBezTo>
                    <a:pt x="8607" y="5919"/>
                    <a:pt x="8551" y="5910"/>
                    <a:pt x="8571" y="5890"/>
                  </a:cubicBezTo>
                  <a:cubicBezTo>
                    <a:pt x="8592" y="5869"/>
                    <a:pt x="8503" y="5857"/>
                    <a:pt x="8495" y="5893"/>
                  </a:cubicBezTo>
                  <a:cubicBezTo>
                    <a:pt x="8486" y="5928"/>
                    <a:pt x="8459" y="5869"/>
                    <a:pt x="8503" y="5822"/>
                  </a:cubicBezTo>
                  <a:cubicBezTo>
                    <a:pt x="8548" y="5775"/>
                    <a:pt x="8533" y="5733"/>
                    <a:pt x="8574" y="5710"/>
                  </a:cubicBezTo>
                  <a:cubicBezTo>
                    <a:pt x="8616" y="5686"/>
                    <a:pt x="8571" y="5659"/>
                    <a:pt x="8527" y="5677"/>
                  </a:cubicBezTo>
                  <a:cubicBezTo>
                    <a:pt x="8483" y="5695"/>
                    <a:pt x="8365" y="5857"/>
                    <a:pt x="8365" y="5902"/>
                  </a:cubicBezTo>
                  <a:cubicBezTo>
                    <a:pt x="8365" y="5946"/>
                    <a:pt x="8362" y="5999"/>
                    <a:pt x="8320" y="5996"/>
                  </a:cubicBezTo>
                  <a:cubicBezTo>
                    <a:pt x="8279" y="5993"/>
                    <a:pt x="8232" y="6031"/>
                    <a:pt x="8264" y="6055"/>
                  </a:cubicBezTo>
                  <a:cubicBezTo>
                    <a:pt x="8297" y="6079"/>
                    <a:pt x="8179" y="6146"/>
                    <a:pt x="8235" y="6176"/>
                  </a:cubicBezTo>
                  <a:cubicBezTo>
                    <a:pt x="8273" y="6197"/>
                    <a:pt x="8335" y="6167"/>
                    <a:pt x="8388" y="6173"/>
                  </a:cubicBezTo>
                  <a:cubicBezTo>
                    <a:pt x="8441" y="6179"/>
                    <a:pt x="8486" y="6182"/>
                    <a:pt x="8530" y="6149"/>
                  </a:cubicBezTo>
                  <a:cubicBezTo>
                    <a:pt x="8574" y="6117"/>
                    <a:pt x="8574" y="6179"/>
                    <a:pt x="8621" y="6173"/>
                  </a:cubicBezTo>
                  <a:cubicBezTo>
                    <a:pt x="8669" y="6167"/>
                    <a:pt x="8595" y="6211"/>
                    <a:pt x="8598" y="6244"/>
                  </a:cubicBezTo>
                  <a:cubicBezTo>
                    <a:pt x="8601" y="6276"/>
                    <a:pt x="8648" y="6226"/>
                    <a:pt x="8683" y="6208"/>
                  </a:cubicBezTo>
                  <a:cubicBezTo>
                    <a:pt x="8719" y="6191"/>
                    <a:pt x="8763" y="6208"/>
                    <a:pt x="8745" y="6238"/>
                  </a:cubicBezTo>
                  <a:cubicBezTo>
                    <a:pt x="8728" y="6267"/>
                    <a:pt x="8843" y="6297"/>
                    <a:pt x="8869" y="6250"/>
                  </a:cubicBezTo>
                  <a:cubicBezTo>
                    <a:pt x="8896" y="6203"/>
                    <a:pt x="8843" y="6129"/>
                    <a:pt x="8825" y="6161"/>
                  </a:cubicBezTo>
                  <a:close/>
                  <a:moveTo>
                    <a:pt x="823" y="5348"/>
                  </a:moveTo>
                  <a:cubicBezTo>
                    <a:pt x="743" y="5390"/>
                    <a:pt x="935" y="5592"/>
                    <a:pt x="975" y="5567"/>
                  </a:cubicBezTo>
                  <a:cubicBezTo>
                    <a:pt x="1002" y="5549"/>
                    <a:pt x="927" y="5465"/>
                    <a:pt x="927" y="5413"/>
                  </a:cubicBezTo>
                  <a:cubicBezTo>
                    <a:pt x="927" y="5360"/>
                    <a:pt x="903" y="5305"/>
                    <a:pt x="823" y="5348"/>
                  </a:cubicBezTo>
                  <a:close/>
                  <a:moveTo>
                    <a:pt x="8118" y="6358"/>
                  </a:moveTo>
                  <a:cubicBezTo>
                    <a:pt x="8087" y="6362"/>
                    <a:pt x="8112" y="6313"/>
                    <a:pt x="8116" y="6289"/>
                  </a:cubicBezTo>
                  <a:cubicBezTo>
                    <a:pt x="8120" y="6265"/>
                    <a:pt x="8050" y="6300"/>
                    <a:pt x="8047" y="6329"/>
                  </a:cubicBezTo>
                  <a:cubicBezTo>
                    <a:pt x="8045" y="6358"/>
                    <a:pt x="7997" y="6369"/>
                    <a:pt x="7997" y="6386"/>
                  </a:cubicBezTo>
                  <a:cubicBezTo>
                    <a:pt x="7997" y="6438"/>
                    <a:pt x="7990" y="6411"/>
                    <a:pt x="7954" y="6428"/>
                  </a:cubicBezTo>
                  <a:cubicBezTo>
                    <a:pt x="7919" y="6446"/>
                    <a:pt x="7782" y="6428"/>
                    <a:pt x="7777" y="6397"/>
                  </a:cubicBezTo>
                  <a:cubicBezTo>
                    <a:pt x="7773" y="6366"/>
                    <a:pt x="7673" y="6351"/>
                    <a:pt x="7669" y="6309"/>
                  </a:cubicBezTo>
                  <a:cubicBezTo>
                    <a:pt x="7664" y="6267"/>
                    <a:pt x="7616" y="6253"/>
                    <a:pt x="7656" y="6207"/>
                  </a:cubicBezTo>
                  <a:cubicBezTo>
                    <a:pt x="7695" y="6160"/>
                    <a:pt x="7649" y="6138"/>
                    <a:pt x="7611" y="6174"/>
                  </a:cubicBezTo>
                  <a:cubicBezTo>
                    <a:pt x="7574" y="6209"/>
                    <a:pt x="7552" y="6154"/>
                    <a:pt x="7602" y="6134"/>
                  </a:cubicBezTo>
                  <a:cubicBezTo>
                    <a:pt x="7653" y="6114"/>
                    <a:pt x="7749" y="6094"/>
                    <a:pt x="7700" y="6006"/>
                  </a:cubicBezTo>
                  <a:cubicBezTo>
                    <a:pt x="7651" y="5917"/>
                    <a:pt x="7346" y="6032"/>
                    <a:pt x="7268" y="6076"/>
                  </a:cubicBezTo>
                  <a:cubicBezTo>
                    <a:pt x="7191" y="6121"/>
                    <a:pt x="7093" y="6262"/>
                    <a:pt x="7051" y="6262"/>
                  </a:cubicBezTo>
                  <a:cubicBezTo>
                    <a:pt x="7009" y="6262"/>
                    <a:pt x="7124" y="6187"/>
                    <a:pt x="7142" y="6158"/>
                  </a:cubicBezTo>
                  <a:cubicBezTo>
                    <a:pt x="7160" y="6129"/>
                    <a:pt x="7138" y="6101"/>
                    <a:pt x="7162" y="6112"/>
                  </a:cubicBezTo>
                  <a:cubicBezTo>
                    <a:pt x="7186" y="6123"/>
                    <a:pt x="7255" y="6017"/>
                    <a:pt x="7301" y="5981"/>
                  </a:cubicBezTo>
                  <a:cubicBezTo>
                    <a:pt x="7348" y="5946"/>
                    <a:pt x="7399" y="5979"/>
                    <a:pt x="7405" y="5950"/>
                  </a:cubicBezTo>
                  <a:cubicBezTo>
                    <a:pt x="7412" y="5921"/>
                    <a:pt x="7434" y="5902"/>
                    <a:pt x="7479" y="5862"/>
                  </a:cubicBezTo>
                  <a:cubicBezTo>
                    <a:pt x="7523" y="5822"/>
                    <a:pt x="8052" y="5828"/>
                    <a:pt x="8103" y="5831"/>
                  </a:cubicBezTo>
                  <a:cubicBezTo>
                    <a:pt x="8154" y="5833"/>
                    <a:pt x="8253" y="5764"/>
                    <a:pt x="8282" y="5720"/>
                  </a:cubicBezTo>
                  <a:cubicBezTo>
                    <a:pt x="8311" y="5676"/>
                    <a:pt x="8348" y="5676"/>
                    <a:pt x="8419" y="5680"/>
                  </a:cubicBezTo>
                  <a:cubicBezTo>
                    <a:pt x="8490" y="5685"/>
                    <a:pt x="8523" y="5620"/>
                    <a:pt x="8559" y="5596"/>
                  </a:cubicBezTo>
                  <a:cubicBezTo>
                    <a:pt x="8594" y="5572"/>
                    <a:pt x="8581" y="5561"/>
                    <a:pt x="8550" y="5554"/>
                  </a:cubicBezTo>
                  <a:cubicBezTo>
                    <a:pt x="8519" y="5547"/>
                    <a:pt x="8490" y="5527"/>
                    <a:pt x="8521" y="5525"/>
                  </a:cubicBezTo>
                  <a:cubicBezTo>
                    <a:pt x="8552" y="5523"/>
                    <a:pt x="8568" y="5505"/>
                    <a:pt x="8581" y="5465"/>
                  </a:cubicBezTo>
                  <a:cubicBezTo>
                    <a:pt x="8594" y="5426"/>
                    <a:pt x="8570" y="5443"/>
                    <a:pt x="8528" y="5388"/>
                  </a:cubicBezTo>
                  <a:cubicBezTo>
                    <a:pt x="8486" y="5333"/>
                    <a:pt x="8464" y="5406"/>
                    <a:pt x="8422" y="5401"/>
                  </a:cubicBezTo>
                  <a:cubicBezTo>
                    <a:pt x="8379" y="5397"/>
                    <a:pt x="8450" y="5344"/>
                    <a:pt x="8415" y="5322"/>
                  </a:cubicBezTo>
                  <a:cubicBezTo>
                    <a:pt x="8379" y="5299"/>
                    <a:pt x="8313" y="5315"/>
                    <a:pt x="8260" y="5359"/>
                  </a:cubicBezTo>
                  <a:cubicBezTo>
                    <a:pt x="8207" y="5403"/>
                    <a:pt x="8211" y="5357"/>
                    <a:pt x="8165" y="5401"/>
                  </a:cubicBezTo>
                  <a:cubicBezTo>
                    <a:pt x="8118" y="5445"/>
                    <a:pt x="8118" y="5379"/>
                    <a:pt x="8140" y="5361"/>
                  </a:cubicBezTo>
                  <a:cubicBezTo>
                    <a:pt x="8163" y="5344"/>
                    <a:pt x="8178" y="5364"/>
                    <a:pt x="8198" y="5337"/>
                  </a:cubicBezTo>
                  <a:cubicBezTo>
                    <a:pt x="8218" y="5310"/>
                    <a:pt x="8238" y="5337"/>
                    <a:pt x="8289" y="5304"/>
                  </a:cubicBezTo>
                  <a:cubicBezTo>
                    <a:pt x="8340" y="5271"/>
                    <a:pt x="8384" y="5286"/>
                    <a:pt x="8399" y="5262"/>
                  </a:cubicBezTo>
                  <a:cubicBezTo>
                    <a:pt x="8415" y="5237"/>
                    <a:pt x="8375" y="5204"/>
                    <a:pt x="8326" y="5215"/>
                  </a:cubicBezTo>
                  <a:cubicBezTo>
                    <a:pt x="8278" y="5226"/>
                    <a:pt x="8244" y="5149"/>
                    <a:pt x="8213" y="5171"/>
                  </a:cubicBezTo>
                  <a:cubicBezTo>
                    <a:pt x="8182" y="5193"/>
                    <a:pt x="8189" y="5138"/>
                    <a:pt x="8154" y="5160"/>
                  </a:cubicBezTo>
                  <a:cubicBezTo>
                    <a:pt x="8118" y="5182"/>
                    <a:pt x="8098" y="5153"/>
                    <a:pt x="8083" y="5111"/>
                  </a:cubicBezTo>
                  <a:cubicBezTo>
                    <a:pt x="8067" y="5069"/>
                    <a:pt x="7972" y="5001"/>
                    <a:pt x="7915" y="4983"/>
                  </a:cubicBezTo>
                  <a:cubicBezTo>
                    <a:pt x="7857" y="4965"/>
                    <a:pt x="7895" y="4934"/>
                    <a:pt x="7926" y="4956"/>
                  </a:cubicBezTo>
                  <a:cubicBezTo>
                    <a:pt x="7957" y="4978"/>
                    <a:pt x="7992" y="4934"/>
                    <a:pt x="8005" y="4912"/>
                  </a:cubicBezTo>
                  <a:cubicBezTo>
                    <a:pt x="8019" y="4890"/>
                    <a:pt x="7983" y="4870"/>
                    <a:pt x="7965" y="4868"/>
                  </a:cubicBezTo>
                  <a:cubicBezTo>
                    <a:pt x="7948" y="4865"/>
                    <a:pt x="7948" y="4837"/>
                    <a:pt x="7952" y="4815"/>
                  </a:cubicBezTo>
                  <a:cubicBezTo>
                    <a:pt x="7957" y="4792"/>
                    <a:pt x="7890" y="4764"/>
                    <a:pt x="7888" y="4741"/>
                  </a:cubicBezTo>
                  <a:cubicBezTo>
                    <a:pt x="7886" y="4719"/>
                    <a:pt x="7848" y="4704"/>
                    <a:pt x="7850" y="4684"/>
                  </a:cubicBezTo>
                  <a:cubicBezTo>
                    <a:pt x="7853" y="4664"/>
                    <a:pt x="7813" y="4635"/>
                    <a:pt x="7813" y="4609"/>
                  </a:cubicBezTo>
                  <a:cubicBezTo>
                    <a:pt x="7813" y="4582"/>
                    <a:pt x="7746" y="4529"/>
                    <a:pt x="7744" y="4498"/>
                  </a:cubicBezTo>
                  <a:cubicBezTo>
                    <a:pt x="7742" y="4467"/>
                    <a:pt x="7707" y="4445"/>
                    <a:pt x="7693" y="4407"/>
                  </a:cubicBezTo>
                  <a:cubicBezTo>
                    <a:pt x="7680" y="4370"/>
                    <a:pt x="7662" y="4387"/>
                    <a:pt x="7649" y="4440"/>
                  </a:cubicBezTo>
                  <a:cubicBezTo>
                    <a:pt x="7636" y="4494"/>
                    <a:pt x="7589" y="4491"/>
                    <a:pt x="7602" y="4509"/>
                  </a:cubicBezTo>
                  <a:cubicBezTo>
                    <a:pt x="7630" y="4545"/>
                    <a:pt x="7609" y="4547"/>
                    <a:pt x="7589" y="4569"/>
                  </a:cubicBezTo>
                  <a:cubicBezTo>
                    <a:pt x="7569" y="4591"/>
                    <a:pt x="7602" y="4624"/>
                    <a:pt x="7569" y="4624"/>
                  </a:cubicBezTo>
                  <a:cubicBezTo>
                    <a:pt x="7536" y="4624"/>
                    <a:pt x="7552" y="4693"/>
                    <a:pt x="7534" y="4662"/>
                  </a:cubicBezTo>
                  <a:cubicBezTo>
                    <a:pt x="7516" y="4631"/>
                    <a:pt x="7474" y="4640"/>
                    <a:pt x="7474" y="4671"/>
                  </a:cubicBezTo>
                  <a:cubicBezTo>
                    <a:pt x="7474" y="4702"/>
                    <a:pt x="7403" y="4730"/>
                    <a:pt x="7374" y="4728"/>
                  </a:cubicBezTo>
                  <a:cubicBezTo>
                    <a:pt x="7346" y="4726"/>
                    <a:pt x="7346" y="4666"/>
                    <a:pt x="7321" y="4684"/>
                  </a:cubicBezTo>
                  <a:cubicBezTo>
                    <a:pt x="7297" y="4702"/>
                    <a:pt x="7301" y="4633"/>
                    <a:pt x="7264" y="4635"/>
                  </a:cubicBezTo>
                  <a:cubicBezTo>
                    <a:pt x="7226" y="4637"/>
                    <a:pt x="7200" y="4633"/>
                    <a:pt x="7211" y="4600"/>
                  </a:cubicBezTo>
                  <a:cubicBezTo>
                    <a:pt x="7222" y="4567"/>
                    <a:pt x="7146" y="4551"/>
                    <a:pt x="7171" y="4531"/>
                  </a:cubicBezTo>
                  <a:cubicBezTo>
                    <a:pt x="7195" y="4511"/>
                    <a:pt x="7164" y="4476"/>
                    <a:pt x="7160" y="4418"/>
                  </a:cubicBezTo>
                  <a:cubicBezTo>
                    <a:pt x="7155" y="4361"/>
                    <a:pt x="7193" y="4356"/>
                    <a:pt x="7193" y="4334"/>
                  </a:cubicBezTo>
                  <a:cubicBezTo>
                    <a:pt x="7193" y="4312"/>
                    <a:pt x="7166" y="4312"/>
                    <a:pt x="7140" y="4330"/>
                  </a:cubicBezTo>
                  <a:cubicBezTo>
                    <a:pt x="7113" y="4347"/>
                    <a:pt x="7113" y="4305"/>
                    <a:pt x="7084" y="4308"/>
                  </a:cubicBezTo>
                  <a:cubicBezTo>
                    <a:pt x="7056" y="4310"/>
                    <a:pt x="6969" y="4305"/>
                    <a:pt x="6965" y="4266"/>
                  </a:cubicBezTo>
                  <a:cubicBezTo>
                    <a:pt x="6961" y="4226"/>
                    <a:pt x="6932" y="4246"/>
                    <a:pt x="6918" y="4208"/>
                  </a:cubicBezTo>
                  <a:cubicBezTo>
                    <a:pt x="6905" y="4170"/>
                    <a:pt x="6870" y="4199"/>
                    <a:pt x="6870" y="4173"/>
                  </a:cubicBezTo>
                  <a:cubicBezTo>
                    <a:pt x="6870" y="4146"/>
                    <a:pt x="6854" y="4135"/>
                    <a:pt x="6828" y="4133"/>
                  </a:cubicBezTo>
                  <a:cubicBezTo>
                    <a:pt x="6801" y="4131"/>
                    <a:pt x="6792" y="4102"/>
                    <a:pt x="6757" y="4097"/>
                  </a:cubicBezTo>
                  <a:cubicBezTo>
                    <a:pt x="6721" y="4093"/>
                    <a:pt x="6677" y="4122"/>
                    <a:pt x="6657" y="4131"/>
                  </a:cubicBezTo>
                  <a:cubicBezTo>
                    <a:pt x="6637" y="4139"/>
                    <a:pt x="6586" y="4100"/>
                    <a:pt x="6566" y="4115"/>
                  </a:cubicBezTo>
                  <a:cubicBezTo>
                    <a:pt x="6547" y="4131"/>
                    <a:pt x="6542" y="4104"/>
                    <a:pt x="6487" y="4089"/>
                  </a:cubicBezTo>
                  <a:cubicBezTo>
                    <a:pt x="6431" y="4073"/>
                    <a:pt x="6358" y="4069"/>
                    <a:pt x="6354" y="4089"/>
                  </a:cubicBezTo>
                  <a:cubicBezTo>
                    <a:pt x="6350" y="4108"/>
                    <a:pt x="6305" y="4115"/>
                    <a:pt x="6312" y="4162"/>
                  </a:cubicBezTo>
                  <a:cubicBezTo>
                    <a:pt x="6319" y="4208"/>
                    <a:pt x="6365" y="4199"/>
                    <a:pt x="6376" y="4230"/>
                  </a:cubicBezTo>
                  <a:cubicBezTo>
                    <a:pt x="6387" y="4261"/>
                    <a:pt x="6354" y="4250"/>
                    <a:pt x="6352" y="4279"/>
                  </a:cubicBezTo>
                  <a:cubicBezTo>
                    <a:pt x="6350" y="4308"/>
                    <a:pt x="6321" y="4305"/>
                    <a:pt x="6321" y="4325"/>
                  </a:cubicBezTo>
                  <a:cubicBezTo>
                    <a:pt x="6321" y="4345"/>
                    <a:pt x="6341" y="4341"/>
                    <a:pt x="6352" y="4381"/>
                  </a:cubicBezTo>
                  <a:cubicBezTo>
                    <a:pt x="6363" y="4420"/>
                    <a:pt x="6385" y="4418"/>
                    <a:pt x="6392" y="4471"/>
                  </a:cubicBezTo>
                  <a:cubicBezTo>
                    <a:pt x="6398" y="4525"/>
                    <a:pt x="6374" y="4513"/>
                    <a:pt x="6352" y="4520"/>
                  </a:cubicBezTo>
                  <a:cubicBezTo>
                    <a:pt x="6330" y="4527"/>
                    <a:pt x="6354" y="4553"/>
                    <a:pt x="6323" y="4589"/>
                  </a:cubicBezTo>
                  <a:cubicBezTo>
                    <a:pt x="6292" y="4624"/>
                    <a:pt x="6265" y="4662"/>
                    <a:pt x="6290" y="4684"/>
                  </a:cubicBezTo>
                  <a:cubicBezTo>
                    <a:pt x="6314" y="4706"/>
                    <a:pt x="6405" y="4744"/>
                    <a:pt x="6440" y="4803"/>
                  </a:cubicBezTo>
                  <a:cubicBezTo>
                    <a:pt x="6476" y="4863"/>
                    <a:pt x="6474" y="4956"/>
                    <a:pt x="6462" y="5023"/>
                  </a:cubicBezTo>
                  <a:cubicBezTo>
                    <a:pt x="6451" y="5089"/>
                    <a:pt x="6376" y="5105"/>
                    <a:pt x="6321" y="5162"/>
                  </a:cubicBezTo>
                  <a:cubicBezTo>
                    <a:pt x="6265" y="5220"/>
                    <a:pt x="6208" y="5211"/>
                    <a:pt x="6181" y="5213"/>
                  </a:cubicBezTo>
                  <a:cubicBezTo>
                    <a:pt x="6155" y="5215"/>
                    <a:pt x="6170" y="5268"/>
                    <a:pt x="6208" y="5310"/>
                  </a:cubicBezTo>
                  <a:cubicBezTo>
                    <a:pt x="6246" y="5353"/>
                    <a:pt x="6215" y="5366"/>
                    <a:pt x="6234" y="5410"/>
                  </a:cubicBezTo>
                  <a:cubicBezTo>
                    <a:pt x="6254" y="5454"/>
                    <a:pt x="6234" y="5490"/>
                    <a:pt x="6263" y="5530"/>
                  </a:cubicBezTo>
                  <a:cubicBezTo>
                    <a:pt x="6292" y="5569"/>
                    <a:pt x="6274" y="5585"/>
                    <a:pt x="6241" y="5614"/>
                  </a:cubicBezTo>
                  <a:cubicBezTo>
                    <a:pt x="6208" y="5643"/>
                    <a:pt x="6254" y="5627"/>
                    <a:pt x="6257" y="5665"/>
                  </a:cubicBezTo>
                  <a:cubicBezTo>
                    <a:pt x="6259" y="5702"/>
                    <a:pt x="6241" y="5680"/>
                    <a:pt x="6212" y="5660"/>
                  </a:cubicBezTo>
                  <a:cubicBezTo>
                    <a:pt x="6184" y="5640"/>
                    <a:pt x="6157" y="5698"/>
                    <a:pt x="6157" y="5722"/>
                  </a:cubicBezTo>
                  <a:cubicBezTo>
                    <a:pt x="6157" y="5747"/>
                    <a:pt x="6088" y="5689"/>
                    <a:pt x="6073" y="5691"/>
                  </a:cubicBezTo>
                  <a:cubicBezTo>
                    <a:pt x="6057" y="5693"/>
                    <a:pt x="6077" y="5654"/>
                    <a:pt x="6037" y="5623"/>
                  </a:cubicBezTo>
                  <a:cubicBezTo>
                    <a:pt x="5998" y="5592"/>
                    <a:pt x="5967" y="5585"/>
                    <a:pt x="5967" y="5554"/>
                  </a:cubicBezTo>
                  <a:cubicBezTo>
                    <a:pt x="5967" y="5523"/>
                    <a:pt x="5898" y="5501"/>
                    <a:pt x="5898" y="5465"/>
                  </a:cubicBezTo>
                  <a:cubicBezTo>
                    <a:pt x="5898" y="5430"/>
                    <a:pt x="5907" y="5339"/>
                    <a:pt x="5891" y="5313"/>
                  </a:cubicBezTo>
                  <a:cubicBezTo>
                    <a:pt x="5876" y="5286"/>
                    <a:pt x="5889" y="5257"/>
                    <a:pt x="5902" y="5233"/>
                  </a:cubicBezTo>
                  <a:cubicBezTo>
                    <a:pt x="5916" y="5209"/>
                    <a:pt x="5887" y="5171"/>
                    <a:pt x="5847" y="5171"/>
                  </a:cubicBezTo>
                  <a:cubicBezTo>
                    <a:pt x="5807" y="5171"/>
                    <a:pt x="5752" y="5158"/>
                    <a:pt x="5697" y="5162"/>
                  </a:cubicBezTo>
                  <a:cubicBezTo>
                    <a:pt x="5641" y="5167"/>
                    <a:pt x="5610" y="5158"/>
                    <a:pt x="5592" y="5142"/>
                  </a:cubicBezTo>
                  <a:cubicBezTo>
                    <a:pt x="5575" y="5127"/>
                    <a:pt x="5524" y="5094"/>
                    <a:pt x="5455" y="5076"/>
                  </a:cubicBezTo>
                  <a:cubicBezTo>
                    <a:pt x="5387" y="5058"/>
                    <a:pt x="5356" y="5023"/>
                    <a:pt x="5349" y="5003"/>
                  </a:cubicBezTo>
                  <a:cubicBezTo>
                    <a:pt x="5342" y="4983"/>
                    <a:pt x="5274" y="4967"/>
                    <a:pt x="5258" y="4947"/>
                  </a:cubicBezTo>
                  <a:cubicBezTo>
                    <a:pt x="5243" y="4927"/>
                    <a:pt x="5176" y="4916"/>
                    <a:pt x="5150" y="4921"/>
                  </a:cubicBezTo>
                  <a:cubicBezTo>
                    <a:pt x="5123" y="4925"/>
                    <a:pt x="5057" y="4865"/>
                    <a:pt x="5017" y="4868"/>
                  </a:cubicBezTo>
                  <a:cubicBezTo>
                    <a:pt x="4977" y="4870"/>
                    <a:pt x="4884" y="4910"/>
                    <a:pt x="4869" y="4912"/>
                  </a:cubicBezTo>
                  <a:cubicBezTo>
                    <a:pt x="4853" y="4914"/>
                    <a:pt x="4871" y="4879"/>
                    <a:pt x="4882" y="4863"/>
                  </a:cubicBezTo>
                  <a:cubicBezTo>
                    <a:pt x="4893" y="4848"/>
                    <a:pt x="4849" y="4781"/>
                    <a:pt x="4838" y="4737"/>
                  </a:cubicBezTo>
                  <a:cubicBezTo>
                    <a:pt x="4827" y="4693"/>
                    <a:pt x="4811" y="4644"/>
                    <a:pt x="4765" y="4651"/>
                  </a:cubicBezTo>
                  <a:cubicBezTo>
                    <a:pt x="4718" y="4657"/>
                    <a:pt x="4667" y="4633"/>
                    <a:pt x="4654" y="4624"/>
                  </a:cubicBezTo>
                  <a:cubicBezTo>
                    <a:pt x="4641" y="4615"/>
                    <a:pt x="4638" y="4489"/>
                    <a:pt x="4650" y="4436"/>
                  </a:cubicBezTo>
                  <a:cubicBezTo>
                    <a:pt x="4661" y="4383"/>
                    <a:pt x="4718" y="4303"/>
                    <a:pt x="4718" y="4270"/>
                  </a:cubicBezTo>
                  <a:cubicBezTo>
                    <a:pt x="4718" y="4237"/>
                    <a:pt x="4756" y="4221"/>
                    <a:pt x="4789" y="4212"/>
                  </a:cubicBezTo>
                  <a:cubicBezTo>
                    <a:pt x="4822" y="4204"/>
                    <a:pt x="4796" y="4139"/>
                    <a:pt x="4829" y="4135"/>
                  </a:cubicBezTo>
                  <a:cubicBezTo>
                    <a:pt x="4862" y="4131"/>
                    <a:pt x="4864" y="4117"/>
                    <a:pt x="4871" y="4091"/>
                  </a:cubicBezTo>
                  <a:cubicBezTo>
                    <a:pt x="4878" y="4064"/>
                    <a:pt x="4917" y="4082"/>
                    <a:pt x="4895" y="4060"/>
                  </a:cubicBezTo>
                  <a:cubicBezTo>
                    <a:pt x="4873" y="4038"/>
                    <a:pt x="4891" y="4031"/>
                    <a:pt x="4942" y="4031"/>
                  </a:cubicBezTo>
                  <a:cubicBezTo>
                    <a:pt x="4993" y="4031"/>
                    <a:pt x="5068" y="4013"/>
                    <a:pt x="5057" y="3962"/>
                  </a:cubicBezTo>
                  <a:cubicBezTo>
                    <a:pt x="5046" y="3911"/>
                    <a:pt x="4913" y="3949"/>
                    <a:pt x="4913" y="3907"/>
                  </a:cubicBezTo>
                  <a:cubicBezTo>
                    <a:pt x="4913" y="3865"/>
                    <a:pt x="4745" y="3863"/>
                    <a:pt x="4756" y="3838"/>
                  </a:cubicBezTo>
                  <a:cubicBezTo>
                    <a:pt x="4767" y="3814"/>
                    <a:pt x="4924" y="3856"/>
                    <a:pt x="4982" y="3878"/>
                  </a:cubicBezTo>
                  <a:cubicBezTo>
                    <a:pt x="5039" y="3900"/>
                    <a:pt x="5055" y="3898"/>
                    <a:pt x="5101" y="3896"/>
                  </a:cubicBezTo>
                  <a:cubicBezTo>
                    <a:pt x="5148" y="3894"/>
                    <a:pt x="5117" y="3834"/>
                    <a:pt x="5125" y="3810"/>
                  </a:cubicBezTo>
                  <a:cubicBezTo>
                    <a:pt x="5134" y="3785"/>
                    <a:pt x="5223" y="3847"/>
                    <a:pt x="5274" y="3834"/>
                  </a:cubicBezTo>
                  <a:cubicBezTo>
                    <a:pt x="5325" y="3821"/>
                    <a:pt x="5373" y="3717"/>
                    <a:pt x="5415" y="3688"/>
                  </a:cubicBezTo>
                  <a:cubicBezTo>
                    <a:pt x="5457" y="3659"/>
                    <a:pt x="5420" y="3632"/>
                    <a:pt x="5338" y="3639"/>
                  </a:cubicBezTo>
                  <a:cubicBezTo>
                    <a:pt x="5256" y="3646"/>
                    <a:pt x="5210" y="3615"/>
                    <a:pt x="5165" y="3582"/>
                  </a:cubicBezTo>
                  <a:cubicBezTo>
                    <a:pt x="5121" y="3548"/>
                    <a:pt x="5125" y="3522"/>
                    <a:pt x="5172" y="3526"/>
                  </a:cubicBezTo>
                  <a:cubicBezTo>
                    <a:pt x="5218" y="3531"/>
                    <a:pt x="5329" y="3621"/>
                    <a:pt x="5371" y="3624"/>
                  </a:cubicBezTo>
                  <a:cubicBezTo>
                    <a:pt x="5413" y="3626"/>
                    <a:pt x="5486" y="3542"/>
                    <a:pt x="5522" y="3515"/>
                  </a:cubicBezTo>
                  <a:cubicBezTo>
                    <a:pt x="5557" y="3489"/>
                    <a:pt x="5488" y="3477"/>
                    <a:pt x="5464" y="3458"/>
                  </a:cubicBezTo>
                  <a:cubicBezTo>
                    <a:pt x="5440" y="3438"/>
                    <a:pt x="5506" y="3424"/>
                    <a:pt x="5542" y="3424"/>
                  </a:cubicBezTo>
                  <a:cubicBezTo>
                    <a:pt x="5577" y="3424"/>
                    <a:pt x="5592" y="3455"/>
                    <a:pt x="5606" y="3471"/>
                  </a:cubicBezTo>
                  <a:cubicBezTo>
                    <a:pt x="5619" y="3486"/>
                    <a:pt x="5681" y="3460"/>
                    <a:pt x="5712" y="3460"/>
                  </a:cubicBezTo>
                  <a:cubicBezTo>
                    <a:pt x="5743" y="3460"/>
                    <a:pt x="5708" y="3409"/>
                    <a:pt x="5657" y="3389"/>
                  </a:cubicBezTo>
                  <a:cubicBezTo>
                    <a:pt x="5606" y="3369"/>
                    <a:pt x="5659" y="3331"/>
                    <a:pt x="5674" y="3362"/>
                  </a:cubicBezTo>
                  <a:cubicBezTo>
                    <a:pt x="5690" y="3393"/>
                    <a:pt x="5725" y="3387"/>
                    <a:pt x="5743" y="3422"/>
                  </a:cubicBezTo>
                  <a:cubicBezTo>
                    <a:pt x="5769" y="3474"/>
                    <a:pt x="5785" y="3440"/>
                    <a:pt x="5829" y="3424"/>
                  </a:cubicBezTo>
                  <a:cubicBezTo>
                    <a:pt x="5874" y="3409"/>
                    <a:pt x="5896" y="3382"/>
                    <a:pt x="5920" y="3356"/>
                  </a:cubicBezTo>
                  <a:cubicBezTo>
                    <a:pt x="5944" y="3329"/>
                    <a:pt x="5949" y="3360"/>
                    <a:pt x="5978" y="3318"/>
                  </a:cubicBezTo>
                  <a:cubicBezTo>
                    <a:pt x="6006" y="3276"/>
                    <a:pt x="5964" y="3236"/>
                    <a:pt x="5929" y="3210"/>
                  </a:cubicBezTo>
                  <a:cubicBezTo>
                    <a:pt x="5894" y="3183"/>
                    <a:pt x="5931" y="3157"/>
                    <a:pt x="5896" y="3139"/>
                  </a:cubicBezTo>
                  <a:cubicBezTo>
                    <a:pt x="5860" y="3121"/>
                    <a:pt x="5854" y="3088"/>
                    <a:pt x="5898" y="3097"/>
                  </a:cubicBezTo>
                  <a:cubicBezTo>
                    <a:pt x="5942" y="3106"/>
                    <a:pt x="5978" y="3092"/>
                    <a:pt x="5998" y="3061"/>
                  </a:cubicBezTo>
                  <a:cubicBezTo>
                    <a:pt x="6018" y="3030"/>
                    <a:pt x="5931" y="3024"/>
                    <a:pt x="5971" y="3002"/>
                  </a:cubicBezTo>
                  <a:cubicBezTo>
                    <a:pt x="6011" y="2979"/>
                    <a:pt x="5978" y="2957"/>
                    <a:pt x="5938" y="2957"/>
                  </a:cubicBezTo>
                  <a:cubicBezTo>
                    <a:pt x="5898" y="2957"/>
                    <a:pt x="5865" y="2937"/>
                    <a:pt x="5863" y="2904"/>
                  </a:cubicBezTo>
                  <a:cubicBezTo>
                    <a:pt x="5860" y="2871"/>
                    <a:pt x="5792" y="2893"/>
                    <a:pt x="5750" y="2873"/>
                  </a:cubicBezTo>
                  <a:cubicBezTo>
                    <a:pt x="5708" y="2853"/>
                    <a:pt x="5615" y="2858"/>
                    <a:pt x="5592" y="2860"/>
                  </a:cubicBezTo>
                  <a:cubicBezTo>
                    <a:pt x="5570" y="2862"/>
                    <a:pt x="5568" y="2953"/>
                    <a:pt x="5601" y="2955"/>
                  </a:cubicBezTo>
                  <a:cubicBezTo>
                    <a:pt x="5635" y="2957"/>
                    <a:pt x="5661" y="2993"/>
                    <a:pt x="5632" y="3004"/>
                  </a:cubicBezTo>
                  <a:cubicBezTo>
                    <a:pt x="5604" y="3015"/>
                    <a:pt x="5637" y="3050"/>
                    <a:pt x="5615" y="3048"/>
                  </a:cubicBezTo>
                  <a:cubicBezTo>
                    <a:pt x="5592" y="3046"/>
                    <a:pt x="5557" y="3035"/>
                    <a:pt x="5550" y="3092"/>
                  </a:cubicBezTo>
                  <a:cubicBezTo>
                    <a:pt x="5544" y="3150"/>
                    <a:pt x="5539" y="3172"/>
                    <a:pt x="5502" y="3192"/>
                  </a:cubicBezTo>
                  <a:cubicBezTo>
                    <a:pt x="5464" y="3212"/>
                    <a:pt x="5493" y="3128"/>
                    <a:pt x="5457" y="3130"/>
                  </a:cubicBezTo>
                  <a:cubicBezTo>
                    <a:pt x="5422" y="3132"/>
                    <a:pt x="5418" y="3201"/>
                    <a:pt x="5444" y="3207"/>
                  </a:cubicBezTo>
                  <a:cubicBezTo>
                    <a:pt x="5471" y="3214"/>
                    <a:pt x="5475" y="3236"/>
                    <a:pt x="5482" y="3269"/>
                  </a:cubicBezTo>
                  <a:cubicBezTo>
                    <a:pt x="5488" y="3303"/>
                    <a:pt x="5433" y="3278"/>
                    <a:pt x="5411" y="3318"/>
                  </a:cubicBezTo>
                  <a:cubicBezTo>
                    <a:pt x="5389" y="3358"/>
                    <a:pt x="5387" y="3300"/>
                    <a:pt x="5356" y="3274"/>
                  </a:cubicBezTo>
                  <a:cubicBezTo>
                    <a:pt x="5325" y="3247"/>
                    <a:pt x="5287" y="3203"/>
                    <a:pt x="5289" y="3170"/>
                  </a:cubicBezTo>
                  <a:cubicBezTo>
                    <a:pt x="5291" y="3141"/>
                    <a:pt x="5307" y="3130"/>
                    <a:pt x="5331" y="3126"/>
                  </a:cubicBezTo>
                  <a:cubicBezTo>
                    <a:pt x="5356" y="3121"/>
                    <a:pt x="5331" y="3099"/>
                    <a:pt x="5329" y="3059"/>
                  </a:cubicBezTo>
                  <a:cubicBezTo>
                    <a:pt x="5327" y="3019"/>
                    <a:pt x="5298" y="3033"/>
                    <a:pt x="5263" y="2991"/>
                  </a:cubicBezTo>
                  <a:cubicBezTo>
                    <a:pt x="5227" y="2948"/>
                    <a:pt x="5190" y="2948"/>
                    <a:pt x="5170" y="2968"/>
                  </a:cubicBezTo>
                  <a:cubicBezTo>
                    <a:pt x="5150" y="2988"/>
                    <a:pt x="5163" y="3026"/>
                    <a:pt x="5132" y="3039"/>
                  </a:cubicBezTo>
                  <a:cubicBezTo>
                    <a:pt x="5101" y="3053"/>
                    <a:pt x="5114" y="3115"/>
                    <a:pt x="5088" y="3119"/>
                  </a:cubicBezTo>
                  <a:cubicBezTo>
                    <a:pt x="5061" y="3123"/>
                    <a:pt x="5077" y="3010"/>
                    <a:pt x="5055" y="2999"/>
                  </a:cubicBezTo>
                  <a:cubicBezTo>
                    <a:pt x="5032" y="2988"/>
                    <a:pt x="5035" y="2962"/>
                    <a:pt x="5068" y="2957"/>
                  </a:cubicBezTo>
                  <a:cubicBezTo>
                    <a:pt x="5101" y="2953"/>
                    <a:pt x="5121" y="2917"/>
                    <a:pt x="5092" y="2917"/>
                  </a:cubicBezTo>
                  <a:cubicBezTo>
                    <a:pt x="5063" y="2917"/>
                    <a:pt x="5013" y="2887"/>
                    <a:pt x="4993" y="2878"/>
                  </a:cubicBezTo>
                  <a:cubicBezTo>
                    <a:pt x="4973" y="2869"/>
                    <a:pt x="4939" y="2915"/>
                    <a:pt x="4917" y="2898"/>
                  </a:cubicBezTo>
                  <a:cubicBezTo>
                    <a:pt x="4895" y="2880"/>
                    <a:pt x="4920" y="2836"/>
                    <a:pt x="4922" y="2811"/>
                  </a:cubicBezTo>
                  <a:cubicBezTo>
                    <a:pt x="4924" y="2787"/>
                    <a:pt x="4957" y="2822"/>
                    <a:pt x="4979" y="2791"/>
                  </a:cubicBezTo>
                  <a:cubicBezTo>
                    <a:pt x="5001" y="2760"/>
                    <a:pt x="4917" y="2760"/>
                    <a:pt x="4917" y="2727"/>
                  </a:cubicBezTo>
                  <a:cubicBezTo>
                    <a:pt x="4917" y="2694"/>
                    <a:pt x="4851" y="2685"/>
                    <a:pt x="4829" y="2674"/>
                  </a:cubicBezTo>
                  <a:cubicBezTo>
                    <a:pt x="4807" y="2663"/>
                    <a:pt x="4844" y="2608"/>
                    <a:pt x="4833" y="2585"/>
                  </a:cubicBezTo>
                  <a:cubicBezTo>
                    <a:pt x="4822" y="2563"/>
                    <a:pt x="4740" y="2490"/>
                    <a:pt x="4705" y="2497"/>
                  </a:cubicBezTo>
                  <a:cubicBezTo>
                    <a:pt x="4669" y="2504"/>
                    <a:pt x="4661" y="2450"/>
                    <a:pt x="4680" y="2453"/>
                  </a:cubicBezTo>
                  <a:cubicBezTo>
                    <a:pt x="4700" y="2455"/>
                    <a:pt x="4716" y="2442"/>
                    <a:pt x="4754" y="2399"/>
                  </a:cubicBezTo>
                  <a:cubicBezTo>
                    <a:pt x="4791" y="2357"/>
                    <a:pt x="4796" y="2344"/>
                    <a:pt x="4769" y="2335"/>
                  </a:cubicBezTo>
                  <a:cubicBezTo>
                    <a:pt x="4742" y="2326"/>
                    <a:pt x="4729" y="2300"/>
                    <a:pt x="4776" y="2302"/>
                  </a:cubicBezTo>
                  <a:cubicBezTo>
                    <a:pt x="4822" y="2304"/>
                    <a:pt x="4904" y="2335"/>
                    <a:pt x="4931" y="2315"/>
                  </a:cubicBezTo>
                  <a:cubicBezTo>
                    <a:pt x="4957" y="2295"/>
                    <a:pt x="5041" y="2165"/>
                    <a:pt x="5075" y="2118"/>
                  </a:cubicBezTo>
                  <a:cubicBezTo>
                    <a:pt x="5108" y="2072"/>
                    <a:pt x="5050" y="2067"/>
                    <a:pt x="4970" y="2074"/>
                  </a:cubicBezTo>
                  <a:cubicBezTo>
                    <a:pt x="4891" y="2081"/>
                    <a:pt x="4873" y="2043"/>
                    <a:pt x="4807" y="2039"/>
                  </a:cubicBezTo>
                  <a:cubicBezTo>
                    <a:pt x="4740" y="2034"/>
                    <a:pt x="4616" y="2052"/>
                    <a:pt x="4599" y="2072"/>
                  </a:cubicBezTo>
                  <a:cubicBezTo>
                    <a:pt x="4581" y="2092"/>
                    <a:pt x="4632" y="2110"/>
                    <a:pt x="4625" y="2132"/>
                  </a:cubicBezTo>
                  <a:cubicBezTo>
                    <a:pt x="4619" y="2154"/>
                    <a:pt x="4579" y="2116"/>
                    <a:pt x="4561" y="2125"/>
                  </a:cubicBezTo>
                  <a:cubicBezTo>
                    <a:pt x="4543" y="2134"/>
                    <a:pt x="4568" y="2163"/>
                    <a:pt x="4561" y="2240"/>
                  </a:cubicBezTo>
                  <a:cubicBezTo>
                    <a:pt x="4554" y="2318"/>
                    <a:pt x="4576" y="2322"/>
                    <a:pt x="4599" y="2351"/>
                  </a:cubicBezTo>
                  <a:cubicBezTo>
                    <a:pt x="4621" y="2380"/>
                    <a:pt x="4616" y="2417"/>
                    <a:pt x="4616" y="2466"/>
                  </a:cubicBezTo>
                  <a:cubicBezTo>
                    <a:pt x="4616" y="2515"/>
                    <a:pt x="4570" y="2512"/>
                    <a:pt x="4554" y="2523"/>
                  </a:cubicBezTo>
                  <a:cubicBezTo>
                    <a:pt x="4539" y="2535"/>
                    <a:pt x="4594" y="2552"/>
                    <a:pt x="4585" y="2583"/>
                  </a:cubicBezTo>
                  <a:cubicBezTo>
                    <a:pt x="4576" y="2614"/>
                    <a:pt x="4530" y="2566"/>
                    <a:pt x="4503" y="2574"/>
                  </a:cubicBezTo>
                  <a:cubicBezTo>
                    <a:pt x="4477" y="2583"/>
                    <a:pt x="4455" y="2658"/>
                    <a:pt x="4483" y="2683"/>
                  </a:cubicBezTo>
                  <a:cubicBezTo>
                    <a:pt x="4512" y="2707"/>
                    <a:pt x="4523" y="2703"/>
                    <a:pt x="4501" y="2732"/>
                  </a:cubicBezTo>
                  <a:cubicBezTo>
                    <a:pt x="4479" y="2760"/>
                    <a:pt x="4455" y="2802"/>
                    <a:pt x="4508" y="2844"/>
                  </a:cubicBezTo>
                  <a:cubicBezTo>
                    <a:pt x="4561" y="2887"/>
                    <a:pt x="4658" y="2882"/>
                    <a:pt x="4709" y="2915"/>
                  </a:cubicBezTo>
                  <a:cubicBezTo>
                    <a:pt x="4760" y="2948"/>
                    <a:pt x="4687" y="2929"/>
                    <a:pt x="4707" y="2966"/>
                  </a:cubicBezTo>
                  <a:cubicBezTo>
                    <a:pt x="4727" y="3004"/>
                    <a:pt x="4674" y="3017"/>
                    <a:pt x="4676" y="3046"/>
                  </a:cubicBezTo>
                  <a:cubicBezTo>
                    <a:pt x="4678" y="3075"/>
                    <a:pt x="4698" y="3059"/>
                    <a:pt x="4725" y="3010"/>
                  </a:cubicBezTo>
                  <a:cubicBezTo>
                    <a:pt x="4751" y="2962"/>
                    <a:pt x="4771" y="3024"/>
                    <a:pt x="4769" y="3066"/>
                  </a:cubicBezTo>
                  <a:cubicBezTo>
                    <a:pt x="4767" y="3108"/>
                    <a:pt x="4729" y="3084"/>
                    <a:pt x="4700" y="3126"/>
                  </a:cubicBezTo>
                  <a:cubicBezTo>
                    <a:pt x="4672" y="3168"/>
                    <a:pt x="4645" y="3174"/>
                    <a:pt x="4603" y="3165"/>
                  </a:cubicBezTo>
                  <a:cubicBezTo>
                    <a:pt x="4561" y="3157"/>
                    <a:pt x="4585" y="3225"/>
                    <a:pt x="4603" y="3263"/>
                  </a:cubicBezTo>
                  <a:cubicBezTo>
                    <a:pt x="4621" y="3300"/>
                    <a:pt x="4599" y="3314"/>
                    <a:pt x="4550" y="3300"/>
                  </a:cubicBezTo>
                  <a:cubicBezTo>
                    <a:pt x="4501" y="3287"/>
                    <a:pt x="4472" y="3256"/>
                    <a:pt x="4497" y="3219"/>
                  </a:cubicBezTo>
                  <a:cubicBezTo>
                    <a:pt x="4521" y="3181"/>
                    <a:pt x="4539" y="3137"/>
                    <a:pt x="4510" y="3141"/>
                  </a:cubicBezTo>
                  <a:cubicBezTo>
                    <a:pt x="4481" y="3146"/>
                    <a:pt x="4415" y="3139"/>
                    <a:pt x="4395" y="3108"/>
                  </a:cubicBezTo>
                  <a:cubicBezTo>
                    <a:pt x="4375" y="3077"/>
                    <a:pt x="4408" y="3090"/>
                    <a:pt x="4468" y="3097"/>
                  </a:cubicBezTo>
                  <a:cubicBezTo>
                    <a:pt x="4528" y="3103"/>
                    <a:pt x="4477" y="3057"/>
                    <a:pt x="4521" y="3057"/>
                  </a:cubicBezTo>
                  <a:cubicBezTo>
                    <a:pt x="4565" y="3057"/>
                    <a:pt x="4599" y="3081"/>
                    <a:pt x="4636" y="3048"/>
                  </a:cubicBezTo>
                  <a:cubicBezTo>
                    <a:pt x="4674" y="3015"/>
                    <a:pt x="4612" y="2951"/>
                    <a:pt x="4581" y="2962"/>
                  </a:cubicBezTo>
                  <a:cubicBezTo>
                    <a:pt x="4550" y="2973"/>
                    <a:pt x="4501" y="2986"/>
                    <a:pt x="4501" y="2955"/>
                  </a:cubicBezTo>
                  <a:cubicBezTo>
                    <a:pt x="4501" y="2924"/>
                    <a:pt x="4554" y="2946"/>
                    <a:pt x="4583" y="2940"/>
                  </a:cubicBezTo>
                  <a:cubicBezTo>
                    <a:pt x="4612" y="2933"/>
                    <a:pt x="4568" y="2893"/>
                    <a:pt x="4523" y="2904"/>
                  </a:cubicBezTo>
                  <a:cubicBezTo>
                    <a:pt x="4479" y="2915"/>
                    <a:pt x="4448" y="2917"/>
                    <a:pt x="4413" y="2880"/>
                  </a:cubicBezTo>
                  <a:cubicBezTo>
                    <a:pt x="4377" y="2842"/>
                    <a:pt x="4313" y="2820"/>
                    <a:pt x="4298" y="2906"/>
                  </a:cubicBezTo>
                  <a:cubicBezTo>
                    <a:pt x="4282" y="2993"/>
                    <a:pt x="4220" y="2946"/>
                    <a:pt x="4196" y="2975"/>
                  </a:cubicBezTo>
                  <a:cubicBezTo>
                    <a:pt x="4171" y="3004"/>
                    <a:pt x="4224" y="3024"/>
                    <a:pt x="4284" y="3026"/>
                  </a:cubicBezTo>
                  <a:cubicBezTo>
                    <a:pt x="4344" y="3028"/>
                    <a:pt x="4388" y="3084"/>
                    <a:pt x="4360" y="3084"/>
                  </a:cubicBezTo>
                  <a:cubicBezTo>
                    <a:pt x="4331" y="3084"/>
                    <a:pt x="4344" y="3126"/>
                    <a:pt x="4313" y="3110"/>
                  </a:cubicBezTo>
                  <a:cubicBezTo>
                    <a:pt x="4282" y="3095"/>
                    <a:pt x="4251" y="3110"/>
                    <a:pt x="4273" y="3137"/>
                  </a:cubicBezTo>
                  <a:cubicBezTo>
                    <a:pt x="4295" y="3163"/>
                    <a:pt x="4264" y="3174"/>
                    <a:pt x="4267" y="3201"/>
                  </a:cubicBezTo>
                  <a:cubicBezTo>
                    <a:pt x="4269" y="3227"/>
                    <a:pt x="4220" y="3203"/>
                    <a:pt x="4174" y="3199"/>
                  </a:cubicBezTo>
                  <a:cubicBezTo>
                    <a:pt x="4127" y="3194"/>
                    <a:pt x="4041" y="3210"/>
                    <a:pt x="3979" y="3223"/>
                  </a:cubicBezTo>
                  <a:cubicBezTo>
                    <a:pt x="3917" y="3236"/>
                    <a:pt x="3848" y="3214"/>
                    <a:pt x="3822" y="3185"/>
                  </a:cubicBezTo>
                  <a:cubicBezTo>
                    <a:pt x="3795" y="3157"/>
                    <a:pt x="3760" y="3161"/>
                    <a:pt x="3715" y="3161"/>
                  </a:cubicBezTo>
                  <a:cubicBezTo>
                    <a:pt x="3671" y="3161"/>
                    <a:pt x="3684" y="3119"/>
                    <a:pt x="3627" y="3117"/>
                  </a:cubicBezTo>
                  <a:cubicBezTo>
                    <a:pt x="3569" y="3115"/>
                    <a:pt x="3583" y="3066"/>
                    <a:pt x="3576" y="3037"/>
                  </a:cubicBezTo>
                  <a:cubicBezTo>
                    <a:pt x="3569" y="3008"/>
                    <a:pt x="3454" y="3017"/>
                    <a:pt x="3412" y="3044"/>
                  </a:cubicBezTo>
                  <a:cubicBezTo>
                    <a:pt x="3370" y="3070"/>
                    <a:pt x="3288" y="3059"/>
                    <a:pt x="3266" y="3108"/>
                  </a:cubicBezTo>
                  <a:cubicBezTo>
                    <a:pt x="3244" y="3157"/>
                    <a:pt x="3286" y="3150"/>
                    <a:pt x="3310" y="3150"/>
                  </a:cubicBezTo>
                  <a:cubicBezTo>
                    <a:pt x="3344" y="3150"/>
                    <a:pt x="3341" y="3110"/>
                    <a:pt x="3403" y="3119"/>
                  </a:cubicBezTo>
                  <a:cubicBezTo>
                    <a:pt x="3465" y="3128"/>
                    <a:pt x="3509" y="3055"/>
                    <a:pt x="3536" y="3081"/>
                  </a:cubicBezTo>
                  <a:cubicBezTo>
                    <a:pt x="3563" y="3108"/>
                    <a:pt x="3430" y="3159"/>
                    <a:pt x="3372" y="3168"/>
                  </a:cubicBezTo>
                  <a:cubicBezTo>
                    <a:pt x="3315" y="3177"/>
                    <a:pt x="3328" y="3223"/>
                    <a:pt x="3383" y="3305"/>
                  </a:cubicBezTo>
                  <a:cubicBezTo>
                    <a:pt x="3439" y="3387"/>
                    <a:pt x="3359" y="3340"/>
                    <a:pt x="3359" y="3380"/>
                  </a:cubicBezTo>
                  <a:cubicBezTo>
                    <a:pt x="3359" y="3420"/>
                    <a:pt x="3255" y="3367"/>
                    <a:pt x="3297" y="3354"/>
                  </a:cubicBezTo>
                  <a:cubicBezTo>
                    <a:pt x="3339" y="3340"/>
                    <a:pt x="3319" y="3298"/>
                    <a:pt x="3286" y="3272"/>
                  </a:cubicBezTo>
                  <a:cubicBezTo>
                    <a:pt x="3253" y="3245"/>
                    <a:pt x="3231" y="3272"/>
                    <a:pt x="3235" y="3243"/>
                  </a:cubicBezTo>
                  <a:cubicBezTo>
                    <a:pt x="3239" y="3214"/>
                    <a:pt x="3200" y="3245"/>
                    <a:pt x="3169" y="3221"/>
                  </a:cubicBezTo>
                  <a:cubicBezTo>
                    <a:pt x="3138" y="3196"/>
                    <a:pt x="3122" y="3177"/>
                    <a:pt x="3080" y="3199"/>
                  </a:cubicBezTo>
                  <a:cubicBezTo>
                    <a:pt x="3038" y="3221"/>
                    <a:pt x="2989" y="3214"/>
                    <a:pt x="2896" y="3230"/>
                  </a:cubicBezTo>
                  <a:cubicBezTo>
                    <a:pt x="2803" y="3245"/>
                    <a:pt x="2633" y="3241"/>
                    <a:pt x="2602" y="3210"/>
                  </a:cubicBezTo>
                  <a:cubicBezTo>
                    <a:pt x="2571" y="3179"/>
                    <a:pt x="2682" y="3123"/>
                    <a:pt x="2715" y="3132"/>
                  </a:cubicBezTo>
                  <a:cubicBezTo>
                    <a:pt x="2747" y="3141"/>
                    <a:pt x="2728" y="3097"/>
                    <a:pt x="2677" y="3057"/>
                  </a:cubicBezTo>
                  <a:cubicBezTo>
                    <a:pt x="2626" y="3017"/>
                    <a:pt x="2513" y="2993"/>
                    <a:pt x="2516" y="3017"/>
                  </a:cubicBezTo>
                  <a:cubicBezTo>
                    <a:pt x="2518" y="3041"/>
                    <a:pt x="2451" y="3019"/>
                    <a:pt x="2369" y="3004"/>
                  </a:cubicBezTo>
                  <a:cubicBezTo>
                    <a:pt x="2288" y="2988"/>
                    <a:pt x="2276" y="2960"/>
                    <a:pt x="2223" y="2957"/>
                  </a:cubicBezTo>
                  <a:cubicBezTo>
                    <a:pt x="2172" y="2955"/>
                    <a:pt x="2091" y="2940"/>
                    <a:pt x="2029" y="2891"/>
                  </a:cubicBezTo>
                  <a:cubicBezTo>
                    <a:pt x="1967" y="2842"/>
                    <a:pt x="1821" y="2855"/>
                    <a:pt x="1803" y="2900"/>
                  </a:cubicBezTo>
                  <a:cubicBezTo>
                    <a:pt x="1785" y="2944"/>
                    <a:pt x="1736" y="2942"/>
                    <a:pt x="1688" y="2942"/>
                  </a:cubicBezTo>
                  <a:cubicBezTo>
                    <a:pt x="1639" y="2942"/>
                    <a:pt x="1710" y="2887"/>
                    <a:pt x="1692" y="2878"/>
                  </a:cubicBezTo>
                  <a:cubicBezTo>
                    <a:pt x="1669" y="2865"/>
                    <a:pt x="1694" y="2805"/>
                    <a:pt x="1659" y="2800"/>
                  </a:cubicBezTo>
                  <a:cubicBezTo>
                    <a:pt x="1623" y="2796"/>
                    <a:pt x="1590" y="2946"/>
                    <a:pt x="1524" y="2942"/>
                  </a:cubicBezTo>
                  <a:cubicBezTo>
                    <a:pt x="1457" y="2937"/>
                    <a:pt x="1429" y="2782"/>
                    <a:pt x="1373" y="2743"/>
                  </a:cubicBezTo>
                  <a:cubicBezTo>
                    <a:pt x="1318" y="2703"/>
                    <a:pt x="1267" y="2701"/>
                    <a:pt x="1314" y="2760"/>
                  </a:cubicBezTo>
                  <a:cubicBezTo>
                    <a:pt x="1360" y="2820"/>
                    <a:pt x="1274" y="2778"/>
                    <a:pt x="1278" y="2818"/>
                  </a:cubicBezTo>
                  <a:cubicBezTo>
                    <a:pt x="1283" y="2858"/>
                    <a:pt x="1203" y="2904"/>
                    <a:pt x="1205" y="2882"/>
                  </a:cubicBezTo>
                  <a:cubicBezTo>
                    <a:pt x="1207" y="2860"/>
                    <a:pt x="1161" y="2836"/>
                    <a:pt x="1108" y="2898"/>
                  </a:cubicBezTo>
                  <a:cubicBezTo>
                    <a:pt x="1055" y="2960"/>
                    <a:pt x="1017" y="2951"/>
                    <a:pt x="1013" y="2929"/>
                  </a:cubicBezTo>
                  <a:cubicBezTo>
                    <a:pt x="1008" y="2906"/>
                    <a:pt x="851" y="2986"/>
                    <a:pt x="858" y="3013"/>
                  </a:cubicBezTo>
                  <a:cubicBezTo>
                    <a:pt x="864" y="3039"/>
                    <a:pt x="833" y="3059"/>
                    <a:pt x="791" y="3057"/>
                  </a:cubicBezTo>
                  <a:cubicBezTo>
                    <a:pt x="749" y="3055"/>
                    <a:pt x="782" y="3019"/>
                    <a:pt x="815" y="3002"/>
                  </a:cubicBezTo>
                  <a:cubicBezTo>
                    <a:pt x="853" y="2982"/>
                    <a:pt x="955" y="2900"/>
                    <a:pt x="1008" y="2891"/>
                  </a:cubicBezTo>
                  <a:cubicBezTo>
                    <a:pt x="1061" y="2882"/>
                    <a:pt x="1163" y="2840"/>
                    <a:pt x="1165" y="2816"/>
                  </a:cubicBezTo>
                  <a:cubicBezTo>
                    <a:pt x="1167" y="2791"/>
                    <a:pt x="1114" y="2811"/>
                    <a:pt x="1079" y="2805"/>
                  </a:cubicBezTo>
                  <a:cubicBezTo>
                    <a:pt x="1044" y="2798"/>
                    <a:pt x="982" y="2838"/>
                    <a:pt x="922" y="2864"/>
                  </a:cubicBezTo>
                  <a:cubicBezTo>
                    <a:pt x="862" y="2891"/>
                    <a:pt x="793" y="2882"/>
                    <a:pt x="811" y="2917"/>
                  </a:cubicBezTo>
                  <a:cubicBezTo>
                    <a:pt x="829" y="2953"/>
                    <a:pt x="756" y="2913"/>
                    <a:pt x="740" y="2937"/>
                  </a:cubicBezTo>
                  <a:cubicBezTo>
                    <a:pt x="725" y="2962"/>
                    <a:pt x="696" y="2935"/>
                    <a:pt x="718" y="2922"/>
                  </a:cubicBezTo>
                  <a:cubicBezTo>
                    <a:pt x="740" y="2909"/>
                    <a:pt x="665" y="2884"/>
                    <a:pt x="665" y="2900"/>
                  </a:cubicBezTo>
                  <a:cubicBezTo>
                    <a:pt x="665" y="2915"/>
                    <a:pt x="652" y="2935"/>
                    <a:pt x="599" y="2935"/>
                  </a:cubicBezTo>
                  <a:cubicBezTo>
                    <a:pt x="545" y="2935"/>
                    <a:pt x="492" y="2973"/>
                    <a:pt x="528" y="2999"/>
                  </a:cubicBezTo>
                  <a:cubicBezTo>
                    <a:pt x="563" y="3026"/>
                    <a:pt x="585" y="3039"/>
                    <a:pt x="568" y="3057"/>
                  </a:cubicBezTo>
                  <a:cubicBezTo>
                    <a:pt x="550" y="3075"/>
                    <a:pt x="495" y="3010"/>
                    <a:pt x="417" y="3017"/>
                  </a:cubicBezTo>
                  <a:cubicBezTo>
                    <a:pt x="340" y="3024"/>
                    <a:pt x="185" y="2931"/>
                    <a:pt x="185" y="2909"/>
                  </a:cubicBezTo>
                  <a:cubicBezTo>
                    <a:pt x="185" y="2891"/>
                    <a:pt x="76" y="2902"/>
                    <a:pt x="0" y="2894"/>
                  </a:cubicBezTo>
                  <a:cubicBezTo>
                    <a:pt x="0" y="4424"/>
                    <a:pt x="0" y="4424"/>
                    <a:pt x="0" y="4424"/>
                  </a:cubicBezTo>
                  <a:cubicBezTo>
                    <a:pt x="0" y="4424"/>
                    <a:pt x="39" y="4452"/>
                    <a:pt x="53" y="4435"/>
                  </a:cubicBezTo>
                  <a:cubicBezTo>
                    <a:pt x="68" y="4417"/>
                    <a:pt x="95" y="4441"/>
                    <a:pt x="145" y="4417"/>
                  </a:cubicBezTo>
                  <a:cubicBezTo>
                    <a:pt x="195" y="4393"/>
                    <a:pt x="213" y="4443"/>
                    <a:pt x="213" y="4467"/>
                  </a:cubicBezTo>
                  <a:cubicBezTo>
                    <a:pt x="213" y="4491"/>
                    <a:pt x="283" y="4529"/>
                    <a:pt x="313" y="4567"/>
                  </a:cubicBezTo>
                  <a:cubicBezTo>
                    <a:pt x="343" y="4606"/>
                    <a:pt x="357" y="4638"/>
                    <a:pt x="390" y="4618"/>
                  </a:cubicBezTo>
                  <a:cubicBezTo>
                    <a:pt x="422" y="4597"/>
                    <a:pt x="481" y="4585"/>
                    <a:pt x="481" y="4547"/>
                  </a:cubicBezTo>
                  <a:cubicBezTo>
                    <a:pt x="481" y="4508"/>
                    <a:pt x="617" y="4502"/>
                    <a:pt x="617" y="4553"/>
                  </a:cubicBezTo>
                  <a:cubicBezTo>
                    <a:pt x="617" y="4603"/>
                    <a:pt x="756" y="4662"/>
                    <a:pt x="832" y="4798"/>
                  </a:cubicBezTo>
                  <a:cubicBezTo>
                    <a:pt x="909" y="4933"/>
                    <a:pt x="897" y="4963"/>
                    <a:pt x="1010" y="5007"/>
                  </a:cubicBezTo>
                  <a:cubicBezTo>
                    <a:pt x="1122" y="5051"/>
                    <a:pt x="1119" y="5075"/>
                    <a:pt x="1104" y="5113"/>
                  </a:cubicBezTo>
                  <a:cubicBezTo>
                    <a:pt x="1089" y="5152"/>
                    <a:pt x="1172" y="5172"/>
                    <a:pt x="1125" y="5205"/>
                  </a:cubicBezTo>
                  <a:cubicBezTo>
                    <a:pt x="1107" y="5217"/>
                    <a:pt x="1081" y="5235"/>
                    <a:pt x="1057" y="5253"/>
                  </a:cubicBezTo>
                  <a:cubicBezTo>
                    <a:pt x="1059" y="5273"/>
                    <a:pt x="1076" y="5285"/>
                    <a:pt x="1099" y="5304"/>
                  </a:cubicBezTo>
                  <a:cubicBezTo>
                    <a:pt x="1125" y="5326"/>
                    <a:pt x="1050" y="5326"/>
                    <a:pt x="1072" y="5346"/>
                  </a:cubicBezTo>
                  <a:cubicBezTo>
                    <a:pt x="1094" y="5366"/>
                    <a:pt x="1068" y="5397"/>
                    <a:pt x="1090" y="5421"/>
                  </a:cubicBezTo>
                  <a:cubicBezTo>
                    <a:pt x="1112" y="5445"/>
                    <a:pt x="1152" y="5437"/>
                    <a:pt x="1176" y="5417"/>
                  </a:cubicBezTo>
                  <a:cubicBezTo>
                    <a:pt x="1201" y="5397"/>
                    <a:pt x="1218" y="5441"/>
                    <a:pt x="1198" y="5474"/>
                  </a:cubicBezTo>
                  <a:cubicBezTo>
                    <a:pt x="1179" y="5507"/>
                    <a:pt x="1221" y="5532"/>
                    <a:pt x="1241" y="5507"/>
                  </a:cubicBezTo>
                  <a:cubicBezTo>
                    <a:pt x="1260" y="5483"/>
                    <a:pt x="1302" y="5547"/>
                    <a:pt x="1322" y="5558"/>
                  </a:cubicBezTo>
                  <a:cubicBezTo>
                    <a:pt x="1342" y="5569"/>
                    <a:pt x="1362" y="5603"/>
                    <a:pt x="1329" y="5603"/>
                  </a:cubicBezTo>
                  <a:cubicBezTo>
                    <a:pt x="1296" y="5603"/>
                    <a:pt x="1300" y="5660"/>
                    <a:pt x="1325" y="5662"/>
                  </a:cubicBezTo>
                  <a:cubicBezTo>
                    <a:pt x="1349" y="5665"/>
                    <a:pt x="1347" y="5696"/>
                    <a:pt x="1347" y="5716"/>
                  </a:cubicBezTo>
                  <a:cubicBezTo>
                    <a:pt x="1347" y="5735"/>
                    <a:pt x="1424" y="5764"/>
                    <a:pt x="1453" y="5755"/>
                  </a:cubicBezTo>
                  <a:cubicBezTo>
                    <a:pt x="1482" y="5747"/>
                    <a:pt x="1508" y="5773"/>
                    <a:pt x="1522" y="5797"/>
                  </a:cubicBezTo>
                  <a:cubicBezTo>
                    <a:pt x="1535" y="5822"/>
                    <a:pt x="1588" y="5839"/>
                    <a:pt x="1608" y="5824"/>
                  </a:cubicBezTo>
                  <a:cubicBezTo>
                    <a:pt x="1628" y="5809"/>
                    <a:pt x="1641" y="5853"/>
                    <a:pt x="1646" y="5884"/>
                  </a:cubicBezTo>
                  <a:cubicBezTo>
                    <a:pt x="1650" y="5915"/>
                    <a:pt x="1694" y="5897"/>
                    <a:pt x="1721" y="5895"/>
                  </a:cubicBezTo>
                  <a:cubicBezTo>
                    <a:pt x="1747" y="5893"/>
                    <a:pt x="1763" y="5930"/>
                    <a:pt x="1781" y="5924"/>
                  </a:cubicBezTo>
                  <a:cubicBezTo>
                    <a:pt x="1820" y="5909"/>
                    <a:pt x="1831" y="5977"/>
                    <a:pt x="1857" y="6017"/>
                  </a:cubicBezTo>
                  <a:cubicBezTo>
                    <a:pt x="4609" y="6002"/>
                    <a:pt x="4609" y="6002"/>
                    <a:pt x="4609" y="6002"/>
                  </a:cubicBezTo>
                  <a:cubicBezTo>
                    <a:pt x="4609" y="6002"/>
                    <a:pt x="4610" y="5934"/>
                    <a:pt x="4643" y="5958"/>
                  </a:cubicBezTo>
                  <a:cubicBezTo>
                    <a:pt x="4675" y="5981"/>
                    <a:pt x="4646" y="6020"/>
                    <a:pt x="4684" y="6034"/>
                  </a:cubicBezTo>
                  <a:cubicBezTo>
                    <a:pt x="4723" y="6049"/>
                    <a:pt x="4749" y="6073"/>
                    <a:pt x="4770" y="6064"/>
                  </a:cubicBezTo>
                  <a:cubicBezTo>
                    <a:pt x="4790" y="6055"/>
                    <a:pt x="4826" y="6025"/>
                    <a:pt x="4861" y="6067"/>
                  </a:cubicBezTo>
                  <a:cubicBezTo>
                    <a:pt x="4897" y="6108"/>
                    <a:pt x="4923" y="6073"/>
                    <a:pt x="4944" y="6099"/>
                  </a:cubicBezTo>
                  <a:cubicBezTo>
                    <a:pt x="4965" y="6126"/>
                    <a:pt x="5003" y="6146"/>
                    <a:pt x="5029" y="6114"/>
                  </a:cubicBezTo>
                  <a:cubicBezTo>
                    <a:pt x="5051" y="6088"/>
                    <a:pt x="5133" y="6120"/>
                    <a:pt x="5172" y="6134"/>
                  </a:cubicBezTo>
                  <a:cubicBezTo>
                    <a:pt x="5221" y="6095"/>
                    <a:pt x="5259" y="6012"/>
                    <a:pt x="5303" y="6012"/>
                  </a:cubicBezTo>
                  <a:cubicBezTo>
                    <a:pt x="5360" y="6012"/>
                    <a:pt x="5506" y="6025"/>
                    <a:pt x="5515" y="6101"/>
                  </a:cubicBezTo>
                  <a:cubicBezTo>
                    <a:pt x="5524" y="6176"/>
                    <a:pt x="5612" y="6105"/>
                    <a:pt x="5621" y="6176"/>
                  </a:cubicBezTo>
                  <a:cubicBezTo>
                    <a:pt x="5629" y="6236"/>
                    <a:pt x="5687" y="6284"/>
                    <a:pt x="5677" y="6315"/>
                  </a:cubicBezTo>
                  <a:cubicBezTo>
                    <a:pt x="5694" y="6326"/>
                    <a:pt x="5715" y="6340"/>
                    <a:pt x="5734" y="6355"/>
                  </a:cubicBezTo>
                  <a:cubicBezTo>
                    <a:pt x="5762" y="6346"/>
                    <a:pt x="5837" y="6358"/>
                    <a:pt x="5887" y="6375"/>
                  </a:cubicBezTo>
                  <a:cubicBezTo>
                    <a:pt x="5949" y="6397"/>
                    <a:pt x="6042" y="6349"/>
                    <a:pt x="6073" y="6424"/>
                  </a:cubicBezTo>
                  <a:cubicBezTo>
                    <a:pt x="6104" y="6499"/>
                    <a:pt x="6176" y="6556"/>
                    <a:pt x="6108" y="6561"/>
                  </a:cubicBezTo>
                  <a:cubicBezTo>
                    <a:pt x="6051" y="6566"/>
                    <a:pt x="5975" y="6486"/>
                    <a:pt x="5980" y="6530"/>
                  </a:cubicBezTo>
                  <a:cubicBezTo>
                    <a:pt x="5984" y="6574"/>
                    <a:pt x="5949" y="6552"/>
                    <a:pt x="5949" y="6619"/>
                  </a:cubicBezTo>
                  <a:cubicBezTo>
                    <a:pt x="5949" y="6685"/>
                    <a:pt x="5905" y="6778"/>
                    <a:pt x="5878" y="6774"/>
                  </a:cubicBezTo>
                  <a:cubicBezTo>
                    <a:pt x="5877" y="6773"/>
                    <a:pt x="5876" y="6773"/>
                    <a:pt x="5875" y="6773"/>
                  </a:cubicBezTo>
                  <a:cubicBezTo>
                    <a:pt x="5871" y="6798"/>
                    <a:pt x="5871" y="6830"/>
                    <a:pt x="5892" y="6851"/>
                  </a:cubicBezTo>
                  <a:cubicBezTo>
                    <a:pt x="5925" y="6826"/>
                    <a:pt x="5974" y="6784"/>
                    <a:pt x="6015" y="6787"/>
                  </a:cubicBezTo>
                  <a:cubicBezTo>
                    <a:pt x="6082" y="6791"/>
                    <a:pt x="6099" y="6831"/>
                    <a:pt x="6144" y="6800"/>
                  </a:cubicBezTo>
                  <a:cubicBezTo>
                    <a:pt x="6188" y="6769"/>
                    <a:pt x="6197" y="6756"/>
                    <a:pt x="6206" y="6778"/>
                  </a:cubicBezTo>
                  <a:cubicBezTo>
                    <a:pt x="6207" y="6781"/>
                    <a:pt x="6206" y="6784"/>
                    <a:pt x="6204" y="6788"/>
                  </a:cubicBezTo>
                  <a:cubicBezTo>
                    <a:pt x="6221" y="6779"/>
                    <a:pt x="6233" y="6770"/>
                    <a:pt x="6234" y="6763"/>
                  </a:cubicBezTo>
                  <a:cubicBezTo>
                    <a:pt x="6235" y="6752"/>
                    <a:pt x="6232" y="6737"/>
                    <a:pt x="6228" y="6724"/>
                  </a:cubicBezTo>
                  <a:cubicBezTo>
                    <a:pt x="6184" y="6730"/>
                    <a:pt x="6169" y="6734"/>
                    <a:pt x="6157" y="6703"/>
                  </a:cubicBezTo>
                  <a:cubicBezTo>
                    <a:pt x="6139" y="6659"/>
                    <a:pt x="6290" y="6614"/>
                    <a:pt x="6361" y="6623"/>
                  </a:cubicBezTo>
                  <a:cubicBezTo>
                    <a:pt x="6428" y="6631"/>
                    <a:pt x="6475" y="6584"/>
                    <a:pt x="6499" y="6613"/>
                  </a:cubicBezTo>
                  <a:cubicBezTo>
                    <a:pt x="6541" y="6575"/>
                    <a:pt x="6614" y="6512"/>
                    <a:pt x="6632" y="6512"/>
                  </a:cubicBezTo>
                  <a:cubicBezTo>
                    <a:pt x="6659" y="6512"/>
                    <a:pt x="6975" y="6509"/>
                    <a:pt x="6975" y="6509"/>
                  </a:cubicBezTo>
                  <a:cubicBezTo>
                    <a:pt x="6975" y="6509"/>
                    <a:pt x="7084" y="6442"/>
                    <a:pt x="7099" y="6380"/>
                  </a:cubicBezTo>
                  <a:cubicBezTo>
                    <a:pt x="7113" y="6318"/>
                    <a:pt x="7184" y="6170"/>
                    <a:pt x="7225" y="6203"/>
                  </a:cubicBezTo>
                  <a:cubicBezTo>
                    <a:pt x="7267" y="6235"/>
                    <a:pt x="7355" y="6211"/>
                    <a:pt x="7358" y="6241"/>
                  </a:cubicBezTo>
                  <a:cubicBezTo>
                    <a:pt x="7361" y="6268"/>
                    <a:pt x="7329" y="6368"/>
                    <a:pt x="7442" y="6519"/>
                  </a:cubicBezTo>
                  <a:cubicBezTo>
                    <a:pt x="7482" y="6493"/>
                    <a:pt x="7524" y="6474"/>
                    <a:pt x="7547" y="6475"/>
                  </a:cubicBezTo>
                  <a:cubicBezTo>
                    <a:pt x="7587" y="6477"/>
                    <a:pt x="7647" y="6424"/>
                    <a:pt x="7664" y="6391"/>
                  </a:cubicBezTo>
                  <a:cubicBezTo>
                    <a:pt x="7682" y="6358"/>
                    <a:pt x="7707" y="6422"/>
                    <a:pt x="7671" y="6433"/>
                  </a:cubicBezTo>
                  <a:cubicBezTo>
                    <a:pt x="7636" y="6444"/>
                    <a:pt x="7700" y="6470"/>
                    <a:pt x="7762" y="6468"/>
                  </a:cubicBezTo>
                  <a:cubicBezTo>
                    <a:pt x="7824" y="6466"/>
                    <a:pt x="7733" y="6490"/>
                    <a:pt x="7687" y="6488"/>
                  </a:cubicBezTo>
                  <a:cubicBezTo>
                    <a:pt x="7640" y="6486"/>
                    <a:pt x="7620" y="6493"/>
                    <a:pt x="7558" y="6555"/>
                  </a:cubicBezTo>
                  <a:cubicBezTo>
                    <a:pt x="7496" y="6617"/>
                    <a:pt x="7512" y="6634"/>
                    <a:pt x="7547" y="6665"/>
                  </a:cubicBezTo>
                  <a:cubicBezTo>
                    <a:pt x="7583" y="6696"/>
                    <a:pt x="7629" y="6683"/>
                    <a:pt x="7678" y="6641"/>
                  </a:cubicBezTo>
                  <a:cubicBezTo>
                    <a:pt x="7726" y="6599"/>
                    <a:pt x="7724" y="6557"/>
                    <a:pt x="7773" y="6559"/>
                  </a:cubicBezTo>
                  <a:cubicBezTo>
                    <a:pt x="7822" y="6561"/>
                    <a:pt x="7948" y="6515"/>
                    <a:pt x="8003" y="6497"/>
                  </a:cubicBezTo>
                  <a:cubicBezTo>
                    <a:pt x="8058" y="6479"/>
                    <a:pt x="8023" y="6470"/>
                    <a:pt x="8023" y="6446"/>
                  </a:cubicBezTo>
                  <a:cubicBezTo>
                    <a:pt x="8023" y="6422"/>
                    <a:pt x="8120" y="6422"/>
                    <a:pt x="8156" y="6397"/>
                  </a:cubicBezTo>
                  <a:cubicBezTo>
                    <a:pt x="8191" y="6373"/>
                    <a:pt x="8149" y="6353"/>
                    <a:pt x="8118" y="6358"/>
                  </a:cubicBezTo>
                  <a:close/>
                  <a:moveTo>
                    <a:pt x="2357" y="3488"/>
                  </a:moveTo>
                  <a:cubicBezTo>
                    <a:pt x="2299" y="3560"/>
                    <a:pt x="2279" y="3571"/>
                    <a:pt x="2219" y="3560"/>
                  </a:cubicBezTo>
                  <a:cubicBezTo>
                    <a:pt x="2159" y="3550"/>
                    <a:pt x="2123" y="3580"/>
                    <a:pt x="2152" y="3601"/>
                  </a:cubicBezTo>
                  <a:cubicBezTo>
                    <a:pt x="2182" y="3622"/>
                    <a:pt x="2184" y="3640"/>
                    <a:pt x="2123" y="3654"/>
                  </a:cubicBezTo>
                  <a:cubicBezTo>
                    <a:pt x="2061" y="3668"/>
                    <a:pt x="2020" y="3715"/>
                    <a:pt x="1996" y="3710"/>
                  </a:cubicBezTo>
                  <a:cubicBezTo>
                    <a:pt x="1971" y="3705"/>
                    <a:pt x="2101" y="3612"/>
                    <a:pt x="2068" y="3587"/>
                  </a:cubicBezTo>
                  <a:cubicBezTo>
                    <a:pt x="2035" y="3562"/>
                    <a:pt x="1952" y="3629"/>
                    <a:pt x="1950" y="3659"/>
                  </a:cubicBezTo>
                  <a:cubicBezTo>
                    <a:pt x="1948" y="3689"/>
                    <a:pt x="1894" y="3691"/>
                    <a:pt x="1860" y="3689"/>
                  </a:cubicBezTo>
                  <a:cubicBezTo>
                    <a:pt x="1827" y="3687"/>
                    <a:pt x="1783" y="3655"/>
                    <a:pt x="1816" y="3652"/>
                  </a:cubicBezTo>
                  <a:cubicBezTo>
                    <a:pt x="1850" y="3649"/>
                    <a:pt x="1827" y="3612"/>
                    <a:pt x="1873" y="3594"/>
                  </a:cubicBezTo>
                  <a:cubicBezTo>
                    <a:pt x="1918" y="3576"/>
                    <a:pt x="1864" y="3550"/>
                    <a:pt x="1878" y="3531"/>
                  </a:cubicBezTo>
                  <a:cubicBezTo>
                    <a:pt x="1892" y="3511"/>
                    <a:pt x="1985" y="3550"/>
                    <a:pt x="1987" y="3515"/>
                  </a:cubicBezTo>
                  <a:cubicBezTo>
                    <a:pt x="1989" y="3480"/>
                    <a:pt x="1894" y="3450"/>
                    <a:pt x="1862" y="3471"/>
                  </a:cubicBezTo>
                  <a:cubicBezTo>
                    <a:pt x="1830" y="3492"/>
                    <a:pt x="1756" y="3541"/>
                    <a:pt x="1668" y="3502"/>
                  </a:cubicBezTo>
                  <a:cubicBezTo>
                    <a:pt x="1641" y="3490"/>
                    <a:pt x="1890" y="3464"/>
                    <a:pt x="1933" y="3425"/>
                  </a:cubicBezTo>
                  <a:cubicBezTo>
                    <a:pt x="1975" y="3386"/>
                    <a:pt x="2165" y="3342"/>
                    <a:pt x="2179" y="3377"/>
                  </a:cubicBezTo>
                  <a:cubicBezTo>
                    <a:pt x="2193" y="3413"/>
                    <a:pt x="2077" y="3436"/>
                    <a:pt x="2133" y="3467"/>
                  </a:cubicBezTo>
                  <a:cubicBezTo>
                    <a:pt x="2189" y="3499"/>
                    <a:pt x="2281" y="3478"/>
                    <a:pt x="2302" y="3444"/>
                  </a:cubicBezTo>
                  <a:cubicBezTo>
                    <a:pt x="2323" y="3411"/>
                    <a:pt x="2415" y="3416"/>
                    <a:pt x="2357" y="3488"/>
                  </a:cubicBezTo>
                  <a:close/>
                  <a:moveTo>
                    <a:pt x="2916" y="4199"/>
                  </a:moveTo>
                  <a:cubicBezTo>
                    <a:pt x="2848" y="4259"/>
                    <a:pt x="2853" y="4243"/>
                    <a:pt x="2793" y="4254"/>
                  </a:cubicBezTo>
                  <a:cubicBezTo>
                    <a:pt x="2733" y="4264"/>
                    <a:pt x="2781" y="4324"/>
                    <a:pt x="2709" y="4330"/>
                  </a:cubicBezTo>
                  <a:cubicBezTo>
                    <a:pt x="2636" y="4335"/>
                    <a:pt x="2462" y="4342"/>
                    <a:pt x="2438" y="4301"/>
                  </a:cubicBezTo>
                  <a:cubicBezTo>
                    <a:pt x="2429" y="4288"/>
                    <a:pt x="2533" y="4298"/>
                    <a:pt x="2540" y="4268"/>
                  </a:cubicBezTo>
                  <a:cubicBezTo>
                    <a:pt x="2547" y="4238"/>
                    <a:pt x="2575" y="4191"/>
                    <a:pt x="2619" y="4191"/>
                  </a:cubicBezTo>
                  <a:cubicBezTo>
                    <a:pt x="2663" y="4191"/>
                    <a:pt x="2659" y="4133"/>
                    <a:pt x="2587" y="4097"/>
                  </a:cubicBezTo>
                  <a:cubicBezTo>
                    <a:pt x="2515" y="4062"/>
                    <a:pt x="2691" y="4039"/>
                    <a:pt x="2732" y="4095"/>
                  </a:cubicBezTo>
                  <a:cubicBezTo>
                    <a:pt x="2772" y="4152"/>
                    <a:pt x="2844" y="4192"/>
                    <a:pt x="2885" y="4152"/>
                  </a:cubicBezTo>
                  <a:cubicBezTo>
                    <a:pt x="2925" y="4111"/>
                    <a:pt x="3156" y="3999"/>
                    <a:pt x="3156" y="4052"/>
                  </a:cubicBezTo>
                  <a:cubicBezTo>
                    <a:pt x="3156" y="4104"/>
                    <a:pt x="2985" y="4140"/>
                    <a:pt x="2916" y="4199"/>
                  </a:cubicBezTo>
                  <a:close/>
                  <a:moveTo>
                    <a:pt x="4457" y="5809"/>
                  </a:moveTo>
                  <a:cubicBezTo>
                    <a:pt x="4408" y="5814"/>
                    <a:pt x="4461" y="5680"/>
                    <a:pt x="4373" y="5631"/>
                  </a:cubicBezTo>
                  <a:cubicBezTo>
                    <a:pt x="4269" y="5574"/>
                    <a:pt x="4222" y="5468"/>
                    <a:pt x="4222" y="5410"/>
                  </a:cubicBezTo>
                  <a:cubicBezTo>
                    <a:pt x="4222" y="5353"/>
                    <a:pt x="4311" y="5326"/>
                    <a:pt x="4346" y="5370"/>
                  </a:cubicBezTo>
                  <a:cubicBezTo>
                    <a:pt x="4382" y="5415"/>
                    <a:pt x="4435" y="5596"/>
                    <a:pt x="4466" y="5654"/>
                  </a:cubicBezTo>
                  <a:cubicBezTo>
                    <a:pt x="4497" y="5711"/>
                    <a:pt x="4497" y="5804"/>
                    <a:pt x="4457" y="580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0" name="Freeform 126">
              <a:extLst>
                <a:ext uri="{FF2B5EF4-FFF2-40B4-BE49-F238E27FC236}">
                  <a16:creationId xmlns:a16="http://schemas.microsoft.com/office/drawing/2014/main" id="{1ACD5E59-AE83-012B-C0F9-9B0492810CCA}"/>
                </a:ext>
              </a:extLst>
            </p:cNvPr>
            <p:cNvSpPr>
              <a:spLocks noEditPoints="1"/>
            </p:cNvSpPr>
            <p:nvPr/>
          </p:nvSpPr>
          <p:spPr bwMode="auto">
            <a:xfrm>
              <a:off x="-128280" y="1358046"/>
              <a:ext cx="3540961" cy="2404983"/>
            </a:xfrm>
            <a:custGeom>
              <a:avLst/>
              <a:gdLst>
                <a:gd name="T0" fmla="*/ 3096 w 10148"/>
                <a:gd name="T1" fmla="*/ 2030 h 6892"/>
                <a:gd name="T2" fmla="*/ 2706 w 10148"/>
                <a:gd name="T3" fmla="*/ 306 h 6892"/>
                <a:gd name="T4" fmla="*/ 1638 w 10148"/>
                <a:gd name="T5" fmla="*/ 179 h 6892"/>
                <a:gd name="T6" fmla="*/ 1193 w 10148"/>
                <a:gd name="T7" fmla="*/ 88 h 6892"/>
                <a:gd name="T8" fmla="*/ 821 w 10148"/>
                <a:gd name="T9" fmla="*/ 186 h 6892"/>
                <a:gd name="T10" fmla="*/ 163 w 10148"/>
                <a:gd name="T11" fmla="*/ 520 h 6892"/>
                <a:gd name="T12" fmla="*/ 626 w 10148"/>
                <a:gd name="T13" fmla="*/ 909 h 6892"/>
                <a:gd name="T14" fmla="*/ 148 w 10148"/>
                <a:gd name="T15" fmla="*/ 934 h 6892"/>
                <a:gd name="T16" fmla="*/ 518 w 10148"/>
                <a:gd name="T17" fmla="*/ 1202 h 6892"/>
                <a:gd name="T18" fmla="*/ 376 w 10148"/>
                <a:gd name="T19" fmla="*/ 1396 h 6892"/>
                <a:gd name="T20" fmla="*/ 398 w 10148"/>
                <a:gd name="T21" fmla="*/ 1932 h 6892"/>
                <a:gd name="T22" fmla="*/ 843 w 10148"/>
                <a:gd name="T23" fmla="*/ 2083 h 6892"/>
                <a:gd name="T24" fmla="*/ 901 w 10148"/>
                <a:gd name="T25" fmla="*/ 2375 h 6892"/>
                <a:gd name="T26" fmla="*/ 741 w 10148"/>
                <a:gd name="T27" fmla="*/ 2539 h 6892"/>
                <a:gd name="T28" fmla="*/ 1295 w 10148"/>
                <a:gd name="T29" fmla="*/ 2209 h 6892"/>
                <a:gd name="T30" fmla="*/ 1525 w 10148"/>
                <a:gd name="T31" fmla="*/ 1886 h 6892"/>
                <a:gd name="T32" fmla="*/ 1686 w 10148"/>
                <a:gd name="T33" fmla="*/ 1775 h 6892"/>
                <a:gd name="T34" fmla="*/ 1999 w 10148"/>
                <a:gd name="T35" fmla="*/ 1901 h 6892"/>
                <a:gd name="T36" fmla="*/ 2196 w 10148"/>
                <a:gd name="T37" fmla="*/ 1782 h 6892"/>
                <a:gd name="T38" fmla="*/ 2437 w 10148"/>
                <a:gd name="T39" fmla="*/ 1881 h 6892"/>
                <a:gd name="T40" fmla="*/ 3010 w 10148"/>
                <a:gd name="T41" fmla="*/ 2049 h 6892"/>
                <a:gd name="T42" fmla="*/ 3320 w 10148"/>
                <a:gd name="T43" fmla="*/ 2193 h 6892"/>
                <a:gd name="T44" fmla="*/ 3329 w 10148"/>
                <a:gd name="T45" fmla="*/ 2311 h 6892"/>
                <a:gd name="T46" fmla="*/ 3442 w 10148"/>
                <a:gd name="T47" fmla="*/ 2324 h 6892"/>
                <a:gd name="T48" fmla="*/ 3546 w 10148"/>
                <a:gd name="T49" fmla="*/ 2424 h 6892"/>
                <a:gd name="T50" fmla="*/ 3504 w 10148"/>
                <a:gd name="T51" fmla="*/ 2652 h 6892"/>
                <a:gd name="T52" fmla="*/ 3721 w 10148"/>
                <a:gd name="T53" fmla="*/ 2647 h 6892"/>
                <a:gd name="T54" fmla="*/ 128 w 10148"/>
                <a:gd name="T55" fmla="*/ 2765 h 6892"/>
                <a:gd name="T56" fmla="*/ 1574 w 10148"/>
                <a:gd name="T57" fmla="*/ 2120 h 6892"/>
                <a:gd name="T58" fmla="*/ 1560 w 10148"/>
                <a:gd name="T59" fmla="*/ 2262 h 6892"/>
                <a:gd name="T60" fmla="*/ 214 w 10148"/>
                <a:gd name="T61" fmla="*/ 1932 h 6892"/>
                <a:gd name="T62" fmla="*/ 1242 w 10148"/>
                <a:gd name="T63" fmla="*/ 6747 h 6892"/>
                <a:gd name="T64" fmla="*/ 824 w 10148"/>
                <a:gd name="T65" fmla="*/ 6550 h 6892"/>
                <a:gd name="T66" fmla="*/ 9805 w 10148"/>
                <a:gd name="T67" fmla="*/ 3792 h 6892"/>
                <a:gd name="T68" fmla="*/ 8934 w 10148"/>
                <a:gd name="T69" fmla="*/ 4136 h 6892"/>
                <a:gd name="T70" fmla="*/ 8598 w 10148"/>
                <a:gd name="T71" fmla="*/ 4263 h 6892"/>
                <a:gd name="T72" fmla="*/ 8221 w 10148"/>
                <a:gd name="T73" fmla="*/ 3951 h 6892"/>
                <a:gd name="T74" fmla="*/ 8429 w 10148"/>
                <a:gd name="T75" fmla="*/ 3778 h 6892"/>
                <a:gd name="T76" fmla="*/ 8017 w 10148"/>
                <a:gd name="T77" fmla="*/ 3677 h 6892"/>
                <a:gd name="T78" fmla="*/ 7735 w 10148"/>
                <a:gd name="T79" fmla="*/ 3526 h 6892"/>
                <a:gd name="T80" fmla="*/ 7315 w 10148"/>
                <a:gd name="T81" fmla="*/ 3414 h 6892"/>
                <a:gd name="T82" fmla="*/ 4533 w 10148"/>
                <a:gd name="T83" fmla="*/ 3535 h 6892"/>
                <a:gd name="T84" fmla="*/ 4453 w 10148"/>
                <a:gd name="T85" fmla="*/ 3765 h 6892"/>
                <a:gd name="T86" fmla="*/ 4467 w 10148"/>
                <a:gd name="T87" fmla="*/ 4679 h 6892"/>
                <a:gd name="T88" fmla="*/ 4801 w 10148"/>
                <a:gd name="T89" fmla="*/ 5166 h 6892"/>
                <a:gd name="T90" fmla="*/ 5465 w 10148"/>
                <a:gd name="T91" fmla="*/ 5438 h 6892"/>
                <a:gd name="T92" fmla="*/ 6373 w 10148"/>
                <a:gd name="T93" fmla="*/ 5662 h 6892"/>
                <a:gd name="T94" fmla="*/ 6898 w 10148"/>
                <a:gd name="T95" fmla="*/ 6005 h 6892"/>
                <a:gd name="T96" fmla="*/ 7176 w 10148"/>
                <a:gd name="T97" fmla="*/ 5846 h 6892"/>
                <a:gd name="T98" fmla="*/ 7544 w 10148"/>
                <a:gd name="T99" fmla="*/ 5698 h 6892"/>
                <a:gd name="T100" fmla="*/ 7887 w 10148"/>
                <a:gd name="T101" fmla="*/ 5731 h 6892"/>
                <a:gd name="T102" fmla="*/ 8290 w 10148"/>
                <a:gd name="T103" fmla="*/ 5693 h 6892"/>
                <a:gd name="T104" fmla="*/ 8635 w 10148"/>
                <a:gd name="T105" fmla="*/ 6100 h 6892"/>
                <a:gd name="T106" fmla="*/ 8684 w 10148"/>
                <a:gd name="T107" fmla="*/ 5591 h 6892"/>
                <a:gd name="T108" fmla="*/ 9146 w 10148"/>
                <a:gd name="T109" fmla="*/ 5091 h 6892"/>
                <a:gd name="T110" fmla="*/ 9195 w 10148"/>
                <a:gd name="T111" fmla="*/ 4850 h 6892"/>
                <a:gd name="T112" fmla="*/ 9237 w 10148"/>
                <a:gd name="T113" fmla="*/ 4817 h 6892"/>
                <a:gd name="T114" fmla="*/ 9481 w 10148"/>
                <a:gd name="T115" fmla="*/ 4458 h 6892"/>
                <a:gd name="T116" fmla="*/ 9742 w 10148"/>
                <a:gd name="T117" fmla="*/ 4250 h 6892"/>
                <a:gd name="T118" fmla="*/ 10148 w 10148"/>
                <a:gd name="T119" fmla="*/ 3931 h 6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48" h="6892">
                  <a:moveTo>
                    <a:pt x="3810" y="2525"/>
                  </a:moveTo>
                  <a:cubicBezTo>
                    <a:pt x="3825" y="2487"/>
                    <a:pt x="3828" y="2463"/>
                    <a:pt x="3716" y="2419"/>
                  </a:cubicBezTo>
                  <a:cubicBezTo>
                    <a:pt x="3603" y="2375"/>
                    <a:pt x="3615" y="2345"/>
                    <a:pt x="3538" y="2210"/>
                  </a:cubicBezTo>
                  <a:cubicBezTo>
                    <a:pt x="3462" y="2074"/>
                    <a:pt x="3323" y="2015"/>
                    <a:pt x="3323" y="1965"/>
                  </a:cubicBezTo>
                  <a:cubicBezTo>
                    <a:pt x="3323" y="1914"/>
                    <a:pt x="3187" y="1920"/>
                    <a:pt x="3187" y="1959"/>
                  </a:cubicBezTo>
                  <a:cubicBezTo>
                    <a:pt x="3187" y="1997"/>
                    <a:pt x="3128" y="2009"/>
                    <a:pt x="3096" y="2030"/>
                  </a:cubicBezTo>
                  <a:cubicBezTo>
                    <a:pt x="3063" y="2050"/>
                    <a:pt x="3049" y="2018"/>
                    <a:pt x="3019" y="1979"/>
                  </a:cubicBezTo>
                  <a:cubicBezTo>
                    <a:pt x="2989" y="1941"/>
                    <a:pt x="2919" y="1903"/>
                    <a:pt x="2919" y="1879"/>
                  </a:cubicBezTo>
                  <a:cubicBezTo>
                    <a:pt x="2919" y="1855"/>
                    <a:pt x="2901" y="1805"/>
                    <a:pt x="2851" y="1829"/>
                  </a:cubicBezTo>
                  <a:cubicBezTo>
                    <a:pt x="2801" y="1853"/>
                    <a:pt x="2774" y="1829"/>
                    <a:pt x="2759" y="1847"/>
                  </a:cubicBezTo>
                  <a:cubicBezTo>
                    <a:pt x="2745" y="1864"/>
                    <a:pt x="2706" y="1836"/>
                    <a:pt x="2706" y="1836"/>
                  </a:cubicBezTo>
                  <a:cubicBezTo>
                    <a:pt x="2706" y="306"/>
                    <a:pt x="2706" y="306"/>
                    <a:pt x="2706" y="306"/>
                  </a:cubicBezTo>
                  <a:cubicBezTo>
                    <a:pt x="2688" y="304"/>
                    <a:pt x="2673" y="301"/>
                    <a:pt x="2660" y="296"/>
                  </a:cubicBezTo>
                  <a:cubicBezTo>
                    <a:pt x="2596" y="272"/>
                    <a:pt x="2501" y="228"/>
                    <a:pt x="2450" y="239"/>
                  </a:cubicBezTo>
                  <a:cubicBezTo>
                    <a:pt x="2399" y="250"/>
                    <a:pt x="2297" y="263"/>
                    <a:pt x="2262" y="245"/>
                  </a:cubicBezTo>
                  <a:cubicBezTo>
                    <a:pt x="2227" y="228"/>
                    <a:pt x="2178" y="212"/>
                    <a:pt x="2105" y="223"/>
                  </a:cubicBezTo>
                  <a:cubicBezTo>
                    <a:pt x="2032" y="234"/>
                    <a:pt x="1985" y="183"/>
                    <a:pt x="1892" y="161"/>
                  </a:cubicBezTo>
                  <a:cubicBezTo>
                    <a:pt x="1799" y="139"/>
                    <a:pt x="1669" y="168"/>
                    <a:pt x="1638" y="179"/>
                  </a:cubicBezTo>
                  <a:cubicBezTo>
                    <a:pt x="1607" y="190"/>
                    <a:pt x="1613" y="146"/>
                    <a:pt x="1574" y="150"/>
                  </a:cubicBezTo>
                  <a:cubicBezTo>
                    <a:pt x="1534" y="155"/>
                    <a:pt x="1565" y="132"/>
                    <a:pt x="1542" y="99"/>
                  </a:cubicBezTo>
                  <a:cubicBezTo>
                    <a:pt x="1520" y="66"/>
                    <a:pt x="1410" y="97"/>
                    <a:pt x="1370" y="101"/>
                  </a:cubicBezTo>
                  <a:cubicBezTo>
                    <a:pt x="1330" y="106"/>
                    <a:pt x="1319" y="82"/>
                    <a:pt x="1321" y="62"/>
                  </a:cubicBezTo>
                  <a:cubicBezTo>
                    <a:pt x="1323" y="42"/>
                    <a:pt x="1286" y="48"/>
                    <a:pt x="1270" y="75"/>
                  </a:cubicBezTo>
                  <a:cubicBezTo>
                    <a:pt x="1255" y="101"/>
                    <a:pt x="1210" y="106"/>
                    <a:pt x="1193" y="88"/>
                  </a:cubicBezTo>
                  <a:cubicBezTo>
                    <a:pt x="1175" y="70"/>
                    <a:pt x="1230" y="64"/>
                    <a:pt x="1233" y="44"/>
                  </a:cubicBezTo>
                  <a:cubicBezTo>
                    <a:pt x="1235" y="24"/>
                    <a:pt x="1175" y="13"/>
                    <a:pt x="1153" y="6"/>
                  </a:cubicBezTo>
                  <a:cubicBezTo>
                    <a:pt x="1131" y="0"/>
                    <a:pt x="1095" y="28"/>
                    <a:pt x="1049" y="70"/>
                  </a:cubicBezTo>
                  <a:cubicBezTo>
                    <a:pt x="1002" y="113"/>
                    <a:pt x="934" y="108"/>
                    <a:pt x="892" y="104"/>
                  </a:cubicBezTo>
                  <a:cubicBezTo>
                    <a:pt x="850" y="99"/>
                    <a:pt x="797" y="108"/>
                    <a:pt x="799" y="132"/>
                  </a:cubicBezTo>
                  <a:cubicBezTo>
                    <a:pt x="801" y="157"/>
                    <a:pt x="852" y="155"/>
                    <a:pt x="821" y="186"/>
                  </a:cubicBezTo>
                  <a:cubicBezTo>
                    <a:pt x="790" y="217"/>
                    <a:pt x="779" y="144"/>
                    <a:pt x="748" y="177"/>
                  </a:cubicBezTo>
                  <a:cubicBezTo>
                    <a:pt x="717" y="210"/>
                    <a:pt x="624" y="208"/>
                    <a:pt x="602" y="203"/>
                  </a:cubicBezTo>
                  <a:cubicBezTo>
                    <a:pt x="580" y="199"/>
                    <a:pt x="507" y="279"/>
                    <a:pt x="484" y="301"/>
                  </a:cubicBezTo>
                  <a:cubicBezTo>
                    <a:pt x="462" y="323"/>
                    <a:pt x="502" y="343"/>
                    <a:pt x="442" y="407"/>
                  </a:cubicBezTo>
                  <a:cubicBezTo>
                    <a:pt x="383" y="471"/>
                    <a:pt x="223" y="458"/>
                    <a:pt x="190" y="458"/>
                  </a:cubicBezTo>
                  <a:cubicBezTo>
                    <a:pt x="157" y="458"/>
                    <a:pt x="181" y="496"/>
                    <a:pt x="163" y="520"/>
                  </a:cubicBezTo>
                  <a:cubicBezTo>
                    <a:pt x="146" y="544"/>
                    <a:pt x="183" y="566"/>
                    <a:pt x="274" y="591"/>
                  </a:cubicBezTo>
                  <a:cubicBezTo>
                    <a:pt x="365" y="615"/>
                    <a:pt x="427" y="735"/>
                    <a:pt x="438" y="763"/>
                  </a:cubicBezTo>
                  <a:cubicBezTo>
                    <a:pt x="449" y="792"/>
                    <a:pt x="562" y="761"/>
                    <a:pt x="606" y="768"/>
                  </a:cubicBezTo>
                  <a:cubicBezTo>
                    <a:pt x="650" y="774"/>
                    <a:pt x="602" y="836"/>
                    <a:pt x="639" y="854"/>
                  </a:cubicBezTo>
                  <a:cubicBezTo>
                    <a:pt x="677" y="872"/>
                    <a:pt x="735" y="845"/>
                    <a:pt x="746" y="876"/>
                  </a:cubicBezTo>
                  <a:cubicBezTo>
                    <a:pt x="757" y="907"/>
                    <a:pt x="670" y="876"/>
                    <a:pt x="626" y="909"/>
                  </a:cubicBezTo>
                  <a:cubicBezTo>
                    <a:pt x="582" y="943"/>
                    <a:pt x="560" y="958"/>
                    <a:pt x="542" y="934"/>
                  </a:cubicBezTo>
                  <a:cubicBezTo>
                    <a:pt x="524" y="909"/>
                    <a:pt x="451" y="925"/>
                    <a:pt x="414" y="929"/>
                  </a:cubicBezTo>
                  <a:cubicBezTo>
                    <a:pt x="376" y="934"/>
                    <a:pt x="411" y="883"/>
                    <a:pt x="414" y="861"/>
                  </a:cubicBezTo>
                  <a:cubicBezTo>
                    <a:pt x="416" y="839"/>
                    <a:pt x="363" y="823"/>
                    <a:pt x="290" y="865"/>
                  </a:cubicBezTo>
                  <a:cubicBezTo>
                    <a:pt x="217" y="907"/>
                    <a:pt x="243" y="892"/>
                    <a:pt x="234" y="925"/>
                  </a:cubicBezTo>
                  <a:cubicBezTo>
                    <a:pt x="225" y="958"/>
                    <a:pt x="194" y="905"/>
                    <a:pt x="148" y="934"/>
                  </a:cubicBezTo>
                  <a:cubicBezTo>
                    <a:pt x="101" y="963"/>
                    <a:pt x="26" y="983"/>
                    <a:pt x="13" y="1011"/>
                  </a:cubicBezTo>
                  <a:cubicBezTo>
                    <a:pt x="0" y="1040"/>
                    <a:pt x="113" y="1060"/>
                    <a:pt x="157" y="1069"/>
                  </a:cubicBezTo>
                  <a:cubicBezTo>
                    <a:pt x="201" y="1078"/>
                    <a:pt x="104" y="1106"/>
                    <a:pt x="139" y="1118"/>
                  </a:cubicBezTo>
                  <a:cubicBezTo>
                    <a:pt x="174" y="1129"/>
                    <a:pt x="159" y="1162"/>
                    <a:pt x="214" y="1191"/>
                  </a:cubicBezTo>
                  <a:cubicBezTo>
                    <a:pt x="270" y="1219"/>
                    <a:pt x="394" y="1191"/>
                    <a:pt x="427" y="1191"/>
                  </a:cubicBezTo>
                  <a:cubicBezTo>
                    <a:pt x="460" y="1191"/>
                    <a:pt x="491" y="1230"/>
                    <a:pt x="518" y="1202"/>
                  </a:cubicBezTo>
                  <a:cubicBezTo>
                    <a:pt x="544" y="1173"/>
                    <a:pt x="644" y="1093"/>
                    <a:pt x="695" y="1140"/>
                  </a:cubicBezTo>
                  <a:cubicBezTo>
                    <a:pt x="746" y="1186"/>
                    <a:pt x="639" y="1179"/>
                    <a:pt x="666" y="1208"/>
                  </a:cubicBezTo>
                  <a:cubicBezTo>
                    <a:pt x="692" y="1237"/>
                    <a:pt x="726" y="1306"/>
                    <a:pt x="677" y="1341"/>
                  </a:cubicBezTo>
                  <a:cubicBezTo>
                    <a:pt x="628" y="1377"/>
                    <a:pt x="582" y="1352"/>
                    <a:pt x="555" y="1350"/>
                  </a:cubicBezTo>
                  <a:cubicBezTo>
                    <a:pt x="529" y="1348"/>
                    <a:pt x="544" y="1399"/>
                    <a:pt x="502" y="1432"/>
                  </a:cubicBezTo>
                  <a:cubicBezTo>
                    <a:pt x="460" y="1465"/>
                    <a:pt x="429" y="1396"/>
                    <a:pt x="376" y="1396"/>
                  </a:cubicBezTo>
                  <a:cubicBezTo>
                    <a:pt x="323" y="1396"/>
                    <a:pt x="334" y="1465"/>
                    <a:pt x="336" y="1498"/>
                  </a:cubicBezTo>
                  <a:cubicBezTo>
                    <a:pt x="338" y="1531"/>
                    <a:pt x="256" y="1492"/>
                    <a:pt x="236" y="1571"/>
                  </a:cubicBezTo>
                  <a:cubicBezTo>
                    <a:pt x="217" y="1651"/>
                    <a:pt x="132" y="1582"/>
                    <a:pt x="188" y="1660"/>
                  </a:cubicBezTo>
                  <a:cubicBezTo>
                    <a:pt x="243" y="1737"/>
                    <a:pt x="234" y="1689"/>
                    <a:pt x="279" y="1720"/>
                  </a:cubicBezTo>
                  <a:cubicBezTo>
                    <a:pt x="323" y="1751"/>
                    <a:pt x="230" y="1806"/>
                    <a:pt x="274" y="1815"/>
                  </a:cubicBezTo>
                  <a:cubicBezTo>
                    <a:pt x="318" y="1824"/>
                    <a:pt x="367" y="1903"/>
                    <a:pt x="398" y="1932"/>
                  </a:cubicBezTo>
                  <a:cubicBezTo>
                    <a:pt x="429" y="1961"/>
                    <a:pt x="469" y="1917"/>
                    <a:pt x="515" y="1914"/>
                  </a:cubicBezTo>
                  <a:cubicBezTo>
                    <a:pt x="562" y="1912"/>
                    <a:pt x="540" y="1848"/>
                    <a:pt x="566" y="1872"/>
                  </a:cubicBezTo>
                  <a:cubicBezTo>
                    <a:pt x="593" y="1897"/>
                    <a:pt x="631" y="1968"/>
                    <a:pt x="606" y="1985"/>
                  </a:cubicBezTo>
                  <a:cubicBezTo>
                    <a:pt x="582" y="2003"/>
                    <a:pt x="602" y="2058"/>
                    <a:pt x="597" y="2085"/>
                  </a:cubicBezTo>
                  <a:cubicBezTo>
                    <a:pt x="593" y="2111"/>
                    <a:pt x="699" y="2103"/>
                    <a:pt x="706" y="2072"/>
                  </a:cubicBezTo>
                  <a:cubicBezTo>
                    <a:pt x="712" y="2041"/>
                    <a:pt x="797" y="2032"/>
                    <a:pt x="843" y="2083"/>
                  </a:cubicBezTo>
                  <a:cubicBezTo>
                    <a:pt x="890" y="2134"/>
                    <a:pt x="905" y="2142"/>
                    <a:pt x="905" y="2103"/>
                  </a:cubicBezTo>
                  <a:cubicBezTo>
                    <a:pt x="905" y="2063"/>
                    <a:pt x="945" y="2018"/>
                    <a:pt x="947" y="2052"/>
                  </a:cubicBezTo>
                  <a:cubicBezTo>
                    <a:pt x="949" y="2085"/>
                    <a:pt x="987" y="2094"/>
                    <a:pt x="1056" y="2063"/>
                  </a:cubicBezTo>
                  <a:cubicBezTo>
                    <a:pt x="1124" y="2032"/>
                    <a:pt x="1093" y="2065"/>
                    <a:pt x="1058" y="2109"/>
                  </a:cubicBezTo>
                  <a:cubicBezTo>
                    <a:pt x="1009" y="2170"/>
                    <a:pt x="1058" y="2260"/>
                    <a:pt x="1022" y="2269"/>
                  </a:cubicBezTo>
                  <a:cubicBezTo>
                    <a:pt x="987" y="2277"/>
                    <a:pt x="958" y="2368"/>
                    <a:pt x="901" y="2375"/>
                  </a:cubicBezTo>
                  <a:cubicBezTo>
                    <a:pt x="843" y="2382"/>
                    <a:pt x="746" y="2490"/>
                    <a:pt x="732" y="2508"/>
                  </a:cubicBezTo>
                  <a:cubicBezTo>
                    <a:pt x="719" y="2525"/>
                    <a:pt x="595" y="2472"/>
                    <a:pt x="577" y="2523"/>
                  </a:cubicBezTo>
                  <a:cubicBezTo>
                    <a:pt x="560" y="2574"/>
                    <a:pt x="485" y="2612"/>
                    <a:pt x="504" y="2632"/>
                  </a:cubicBezTo>
                  <a:cubicBezTo>
                    <a:pt x="518" y="2645"/>
                    <a:pt x="619" y="2594"/>
                    <a:pt x="624" y="2567"/>
                  </a:cubicBezTo>
                  <a:cubicBezTo>
                    <a:pt x="628" y="2541"/>
                    <a:pt x="642" y="2545"/>
                    <a:pt x="659" y="2565"/>
                  </a:cubicBezTo>
                  <a:cubicBezTo>
                    <a:pt x="677" y="2585"/>
                    <a:pt x="721" y="2557"/>
                    <a:pt x="741" y="2539"/>
                  </a:cubicBezTo>
                  <a:cubicBezTo>
                    <a:pt x="761" y="2521"/>
                    <a:pt x="794" y="2528"/>
                    <a:pt x="814" y="2530"/>
                  </a:cubicBezTo>
                  <a:cubicBezTo>
                    <a:pt x="834" y="2532"/>
                    <a:pt x="843" y="2506"/>
                    <a:pt x="903" y="2494"/>
                  </a:cubicBezTo>
                  <a:cubicBezTo>
                    <a:pt x="963" y="2483"/>
                    <a:pt x="949" y="2466"/>
                    <a:pt x="963" y="2435"/>
                  </a:cubicBezTo>
                  <a:cubicBezTo>
                    <a:pt x="976" y="2404"/>
                    <a:pt x="1118" y="2337"/>
                    <a:pt x="1144" y="2331"/>
                  </a:cubicBezTo>
                  <a:cubicBezTo>
                    <a:pt x="1171" y="2324"/>
                    <a:pt x="1155" y="2280"/>
                    <a:pt x="1184" y="2277"/>
                  </a:cubicBezTo>
                  <a:cubicBezTo>
                    <a:pt x="1213" y="2275"/>
                    <a:pt x="1257" y="2240"/>
                    <a:pt x="1295" y="2209"/>
                  </a:cubicBezTo>
                  <a:cubicBezTo>
                    <a:pt x="1332" y="2178"/>
                    <a:pt x="1341" y="2191"/>
                    <a:pt x="1370" y="2180"/>
                  </a:cubicBezTo>
                  <a:cubicBezTo>
                    <a:pt x="1399" y="2169"/>
                    <a:pt x="1377" y="2111"/>
                    <a:pt x="1405" y="2107"/>
                  </a:cubicBezTo>
                  <a:cubicBezTo>
                    <a:pt x="1434" y="2103"/>
                    <a:pt x="1456" y="2080"/>
                    <a:pt x="1456" y="2056"/>
                  </a:cubicBezTo>
                  <a:cubicBezTo>
                    <a:pt x="1456" y="2032"/>
                    <a:pt x="1383" y="2032"/>
                    <a:pt x="1377" y="2016"/>
                  </a:cubicBezTo>
                  <a:cubicBezTo>
                    <a:pt x="1370" y="2001"/>
                    <a:pt x="1434" y="1943"/>
                    <a:pt x="1458" y="1945"/>
                  </a:cubicBezTo>
                  <a:cubicBezTo>
                    <a:pt x="1483" y="1948"/>
                    <a:pt x="1523" y="1921"/>
                    <a:pt x="1525" y="1886"/>
                  </a:cubicBezTo>
                  <a:cubicBezTo>
                    <a:pt x="1527" y="1850"/>
                    <a:pt x="1562" y="1844"/>
                    <a:pt x="1591" y="1813"/>
                  </a:cubicBezTo>
                  <a:cubicBezTo>
                    <a:pt x="1620" y="1782"/>
                    <a:pt x="1613" y="1755"/>
                    <a:pt x="1642" y="1753"/>
                  </a:cubicBezTo>
                  <a:cubicBezTo>
                    <a:pt x="1671" y="1751"/>
                    <a:pt x="1697" y="1711"/>
                    <a:pt x="1728" y="1693"/>
                  </a:cubicBezTo>
                  <a:cubicBezTo>
                    <a:pt x="1759" y="1675"/>
                    <a:pt x="1728" y="1715"/>
                    <a:pt x="1788" y="1717"/>
                  </a:cubicBezTo>
                  <a:cubicBezTo>
                    <a:pt x="1848" y="1720"/>
                    <a:pt x="1835" y="1775"/>
                    <a:pt x="1790" y="1755"/>
                  </a:cubicBezTo>
                  <a:cubicBezTo>
                    <a:pt x="1746" y="1735"/>
                    <a:pt x="1726" y="1737"/>
                    <a:pt x="1686" y="1775"/>
                  </a:cubicBezTo>
                  <a:cubicBezTo>
                    <a:pt x="1647" y="1813"/>
                    <a:pt x="1678" y="1824"/>
                    <a:pt x="1647" y="1866"/>
                  </a:cubicBezTo>
                  <a:cubicBezTo>
                    <a:pt x="1616" y="1908"/>
                    <a:pt x="1613" y="1934"/>
                    <a:pt x="1653" y="1939"/>
                  </a:cubicBezTo>
                  <a:cubicBezTo>
                    <a:pt x="1693" y="1943"/>
                    <a:pt x="1655" y="1972"/>
                    <a:pt x="1618" y="1983"/>
                  </a:cubicBezTo>
                  <a:cubicBezTo>
                    <a:pt x="1580" y="1994"/>
                    <a:pt x="1607" y="2016"/>
                    <a:pt x="1658" y="2016"/>
                  </a:cubicBezTo>
                  <a:cubicBezTo>
                    <a:pt x="1709" y="2016"/>
                    <a:pt x="1784" y="1943"/>
                    <a:pt x="1855" y="1908"/>
                  </a:cubicBezTo>
                  <a:cubicBezTo>
                    <a:pt x="1925" y="1872"/>
                    <a:pt x="1979" y="1908"/>
                    <a:pt x="1999" y="1901"/>
                  </a:cubicBezTo>
                  <a:cubicBezTo>
                    <a:pt x="2018" y="1895"/>
                    <a:pt x="1976" y="1861"/>
                    <a:pt x="2001" y="1850"/>
                  </a:cubicBezTo>
                  <a:cubicBezTo>
                    <a:pt x="2025" y="1839"/>
                    <a:pt x="1972" y="1832"/>
                    <a:pt x="1956" y="1790"/>
                  </a:cubicBezTo>
                  <a:cubicBezTo>
                    <a:pt x="1941" y="1748"/>
                    <a:pt x="1981" y="1775"/>
                    <a:pt x="1990" y="1742"/>
                  </a:cubicBezTo>
                  <a:cubicBezTo>
                    <a:pt x="1999" y="1709"/>
                    <a:pt x="2023" y="1722"/>
                    <a:pt x="2045" y="1737"/>
                  </a:cubicBezTo>
                  <a:cubicBezTo>
                    <a:pt x="2067" y="1753"/>
                    <a:pt x="2098" y="1722"/>
                    <a:pt x="2118" y="1764"/>
                  </a:cubicBezTo>
                  <a:cubicBezTo>
                    <a:pt x="2138" y="1806"/>
                    <a:pt x="2160" y="1753"/>
                    <a:pt x="2196" y="1782"/>
                  </a:cubicBezTo>
                  <a:cubicBezTo>
                    <a:pt x="2231" y="1810"/>
                    <a:pt x="2189" y="1806"/>
                    <a:pt x="2151" y="1815"/>
                  </a:cubicBezTo>
                  <a:cubicBezTo>
                    <a:pt x="2114" y="1824"/>
                    <a:pt x="2134" y="1875"/>
                    <a:pt x="2162" y="1850"/>
                  </a:cubicBezTo>
                  <a:cubicBezTo>
                    <a:pt x="2191" y="1826"/>
                    <a:pt x="2215" y="1810"/>
                    <a:pt x="2242" y="1835"/>
                  </a:cubicBezTo>
                  <a:cubicBezTo>
                    <a:pt x="2269" y="1859"/>
                    <a:pt x="2280" y="1848"/>
                    <a:pt x="2302" y="1826"/>
                  </a:cubicBezTo>
                  <a:cubicBezTo>
                    <a:pt x="2324" y="1804"/>
                    <a:pt x="2324" y="1828"/>
                    <a:pt x="2324" y="1846"/>
                  </a:cubicBezTo>
                  <a:cubicBezTo>
                    <a:pt x="2324" y="1864"/>
                    <a:pt x="2370" y="1870"/>
                    <a:pt x="2437" y="1881"/>
                  </a:cubicBezTo>
                  <a:cubicBezTo>
                    <a:pt x="2503" y="1892"/>
                    <a:pt x="2623" y="1877"/>
                    <a:pt x="2654" y="1875"/>
                  </a:cubicBezTo>
                  <a:cubicBezTo>
                    <a:pt x="2685" y="1872"/>
                    <a:pt x="2674" y="1921"/>
                    <a:pt x="2742" y="1934"/>
                  </a:cubicBezTo>
                  <a:cubicBezTo>
                    <a:pt x="2811" y="1948"/>
                    <a:pt x="2829" y="1866"/>
                    <a:pt x="2864" y="1895"/>
                  </a:cubicBezTo>
                  <a:cubicBezTo>
                    <a:pt x="2899" y="1923"/>
                    <a:pt x="2864" y="1934"/>
                    <a:pt x="2844" y="1957"/>
                  </a:cubicBezTo>
                  <a:cubicBezTo>
                    <a:pt x="2824" y="1979"/>
                    <a:pt x="2866" y="1981"/>
                    <a:pt x="2893" y="1992"/>
                  </a:cubicBezTo>
                  <a:cubicBezTo>
                    <a:pt x="2919" y="2003"/>
                    <a:pt x="2981" y="2021"/>
                    <a:pt x="3010" y="2049"/>
                  </a:cubicBezTo>
                  <a:cubicBezTo>
                    <a:pt x="3039" y="2078"/>
                    <a:pt x="3057" y="2109"/>
                    <a:pt x="3127" y="2145"/>
                  </a:cubicBezTo>
                  <a:cubicBezTo>
                    <a:pt x="3198" y="2180"/>
                    <a:pt x="3130" y="2056"/>
                    <a:pt x="3185" y="2096"/>
                  </a:cubicBezTo>
                  <a:cubicBezTo>
                    <a:pt x="3240" y="2136"/>
                    <a:pt x="3220" y="2098"/>
                    <a:pt x="3265" y="2138"/>
                  </a:cubicBezTo>
                  <a:cubicBezTo>
                    <a:pt x="3309" y="2178"/>
                    <a:pt x="3293" y="2120"/>
                    <a:pt x="3274" y="2054"/>
                  </a:cubicBezTo>
                  <a:cubicBezTo>
                    <a:pt x="3254" y="1987"/>
                    <a:pt x="3293" y="2032"/>
                    <a:pt x="3313" y="2063"/>
                  </a:cubicBezTo>
                  <a:cubicBezTo>
                    <a:pt x="3333" y="2094"/>
                    <a:pt x="3333" y="2153"/>
                    <a:pt x="3320" y="2193"/>
                  </a:cubicBezTo>
                  <a:cubicBezTo>
                    <a:pt x="3307" y="2233"/>
                    <a:pt x="3240" y="2200"/>
                    <a:pt x="3247" y="2178"/>
                  </a:cubicBezTo>
                  <a:cubicBezTo>
                    <a:pt x="3254" y="2156"/>
                    <a:pt x="3181" y="2165"/>
                    <a:pt x="3178" y="2196"/>
                  </a:cubicBezTo>
                  <a:cubicBezTo>
                    <a:pt x="3176" y="2227"/>
                    <a:pt x="3225" y="2286"/>
                    <a:pt x="3260" y="2293"/>
                  </a:cubicBezTo>
                  <a:cubicBezTo>
                    <a:pt x="3296" y="2300"/>
                    <a:pt x="3269" y="2355"/>
                    <a:pt x="3291" y="2362"/>
                  </a:cubicBezTo>
                  <a:cubicBezTo>
                    <a:pt x="3322" y="2371"/>
                    <a:pt x="3320" y="2428"/>
                    <a:pt x="3338" y="2419"/>
                  </a:cubicBezTo>
                  <a:cubicBezTo>
                    <a:pt x="3355" y="2410"/>
                    <a:pt x="3349" y="2342"/>
                    <a:pt x="3329" y="2311"/>
                  </a:cubicBezTo>
                  <a:cubicBezTo>
                    <a:pt x="3309" y="2280"/>
                    <a:pt x="3318" y="2235"/>
                    <a:pt x="3344" y="2244"/>
                  </a:cubicBezTo>
                  <a:cubicBezTo>
                    <a:pt x="3371" y="2253"/>
                    <a:pt x="3344" y="2300"/>
                    <a:pt x="3358" y="2315"/>
                  </a:cubicBezTo>
                  <a:cubicBezTo>
                    <a:pt x="3371" y="2331"/>
                    <a:pt x="3386" y="2300"/>
                    <a:pt x="3417" y="2282"/>
                  </a:cubicBezTo>
                  <a:cubicBezTo>
                    <a:pt x="3448" y="2264"/>
                    <a:pt x="3404" y="2213"/>
                    <a:pt x="3415" y="2187"/>
                  </a:cubicBezTo>
                  <a:cubicBezTo>
                    <a:pt x="3426" y="2160"/>
                    <a:pt x="3462" y="2209"/>
                    <a:pt x="3475" y="2255"/>
                  </a:cubicBezTo>
                  <a:cubicBezTo>
                    <a:pt x="3488" y="2302"/>
                    <a:pt x="3442" y="2300"/>
                    <a:pt x="3442" y="2324"/>
                  </a:cubicBezTo>
                  <a:cubicBezTo>
                    <a:pt x="3442" y="2348"/>
                    <a:pt x="3400" y="2337"/>
                    <a:pt x="3386" y="2351"/>
                  </a:cubicBezTo>
                  <a:cubicBezTo>
                    <a:pt x="3373" y="2364"/>
                    <a:pt x="3380" y="2452"/>
                    <a:pt x="3398" y="2455"/>
                  </a:cubicBezTo>
                  <a:cubicBezTo>
                    <a:pt x="3415" y="2457"/>
                    <a:pt x="3426" y="2382"/>
                    <a:pt x="3437" y="2419"/>
                  </a:cubicBezTo>
                  <a:cubicBezTo>
                    <a:pt x="3448" y="2457"/>
                    <a:pt x="3490" y="2370"/>
                    <a:pt x="3502" y="2406"/>
                  </a:cubicBezTo>
                  <a:cubicBezTo>
                    <a:pt x="3513" y="2441"/>
                    <a:pt x="3566" y="2481"/>
                    <a:pt x="3586" y="2472"/>
                  </a:cubicBezTo>
                  <a:cubicBezTo>
                    <a:pt x="3606" y="2463"/>
                    <a:pt x="3577" y="2426"/>
                    <a:pt x="3546" y="2424"/>
                  </a:cubicBezTo>
                  <a:cubicBezTo>
                    <a:pt x="3515" y="2421"/>
                    <a:pt x="3519" y="2370"/>
                    <a:pt x="3548" y="2368"/>
                  </a:cubicBezTo>
                  <a:cubicBezTo>
                    <a:pt x="3577" y="2366"/>
                    <a:pt x="3628" y="2441"/>
                    <a:pt x="3626" y="2468"/>
                  </a:cubicBezTo>
                  <a:cubicBezTo>
                    <a:pt x="3623" y="2494"/>
                    <a:pt x="3599" y="2492"/>
                    <a:pt x="3575" y="2519"/>
                  </a:cubicBezTo>
                  <a:cubicBezTo>
                    <a:pt x="3550" y="2545"/>
                    <a:pt x="3517" y="2475"/>
                    <a:pt x="3488" y="2477"/>
                  </a:cubicBezTo>
                  <a:cubicBezTo>
                    <a:pt x="3459" y="2479"/>
                    <a:pt x="3488" y="2523"/>
                    <a:pt x="3502" y="2554"/>
                  </a:cubicBezTo>
                  <a:cubicBezTo>
                    <a:pt x="3515" y="2585"/>
                    <a:pt x="3466" y="2627"/>
                    <a:pt x="3504" y="2652"/>
                  </a:cubicBezTo>
                  <a:cubicBezTo>
                    <a:pt x="3541" y="2676"/>
                    <a:pt x="3530" y="2636"/>
                    <a:pt x="3537" y="2618"/>
                  </a:cubicBezTo>
                  <a:cubicBezTo>
                    <a:pt x="3544" y="2601"/>
                    <a:pt x="3572" y="2623"/>
                    <a:pt x="3592" y="2638"/>
                  </a:cubicBezTo>
                  <a:cubicBezTo>
                    <a:pt x="3611" y="2653"/>
                    <a:pt x="3614" y="2603"/>
                    <a:pt x="3614" y="2583"/>
                  </a:cubicBezTo>
                  <a:cubicBezTo>
                    <a:pt x="3614" y="2563"/>
                    <a:pt x="3648" y="2574"/>
                    <a:pt x="3665" y="2601"/>
                  </a:cubicBezTo>
                  <a:cubicBezTo>
                    <a:pt x="3683" y="2627"/>
                    <a:pt x="3685" y="2572"/>
                    <a:pt x="3712" y="2576"/>
                  </a:cubicBezTo>
                  <a:cubicBezTo>
                    <a:pt x="3738" y="2581"/>
                    <a:pt x="3721" y="2623"/>
                    <a:pt x="3721" y="2647"/>
                  </a:cubicBezTo>
                  <a:cubicBezTo>
                    <a:pt x="3721" y="2672"/>
                    <a:pt x="3767" y="2627"/>
                    <a:pt x="3763" y="2654"/>
                  </a:cubicBezTo>
                  <a:cubicBezTo>
                    <a:pt x="3762" y="2658"/>
                    <a:pt x="3762" y="2662"/>
                    <a:pt x="3763" y="2665"/>
                  </a:cubicBezTo>
                  <a:cubicBezTo>
                    <a:pt x="3787" y="2647"/>
                    <a:pt x="3813" y="2629"/>
                    <a:pt x="3831" y="2617"/>
                  </a:cubicBezTo>
                  <a:cubicBezTo>
                    <a:pt x="3878" y="2584"/>
                    <a:pt x="3795" y="2564"/>
                    <a:pt x="3810" y="2525"/>
                  </a:cubicBezTo>
                  <a:close/>
                  <a:moveTo>
                    <a:pt x="75" y="2840"/>
                  </a:moveTo>
                  <a:cubicBezTo>
                    <a:pt x="128" y="2818"/>
                    <a:pt x="150" y="2791"/>
                    <a:pt x="128" y="2765"/>
                  </a:cubicBezTo>
                  <a:cubicBezTo>
                    <a:pt x="106" y="2738"/>
                    <a:pt x="34" y="2857"/>
                    <a:pt x="75" y="2840"/>
                  </a:cubicBezTo>
                  <a:close/>
                  <a:moveTo>
                    <a:pt x="451" y="2641"/>
                  </a:moveTo>
                  <a:cubicBezTo>
                    <a:pt x="403" y="2623"/>
                    <a:pt x="274" y="2701"/>
                    <a:pt x="318" y="2707"/>
                  </a:cubicBezTo>
                  <a:cubicBezTo>
                    <a:pt x="349" y="2711"/>
                    <a:pt x="363" y="2680"/>
                    <a:pt x="398" y="2680"/>
                  </a:cubicBezTo>
                  <a:cubicBezTo>
                    <a:pt x="434" y="2680"/>
                    <a:pt x="500" y="2658"/>
                    <a:pt x="451" y="2641"/>
                  </a:cubicBezTo>
                  <a:close/>
                  <a:moveTo>
                    <a:pt x="1574" y="2120"/>
                  </a:moveTo>
                  <a:cubicBezTo>
                    <a:pt x="1576" y="2096"/>
                    <a:pt x="1540" y="2098"/>
                    <a:pt x="1496" y="2149"/>
                  </a:cubicBezTo>
                  <a:cubicBezTo>
                    <a:pt x="1452" y="2200"/>
                    <a:pt x="1414" y="2227"/>
                    <a:pt x="1407" y="2251"/>
                  </a:cubicBezTo>
                  <a:cubicBezTo>
                    <a:pt x="1401" y="2275"/>
                    <a:pt x="1350" y="2246"/>
                    <a:pt x="1334" y="2277"/>
                  </a:cubicBezTo>
                  <a:cubicBezTo>
                    <a:pt x="1319" y="2308"/>
                    <a:pt x="1345" y="2377"/>
                    <a:pt x="1377" y="2355"/>
                  </a:cubicBezTo>
                  <a:cubicBezTo>
                    <a:pt x="1407" y="2333"/>
                    <a:pt x="1410" y="2355"/>
                    <a:pt x="1430" y="2355"/>
                  </a:cubicBezTo>
                  <a:cubicBezTo>
                    <a:pt x="1450" y="2355"/>
                    <a:pt x="1540" y="2293"/>
                    <a:pt x="1560" y="2262"/>
                  </a:cubicBezTo>
                  <a:cubicBezTo>
                    <a:pt x="1580" y="2231"/>
                    <a:pt x="1525" y="2222"/>
                    <a:pt x="1523" y="2202"/>
                  </a:cubicBezTo>
                  <a:cubicBezTo>
                    <a:pt x="1520" y="2182"/>
                    <a:pt x="1569" y="2182"/>
                    <a:pt x="1593" y="2169"/>
                  </a:cubicBezTo>
                  <a:cubicBezTo>
                    <a:pt x="1618" y="2156"/>
                    <a:pt x="1571" y="2145"/>
                    <a:pt x="1574" y="2120"/>
                  </a:cubicBezTo>
                  <a:close/>
                  <a:moveTo>
                    <a:pt x="163" y="1859"/>
                  </a:moveTo>
                  <a:cubicBezTo>
                    <a:pt x="159" y="1824"/>
                    <a:pt x="64" y="1857"/>
                    <a:pt x="75" y="1890"/>
                  </a:cubicBezTo>
                  <a:cubicBezTo>
                    <a:pt x="86" y="1923"/>
                    <a:pt x="176" y="1945"/>
                    <a:pt x="214" y="1932"/>
                  </a:cubicBezTo>
                  <a:cubicBezTo>
                    <a:pt x="248" y="1921"/>
                    <a:pt x="259" y="1886"/>
                    <a:pt x="234" y="1864"/>
                  </a:cubicBezTo>
                  <a:cubicBezTo>
                    <a:pt x="210" y="1841"/>
                    <a:pt x="168" y="1895"/>
                    <a:pt x="163" y="1859"/>
                  </a:cubicBezTo>
                  <a:close/>
                  <a:moveTo>
                    <a:pt x="1242" y="6747"/>
                  </a:moveTo>
                  <a:cubicBezTo>
                    <a:pt x="1187" y="6753"/>
                    <a:pt x="1217" y="6892"/>
                    <a:pt x="1247" y="6869"/>
                  </a:cubicBezTo>
                  <a:cubicBezTo>
                    <a:pt x="1268" y="6853"/>
                    <a:pt x="1307" y="6849"/>
                    <a:pt x="1319" y="6828"/>
                  </a:cubicBezTo>
                  <a:cubicBezTo>
                    <a:pt x="1334" y="6800"/>
                    <a:pt x="1297" y="6740"/>
                    <a:pt x="1242" y="6747"/>
                  </a:cubicBezTo>
                  <a:close/>
                  <a:moveTo>
                    <a:pt x="1169" y="6662"/>
                  </a:moveTo>
                  <a:cubicBezTo>
                    <a:pt x="1136" y="6667"/>
                    <a:pt x="1157" y="6727"/>
                    <a:pt x="1179" y="6711"/>
                  </a:cubicBezTo>
                  <a:cubicBezTo>
                    <a:pt x="1214" y="6685"/>
                    <a:pt x="1201" y="6657"/>
                    <a:pt x="1169" y="6662"/>
                  </a:cubicBezTo>
                  <a:close/>
                  <a:moveTo>
                    <a:pt x="824" y="6550"/>
                  </a:moveTo>
                  <a:cubicBezTo>
                    <a:pt x="853" y="6581"/>
                    <a:pt x="874" y="6573"/>
                    <a:pt x="882" y="6545"/>
                  </a:cubicBezTo>
                  <a:cubicBezTo>
                    <a:pt x="890" y="6517"/>
                    <a:pt x="792" y="6517"/>
                    <a:pt x="824" y="6550"/>
                  </a:cubicBezTo>
                  <a:close/>
                  <a:moveTo>
                    <a:pt x="980" y="6617"/>
                  </a:moveTo>
                  <a:cubicBezTo>
                    <a:pt x="1001" y="6649"/>
                    <a:pt x="1024" y="6656"/>
                    <a:pt x="1042" y="6626"/>
                  </a:cubicBezTo>
                  <a:cubicBezTo>
                    <a:pt x="1060" y="6597"/>
                    <a:pt x="955" y="6579"/>
                    <a:pt x="980" y="6617"/>
                  </a:cubicBezTo>
                  <a:close/>
                  <a:moveTo>
                    <a:pt x="10064" y="3653"/>
                  </a:moveTo>
                  <a:cubicBezTo>
                    <a:pt x="10061" y="3623"/>
                    <a:pt x="9973" y="3647"/>
                    <a:pt x="9931" y="3615"/>
                  </a:cubicBezTo>
                  <a:cubicBezTo>
                    <a:pt x="9890" y="3582"/>
                    <a:pt x="9819" y="3730"/>
                    <a:pt x="9805" y="3792"/>
                  </a:cubicBezTo>
                  <a:cubicBezTo>
                    <a:pt x="9790" y="3854"/>
                    <a:pt x="9681" y="3921"/>
                    <a:pt x="9681" y="3921"/>
                  </a:cubicBezTo>
                  <a:cubicBezTo>
                    <a:pt x="9681" y="3921"/>
                    <a:pt x="9365" y="3924"/>
                    <a:pt x="9338" y="3924"/>
                  </a:cubicBezTo>
                  <a:cubicBezTo>
                    <a:pt x="9320" y="3924"/>
                    <a:pt x="9247" y="3987"/>
                    <a:pt x="9205" y="4025"/>
                  </a:cubicBezTo>
                  <a:cubicBezTo>
                    <a:pt x="9206" y="4027"/>
                    <a:pt x="9207" y="4029"/>
                    <a:pt x="9208" y="4031"/>
                  </a:cubicBezTo>
                  <a:cubicBezTo>
                    <a:pt x="9240" y="4088"/>
                    <a:pt x="9124" y="4124"/>
                    <a:pt x="9014" y="4128"/>
                  </a:cubicBezTo>
                  <a:cubicBezTo>
                    <a:pt x="8979" y="4129"/>
                    <a:pt x="8954" y="4133"/>
                    <a:pt x="8934" y="4136"/>
                  </a:cubicBezTo>
                  <a:cubicBezTo>
                    <a:pt x="8938" y="4149"/>
                    <a:pt x="8941" y="4164"/>
                    <a:pt x="8940" y="4175"/>
                  </a:cubicBezTo>
                  <a:cubicBezTo>
                    <a:pt x="8939" y="4182"/>
                    <a:pt x="8927" y="4191"/>
                    <a:pt x="8910" y="4200"/>
                  </a:cubicBezTo>
                  <a:cubicBezTo>
                    <a:pt x="8893" y="4234"/>
                    <a:pt x="8757" y="4301"/>
                    <a:pt x="8681" y="4341"/>
                  </a:cubicBezTo>
                  <a:cubicBezTo>
                    <a:pt x="8597" y="4385"/>
                    <a:pt x="8482" y="4363"/>
                    <a:pt x="8482" y="4296"/>
                  </a:cubicBezTo>
                  <a:cubicBezTo>
                    <a:pt x="8482" y="4230"/>
                    <a:pt x="8544" y="4243"/>
                    <a:pt x="8557" y="4274"/>
                  </a:cubicBezTo>
                  <a:cubicBezTo>
                    <a:pt x="8562" y="4286"/>
                    <a:pt x="8577" y="4277"/>
                    <a:pt x="8598" y="4263"/>
                  </a:cubicBezTo>
                  <a:cubicBezTo>
                    <a:pt x="8577" y="4242"/>
                    <a:pt x="8577" y="4210"/>
                    <a:pt x="8581" y="4185"/>
                  </a:cubicBezTo>
                  <a:cubicBezTo>
                    <a:pt x="8556" y="4173"/>
                    <a:pt x="8596" y="4074"/>
                    <a:pt x="8544" y="4057"/>
                  </a:cubicBezTo>
                  <a:cubicBezTo>
                    <a:pt x="8491" y="4040"/>
                    <a:pt x="8429" y="4133"/>
                    <a:pt x="8438" y="4075"/>
                  </a:cubicBezTo>
                  <a:cubicBezTo>
                    <a:pt x="8447" y="4017"/>
                    <a:pt x="8527" y="3969"/>
                    <a:pt x="8478" y="3893"/>
                  </a:cubicBezTo>
                  <a:cubicBezTo>
                    <a:pt x="8429" y="3818"/>
                    <a:pt x="8341" y="3818"/>
                    <a:pt x="8323" y="3876"/>
                  </a:cubicBezTo>
                  <a:cubicBezTo>
                    <a:pt x="8305" y="3933"/>
                    <a:pt x="8243" y="3907"/>
                    <a:pt x="8221" y="3951"/>
                  </a:cubicBezTo>
                  <a:cubicBezTo>
                    <a:pt x="8199" y="3995"/>
                    <a:pt x="8177" y="4093"/>
                    <a:pt x="8194" y="4164"/>
                  </a:cubicBezTo>
                  <a:cubicBezTo>
                    <a:pt x="8212" y="4234"/>
                    <a:pt x="8190" y="4270"/>
                    <a:pt x="8124" y="4310"/>
                  </a:cubicBezTo>
                  <a:cubicBezTo>
                    <a:pt x="8057" y="4349"/>
                    <a:pt x="8022" y="4249"/>
                    <a:pt x="8048" y="4119"/>
                  </a:cubicBezTo>
                  <a:cubicBezTo>
                    <a:pt x="8066" y="4031"/>
                    <a:pt x="8115" y="3947"/>
                    <a:pt x="8070" y="3947"/>
                  </a:cubicBezTo>
                  <a:cubicBezTo>
                    <a:pt x="8026" y="3947"/>
                    <a:pt x="8128" y="3840"/>
                    <a:pt x="8221" y="3818"/>
                  </a:cubicBezTo>
                  <a:cubicBezTo>
                    <a:pt x="8314" y="3796"/>
                    <a:pt x="8429" y="3805"/>
                    <a:pt x="8429" y="3778"/>
                  </a:cubicBezTo>
                  <a:cubicBezTo>
                    <a:pt x="8429" y="3773"/>
                    <a:pt x="8433" y="3769"/>
                    <a:pt x="8440" y="3767"/>
                  </a:cubicBezTo>
                  <a:cubicBezTo>
                    <a:pt x="8421" y="3752"/>
                    <a:pt x="8400" y="3738"/>
                    <a:pt x="8383" y="3727"/>
                  </a:cubicBezTo>
                  <a:cubicBezTo>
                    <a:pt x="8382" y="3733"/>
                    <a:pt x="8378" y="3738"/>
                    <a:pt x="8372" y="3743"/>
                  </a:cubicBezTo>
                  <a:cubicBezTo>
                    <a:pt x="8335" y="3768"/>
                    <a:pt x="8345" y="3703"/>
                    <a:pt x="8279" y="3703"/>
                  </a:cubicBezTo>
                  <a:cubicBezTo>
                    <a:pt x="8212" y="3703"/>
                    <a:pt x="8146" y="3765"/>
                    <a:pt x="8093" y="3739"/>
                  </a:cubicBezTo>
                  <a:cubicBezTo>
                    <a:pt x="8040" y="3712"/>
                    <a:pt x="8066" y="3677"/>
                    <a:pt x="8017" y="3677"/>
                  </a:cubicBezTo>
                  <a:cubicBezTo>
                    <a:pt x="7969" y="3677"/>
                    <a:pt x="8053" y="3584"/>
                    <a:pt x="7982" y="3623"/>
                  </a:cubicBezTo>
                  <a:cubicBezTo>
                    <a:pt x="7911" y="3663"/>
                    <a:pt x="7805" y="3761"/>
                    <a:pt x="7756" y="3716"/>
                  </a:cubicBezTo>
                  <a:cubicBezTo>
                    <a:pt x="7707" y="3672"/>
                    <a:pt x="7663" y="3730"/>
                    <a:pt x="7628" y="3694"/>
                  </a:cubicBezTo>
                  <a:cubicBezTo>
                    <a:pt x="7592" y="3659"/>
                    <a:pt x="7752" y="3561"/>
                    <a:pt x="7827" y="3566"/>
                  </a:cubicBezTo>
                  <a:cubicBezTo>
                    <a:pt x="7846" y="3567"/>
                    <a:pt x="7862" y="3559"/>
                    <a:pt x="7878" y="3546"/>
                  </a:cubicBezTo>
                  <a:cubicBezTo>
                    <a:pt x="7839" y="3532"/>
                    <a:pt x="7757" y="3500"/>
                    <a:pt x="7735" y="3526"/>
                  </a:cubicBezTo>
                  <a:cubicBezTo>
                    <a:pt x="7709" y="3558"/>
                    <a:pt x="7671" y="3538"/>
                    <a:pt x="7650" y="3511"/>
                  </a:cubicBezTo>
                  <a:cubicBezTo>
                    <a:pt x="7629" y="3485"/>
                    <a:pt x="7603" y="3520"/>
                    <a:pt x="7567" y="3479"/>
                  </a:cubicBezTo>
                  <a:cubicBezTo>
                    <a:pt x="7532" y="3437"/>
                    <a:pt x="7496" y="3467"/>
                    <a:pt x="7476" y="3476"/>
                  </a:cubicBezTo>
                  <a:cubicBezTo>
                    <a:pt x="7455" y="3485"/>
                    <a:pt x="7429" y="3461"/>
                    <a:pt x="7390" y="3446"/>
                  </a:cubicBezTo>
                  <a:cubicBezTo>
                    <a:pt x="7352" y="3432"/>
                    <a:pt x="7381" y="3393"/>
                    <a:pt x="7349" y="3370"/>
                  </a:cubicBezTo>
                  <a:cubicBezTo>
                    <a:pt x="7316" y="3346"/>
                    <a:pt x="7315" y="3414"/>
                    <a:pt x="7315" y="3414"/>
                  </a:cubicBezTo>
                  <a:cubicBezTo>
                    <a:pt x="4563" y="3429"/>
                    <a:pt x="4563" y="3429"/>
                    <a:pt x="4563" y="3429"/>
                  </a:cubicBezTo>
                  <a:cubicBezTo>
                    <a:pt x="4566" y="3434"/>
                    <a:pt x="4569" y="3438"/>
                    <a:pt x="4573" y="3442"/>
                  </a:cubicBezTo>
                  <a:cubicBezTo>
                    <a:pt x="4606" y="3477"/>
                    <a:pt x="4580" y="3504"/>
                    <a:pt x="4591" y="3546"/>
                  </a:cubicBezTo>
                  <a:cubicBezTo>
                    <a:pt x="4602" y="3588"/>
                    <a:pt x="4593" y="3648"/>
                    <a:pt x="4560" y="3648"/>
                  </a:cubicBezTo>
                  <a:cubicBezTo>
                    <a:pt x="4527" y="3648"/>
                    <a:pt x="4522" y="3610"/>
                    <a:pt x="4546" y="3597"/>
                  </a:cubicBezTo>
                  <a:cubicBezTo>
                    <a:pt x="4571" y="3584"/>
                    <a:pt x="4557" y="3535"/>
                    <a:pt x="4533" y="3535"/>
                  </a:cubicBezTo>
                  <a:cubicBezTo>
                    <a:pt x="4519" y="3535"/>
                    <a:pt x="4513" y="3518"/>
                    <a:pt x="4514" y="3499"/>
                  </a:cubicBezTo>
                  <a:cubicBezTo>
                    <a:pt x="4469" y="3511"/>
                    <a:pt x="4417" y="3505"/>
                    <a:pt x="4356" y="3498"/>
                  </a:cubicBezTo>
                  <a:cubicBezTo>
                    <a:pt x="4357" y="3501"/>
                    <a:pt x="4358" y="3503"/>
                    <a:pt x="4358" y="3506"/>
                  </a:cubicBezTo>
                  <a:cubicBezTo>
                    <a:pt x="4360" y="3533"/>
                    <a:pt x="4374" y="3592"/>
                    <a:pt x="4409" y="3639"/>
                  </a:cubicBezTo>
                  <a:cubicBezTo>
                    <a:pt x="4445" y="3685"/>
                    <a:pt x="4420" y="3714"/>
                    <a:pt x="4453" y="3732"/>
                  </a:cubicBezTo>
                  <a:cubicBezTo>
                    <a:pt x="4487" y="3750"/>
                    <a:pt x="4484" y="3770"/>
                    <a:pt x="4453" y="3765"/>
                  </a:cubicBezTo>
                  <a:cubicBezTo>
                    <a:pt x="4422" y="3761"/>
                    <a:pt x="4445" y="3789"/>
                    <a:pt x="4434" y="3856"/>
                  </a:cubicBezTo>
                  <a:cubicBezTo>
                    <a:pt x="4422" y="3922"/>
                    <a:pt x="4425" y="4059"/>
                    <a:pt x="4418" y="4102"/>
                  </a:cubicBezTo>
                  <a:cubicBezTo>
                    <a:pt x="4411" y="4144"/>
                    <a:pt x="4363" y="4212"/>
                    <a:pt x="4391" y="4257"/>
                  </a:cubicBezTo>
                  <a:cubicBezTo>
                    <a:pt x="4420" y="4301"/>
                    <a:pt x="4440" y="4363"/>
                    <a:pt x="4425" y="4418"/>
                  </a:cubicBezTo>
                  <a:cubicBezTo>
                    <a:pt x="4409" y="4473"/>
                    <a:pt x="4411" y="4507"/>
                    <a:pt x="4436" y="4549"/>
                  </a:cubicBezTo>
                  <a:cubicBezTo>
                    <a:pt x="4460" y="4591"/>
                    <a:pt x="4440" y="4664"/>
                    <a:pt x="4467" y="4679"/>
                  </a:cubicBezTo>
                  <a:cubicBezTo>
                    <a:pt x="4493" y="4695"/>
                    <a:pt x="4518" y="4726"/>
                    <a:pt x="4542" y="4766"/>
                  </a:cubicBezTo>
                  <a:cubicBezTo>
                    <a:pt x="4566" y="4806"/>
                    <a:pt x="4588" y="4781"/>
                    <a:pt x="4593" y="4821"/>
                  </a:cubicBezTo>
                  <a:cubicBezTo>
                    <a:pt x="4597" y="4861"/>
                    <a:pt x="4597" y="4867"/>
                    <a:pt x="4633" y="4883"/>
                  </a:cubicBezTo>
                  <a:cubicBezTo>
                    <a:pt x="4668" y="4898"/>
                    <a:pt x="4646" y="4938"/>
                    <a:pt x="4646" y="4960"/>
                  </a:cubicBezTo>
                  <a:cubicBezTo>
                    <a:pt x="4646" y="4983"/>
                    <a:pt x="4693" y="5022"/>
                    <a:pt x="4750" y="5073"/>
                  </a:cubicBezTo>
                  <a:cubicBezTo>
                    <a:pt x="4808" y="5124"/>
                    <a:pt x="4759" y="5166"/>
                    <a:pt x="4801" y="5166"/>
                  </a:cubicBezTo>
                  <a:cubicBezTo>
                    <a:pt x="4843" y="5166"/>
                    <a:pt x="4883" y="5191"/>
                    <a:pt x="4925" y="5217"/>
                  </a:cubicBezTo>
                  <a:cubicBezTo>
                    <a:pt x="4967" y="5244"/>
                    <a:pt x="4980" y="5228"/>
                    <a:pt x="5009" y="5235"/>
                  </a:cubicBezTo>
                  <a:cubicBezTo>
                    <a:pt x="5038" y="5242"/>
                    <a:pt x="5091" y="5304"/>
                    <a:pt x="5102" y="5346"/>
                  </a:cubicBezTo>
                  <a:cubicBezTo>
                    <a:pt x="5107" y="5365"/>
                    <a:pt x="5114" y="5386"/>
                    <a:pt x="5124" y="5409"/>
                  </a:cubicBezTo>
                  <a:cubicBezTo>
                    <a:pt x="5354" y="5378"/>
                    <a:pt x="5354" y="5378"/>
                    <a:pt x="5354" y="5378"/>
                  </a:cubicBezTo>
                  <a:cubicBezTo>
                    <a:pt x="5354" y="5378"/>
                    <a:pt x="5425" y="5428"/>
                    <a:pt x="5465" y="5438"/>
                  </a:cubicBezTo>
                  <a:cubicBezTo>
                    <a:pt x="5505" y="5447"/>
                    <a:pt x="5723" y="5527"/>
                    <a:pt x="5723" y="5527"/>
                  </a:cubicBezTo>
                  <a:cubicBezTo>
                    <a:pt x="6007" y="5525"/>
                    <a:pt x="6007" y="5525"/>
                    <a:pt x="6007" y="5525"/>
                  </a:cubicBezTo>
                  <a:cubicBezTo>
                    <a:pt x="6040" y="5482"/>
                    <a:pt x="6040" y="5482"/>
                    <a:pt x="6040" y="5482"/>
                  </a:cubicBezTo>
                  <a:cubicBezTo>
                    <a:pt x="6196" y="5482"/>
                    <a:pt x="6196" y="5482"/>
                    <a:pt x="6196" y="5482"/>
                  </a:cubicBezTo>
                  <a:cubicBezTo>
                    <a:pt x="6196" y="5482"/>
                    <a:pt x="6295" y="5579"/>
                    <a:pt x="6309" y="5584"/>
                  </a:cubicBezTo>
                  <a:cubicBezTo>
                    <a:pt x="6324" y="5589"/>
                    <a:pt x="6373" y="5634"/>
                    <a:pt x="6373" y="5662"/>
                  </a:cubicBezTo>
                  <a:cubicBezTo>
                    <a:pt x="6373" y="5691"/>
                    <a:pt x="6385" y="5714"/>
                    <a:pt x="6409" y="5726"/>
                  </a:cubicBezTo>
                  <a:cubicBezTo>
                    <a:pt x="6432" y="5738"/>
                    <a:pt x="6513" y="5790"/>
                    <a:pt x="6525" y="5785"/>
                  </a:cubicBezTo>
                  <a:cubicBezTo>
                    <a:pt x="6536" y="5781"/>
                    <a:pt x="6560" y="5691"/>
                    <a:pt x="6603" y="5693"/>
                  </a:cubicBezTo>
                  <a:cubicBezTo>
                    <a:pt x="6645" y="5695"/>
                    <a:pt x="6761" y="5728"/>
                    <a:pt x="6780" y="5795"/>
                  </a:cubicBezTo>
                  <a:cubicBezTo>
                    <a:pt x="6799" y="5861"/>
                    <a:pt x="6856" y="5915"/>
                    <a:pt x="6875" y="5929"/>
                  </a:cubicBezTo>
                  <a:cubicBezTo>
                    <a:pt x="6893" y="5944"/>
                    <a:pt x="6884" y="5984"/>
                    <a:pt x="6898" y="6005"/>
                  </a:cubicBezTo>
                  <a:cubicBezTo>
                    <a:pt x="6912" y="6026"/>
                    <a:pt x="6910" y="6067"/>
                    <a:pt x="6927" y="6067"/>
                  </a:cubicBezTo>
                  <a:cubicBezTo>
                    <a:pt x="6943" y="6067"/>
                    <a:pt x="7028" y="6119"/>
                    <a:pt x="7066" y="6116"/>
                  </a:cubicBezTo>
                  <a:cubicBezTo>
                    <a:pt x="7077" y="6116"/>
                    <a:pt x="7092" y="6122"/>
                    <a:pt x="7108" y="6132"/>
                  </a:cubicBezTo>
                  <a:cubicBezTo>
                    <a:pt x="7112" y="6053"/>
                    <a:pt x="7031" y="6039"/>
                    <a:pt x="7079" y="6003"/>
                  </a:cubicBezTo>
                  <a:cubicBezTo>
                    <a:pt x="7134" y="5961"/>
                    <a:pt x="7077" y="5926"/>
                    <a:pt x="7103" y="5908"/>
                  </a:cubicBezTo>
                  <a:cubicBezTo>
                    <a:pt x="7130" y="5890"/>
                    <a:pt x="7176" y="5872"/>
                    <a:pt x="7176" y="5846"/>
                  </a:cubicBezTo>
                  <a:cubicBezTo>
                    <a:pt x="7176" y="5819"/>
                    <a:pt x="7201" y="5819"/>
                    <a:pt x="7236" y="5824"/>
                  </a:cubicBezTo>
                  <a:cubicBezTo>
                    <a:pt x="7271" y="5828"/>
                    <a:pt x="7338" y="5766"/>
                    <a:pt x="7333" y="5742"/>
                  </a:cubicBezTo>
                  <a:cubicBezTo>
                    <a:pt x="7329" y="5717"/>
                    <a:pt x="7340" y="5713"/>
                    <a:pt x="7382" y="5722"/>
                  </a:cubicBezTo>
                  <a:cubicBezTo>
                    <a:pt x="7424" y="5731"/>
                    <a:pt x="7417" y="5673"/>
                    <a:pt x="7444" y="5682"/>
                  </a:cubicBezTo>
                  <a:cubicBezTo>
                    <a:pt x="7471" y="5691"/>
                    <a:pt x="7493" y="5706"/>
                    <a:pt x="7495" y="5686"/>
                  </a:cubicBezTo>
                  <a:cubicBezTo>
                    <a:pt x="7497" y="5667"/>
                    <a:pt x="7524" y="5671"/>
                    <a:pt x="7544" y="5698"/>
                  </a:cubicBezTo>
                  <a:cubicBezTo>
                    <a:pt x="7564" y="5724"/>
                    <a:pt x="7621" y="5731"/>
                    <a:pt x="7626" y="5700"/>
                  </a:cubicBezTo>
                  <a:cubicBezTo>
                    <a:pt x="7630" y="5669"/>
                    <a:pt x="7663" y="5700"/>
                    <a:pt x="7692" y="5731"/>
                  </a:cubicBezTo>
                  <a:cubicBezTo>
                    <a:pt x="7721" y="5762"/>
                    <a:pt x="7734" y="5753"/>
                    <a:pt x="7776" y="5755"/>
                  </a:cubicBezTo>
                  <a:cubicBezTo>
                    <a:pt x="7818" y="5757"/>
                    <a:pt x="7818" y="5746"/>
                    <a:pt x="7820" y="5720"/>
                  </a:cubicBezTo>
                  <a:cubicBezTo>
                    <a:pt x="7823" y="5693"/>
                    <a:pt x="7867" y="5777"/>
                    <a:pt x="7909" y="5782"/>
                  </a:cubicBezTo>
                  <a:cubicBezTo>
                    <a:pt x="7951" y="5786"/>
                    <a:pt x="7918" y="5755"/>
                    <a:pt x="7887" y="5731"/>
                  </a:cubicBezTo>
                  <a:cubicBezTo>
                    <a:pt x="7856" y="5706"/>
                    <a:pt x="7893" y="5695"/>
                    <a:pt x="7867" y="5675"/>
                  </a:cubicBezTo>
                  <a:cubicBezTo>
                    <a:pt x="7840" y="5656"/>
                    <a:pt x="7900" y="5629"/>
                    <a:pt x="7953" y="5631"/>
                  </a:cubicBezTo>
                  <a:cubicBezTo>
                    <a:pt x="8006" y="5633"/>
                    <a:pt x="8004" y="5647"/>
                    <a:pt x="8024" y="5616"/>
                  </a:cubicBezTo>
                  <a:cubicBezTo>
                    <a:pt x="8044" y="5585"/>
                    <a:pt x="8064" y="5616"/>
                    <a:pt x="8064" y="5642"/>
                  </a:cubicBezTo>
                  <a:cubicBezTo>
                    <a:pt x="8064" y="5669"/>
                    <a:pt x="8150" y="5627"/>
                    <a:pt x="8197" y="5627"/>
                  </a:cubicBezTo>
                  <a:cubicBezTo>
                    <a:pt x="8243" y="5627"/>
                    <a:pt x="8285" y="5667"/>
                    <a:pt x="8290" y="5693"/>
                  </a:cubicBezTo>
                  <a:cubicBezTo>
                    <a:pt x="8294" y="5720"/>
                    <a:pt x="8325" y="5733"/>
                    <a:pt x="8358" y="5704"/>
                  </a:cubicBezTo>
                  <a:cubicBezTo>
                    <a:pt x="8391" y="5675"/>
                    <a:pt x="8420" y="5642"/>
                    <a:pt x="8451" y="5673"/>
                  </a:cubicBezTo>
                  <a:cubicBezTo>
                    <a:pt x="8482" y="5704"/>
                    <a:pt x="8513" y="5746"/>
                    <a:pt x="8551" y="5784"/>
                  </a:cubicBezTo>
                  <a:cubicBezTo>
                    <a:pt x="8588" y="5821"/>
                    <a:pt x="8533" y="5868"/>
                    <a:pt x="8553" y="5897"/>
                  </a:cubicBezTo>
                  <a:cubicBezTo>
                    <a:pt x="8573" y="5926"/>
                    <a:pt x="8551" y="5965"/>
                    <a:pt x="8595" y="5996"/>
                  </a:cubicBezTo>
                  <a:cubicBezTo>
                    <a:pt x="8639" y="6027"/>
                    <a:pt x="8600" y="6092"/>
                    <a:pt x="8635" y="6100"/>
                  </a:cubicBezTo>
                  <a:cubicBezTo>
                    <a:pt x="8670" y="6109"/>
                    <a:pt x="8699" y="6165"/>
                    <a:pt x="8704" y="6187"/>
                  </a:cubicBezTo>
                  <a:cubicBezTo>
                    <a:pt x="8708" y="6209"/>
                    <a:pt x="8774" y="6238"/>
                    <a:pt x="8779" y="6200"/>
                  </a:cubicBezTo>
                  <a:cubicBezTo>
                    <a:pt x="8783" y="6162"/>
                    <a:pt x="8819" y="6118"/>
                    <a:pt x="8823" y="6083"/>
                  </a:cubicBezTo>
                  <a:cubicBezTo>
                    <a:pt x="8828" y="6047"/>
                    <a:pt x="8797" y="5921"/>
                    <a:pt x="8768" y="5881"/>
                  </a:cubicBezTo>
                  <a:cubicBezTo>
                    <a:pt x="8739" y="5842"/>
                    <a:pt x="8774" y="5833"/>
                    <a:pt x="8739" y="5786"/>
                  </a:cubicBezTo>
                  <a:cubicBezTo>
                    <a:pt x="8704" y="5740"/>
                    <a:pt x="8681" y="5658"/>
                    <a:pt x="8684" y="5591"/>
                  </a:cubicBezTo>
                  <a:cubicBezTo>
                    <a:pt x="8686" y="5525"/>
                    <a:pt x="8763" y="5416"/>
                    <a:pt x="8801" y="5383"/>
                  </a:cubicBezTo>
                  <a:cubicBezTo>
                    <a:pt x="8839" y="5350"/>
                    <a:pt x="8881" y="5368"/>
                    <a:pt x="8890" y="5332"/>
                  </a:cubicBezTo>
                  <a:cubicBezTo>
                    <a:pt x="8898" y="5297"/>
                    <a:pt x="8945" y="5253"/>
                    <a:pt x="8971" y="5253"/>
                  </a:cubicBezTo>
                  <a:cubicBezTo>
                    <a:pt x="8998" y="5253"/>
                    <a:pt x="9027" y="5259"/>
                    <a:pt x="9031" y="5231"/>
                  </a:cubicBezTo>
                  <a:cubicBezTo>
                    <a:pt x="9036" y="5202"/>
                    <a:pt x="9080" y="5166"/>
                    <a:pt x="9137" y="5157"/>
                  </a:cubicBezTo>
                  <a:cubicBezTo>
                    <a:pt x="9195" y="5149"/>
                    <a:pt x="9162" y="5118"/>
                    <a:pt x="9146" y="5091"/>
                  </a:cubicBezTo>
                  <a:cubicBezTo>
                    <a:pt x="9131" y="5064"/>
                    <a:pt x="9160" y="5038"/>
                    <a:pt x="9171" y="5056"/>
                  </a:cubicBezTo>
                  <a:cubicBezTo>
                    <a:pt x="9182" y="5073"/>
                    <a:pt x="9217" y="5076"/>
                    <a:pt x="9239" y="5060"/>
                  </a:cubicBezTo>
                  <a:cubicBezTo>
                    <a:pt x="9261" y="5045"/>
                    <a:pt x="9312" y="5003"/>
                    <a:pt x="9264" y="5000"/>
                  </a:cubicBezTo>
                  <a:cubicBezTo>
                    <a:pt x="9215" y="4998"/>
                    <a:pt x="9204" y="4978"/>
                    <a:pt x="9233" y="4967"/>
                  </a:cubicBezTo>
                  <a:cubicBezTo>
                    <a:pt x="9261" y="4956"/>
                    <a:pt x="9237" y="4903"/>
                    <a:pt x="9197" y="4898"/>
                  </a:cubicBezTo>
                  <a:cubicBezTo>
                    <a:pt x="9157" y="4894"/>
                    <a:pt x="9171" y="4874"/>
                    <a:pt x="9195" y="4850"/>
                  </a:cubicBezTo>
                  <a:cubicBezTo>
                    <a:pt x="9219" y="4825"/>
                    <a:pt x="9160" y="4786"/>
                    <a:pt x="9131" y="4766"/>
                  </a:cubicBezTo>
                  <a:cubicBezTo>
                    <a:pt x="9102" y="4746"/>
                    <a:pt x="9148" y="4735"/>
                    <a:pt x="9171" y="4730"/>
                  </a:cubicBezTo>
                  <a:cubicBezTo>
                    <a:pt x="9193" y="4726"/>
                    <a:pt x="9175" y="4624"/>
                    <a:pt x="9186" y="4600"/>
                  </a:cubicBezTo>
                  <a:cubicBezTo>
                    <a:pt x="9197" y="4575"/>
                    <a:pt x="9235" y="4575"/>
                    <a:pt x="9219" y="4600"/>
                  </a:cubicBezTo>
                  <a:cubicBezTo>
                    <a:pt x="9204" y="4624"/>
                    <a:pt x="9182" y="4664"/>
                    <a:pt x="9211" y="4697"/>
                  </a:cubicBezTo>
                  <a:cubicBezTo>
                    <a:pt x="9239" y="4730"/>
                    <a:pt x="9248" y="4766"/>
                    <a:pt x="9237" y="4817"/>
                  </a:cubicBezTo>
                  <a:cubicBezTo>
                    <a:pt x="9226" y="4867"/>
                    <a:pt x="9248" y="4854"/>
                    <a:pt x="9281" y="4788"/>
                  </a:cubicBezTo>
                  <a:cubicBezTo>
                    <a:pt x="9315" y="4721"/>
                    <a:pt x="9319" y="4664"/>
                    <a:pt x="9297" y="4657"/>
                  </a:cubicBezTo>
                  <a:cubicBezTo>
                    <a:pt x="9275" y="4651"/>
                    <a:pt x="9277" y="4584"/>
                    <a:pt x="9301" y="4615"/>
                  </a:cubicBezTo>
                  <a:cubicBezTo>
                    <a:pt x="9326" y="4646"/>
                    <a:pt x="9334" y="4651"/>
                    <a:pt x="9372" y="4611"/>
                  </a:cubicBezTo>
                  <a:cubicBezTo>
                    <a:pt x="9410" y="4571"/>
                    <a:pt x="9450" y="4502"/>
                    <a:pt x="9425" y="4487"/>
                  </a:cubicBezTo>
                  <a:cubicBezTo>
                    <a:pt x="9401" y="4471"/>
                    <a:pt x="9436" y="4456"/>
                    <a:pt x="9481" y="4458"/>
                  </a:cubicBezTo>
                  <a:cubicBezTo>
                    <a:pt x="9525" y="4460"/>
                    <a:pt x="9620" y="4431"/>
                    <a:pt x="9627" y="4418"/>
                  </a:cubicBezTo>
                  <a:cubicBezTo>
                    <a:pt x="9648" y="4375"/>
                    <a:pt x="9474" y="4438"/>
                    <a:pt x="9474" y="4414"/>
                  </a:cubicBezTo>
                  <a:cubicBezTo>
                    <a:pt x="9474" y="4389"/>
                    <a:pt x="9585" y="4365"/>
                    <a:pt x="9636" y="4363"/>
                  </a:cubicBezTo>
                  <a:cubicBezTo>
                    <a:pt x="9686" y="4361"/>
                    <a:pt x="9662" y="4292"/>
                    <a:pt x="9684" y="4321"/>
                  </a:cubicBezTo>
                  <a:cubicBezTo>
                    <a:pt x="9706" y="4349"/>
                    <a:pt x="9740" y="4345"/>
                    <a:pt x="9768" y="4327"/>
                  </a:cubicBezTo>
                  <a:cubicBezTo>
                    <a:pt x="9797" y="4310"/>
                    <a:pt x="9775" y="4259"/>
                    <a:pt x="9742" y="4250"/>
                  </a:cubicBezTo>
                  <a:cubicBezTo>
                    <a:pt x="9709" y="4241"/>
                    <a:pt x="9766" y="4219"/>
                    <a:pt x="9755" y="4199"/>
                  </a:cubicBezTo>
                  <a:cubicBezTo>
                    <a:pt x="9744" y="4179"/>
                    <a:pt x="9777" y="4099"/>
                    <a:pt x="9819" y="4090"/>
                  </a:cubicBezTo>
                  <a:cubicBezTo>
                    <a:pt x="9861" y="4082"/>
                    <a:pt x="9841" y="4055"/>
                    <a:pt x="9877" y="4055"/>
                  </a:cubicBezTo>
                  <a:cubicBezTo>
                    <a:pt x="9912" y="4055"/>
                    <a:pt x="9919" y="4013"/>
                    <a:pt x="9950" y="3982"/>
                  </a:cubicBezTo>
                  <a:cubicBezTo>
                    <a:pt x="9981" y="3951"/>
                    <a:pt x="10025" y="4031"/>
                    <a:pt x="10074" y="3986"/>
                  </a:cubicBezTo>
                  <a:cubicBezTo>
                    <a:pt x="10094" y="3968"/>
                    <a:pt x="10121" y="3948"/>
                    <a:pt x="10148" y="3931"/>
                  </a:cubicBezTo>
                  <a:cubicBezTo>
                    <a:pt x="10035" y="3780"/>
                    <a:pt x="10067" y="3680"/>
                    <a:pt x="10064" y="365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1" name="Freeform 127">
              <a:extLst>
                <a:ext uri="{FF2B5EF4-FFF2-40B4-BE49-F238E27FC236}">
                  <a16:creationId xmlns:a16="http://schemas.microsoft.com/office/drawing/2014/main" id="{C961EB44-A715-7D49-EB84-E8045C14CDB8}"/>
                </a:ext>
              </a:extLst>
            </p:cNvPr>
            <p:cNvSpPr>
              <a:spLocks noEditPoints="1"/>
            </p:cNvSpPr>
            <p:nvPr/>
          </p:nvSpPr>
          <p:spPr bwMode="auto">
            <a:xfrm>
              <a:off x="5435920" y="2779751"/>
              <a:ext cx="448837" cy="319276"/>
            </a:xfrm>
            <a:custGeom>
              <a:avLst/>
              <a:gdLst>
                <a:gd name="T0" fmla="*/ 1270 w 1286"/>
                <a:gd name="T1" fmla="*/ 163 h 915"/>
                <a:gd name="T2" fmla="*/ 1168 w 1286"/>
                <a:gd name="T3" fmla="*/ 160 h 915"/>
                <a:gd name="T4" fmla="*/ 1049 w 1286"/>
                <a:gd name="T5" fmla="*/ 132 h 915"/>
                <a:gd name="T6" fmla="*/ 1003 w 1286"/>
                <a:gd name="T7" fmla="*/ 121 h 915"/>
                <a:gd name="T8" fmla="*/ 924 w 1286"/>
                <a:gd name="T9" fmla="*/ 128 h 915"/>
                <a:gd name="T10" fmla="*/ 827 w 1286"/>
                <a:gd name="T11" fmla="*/ 81 h 915"/>
                <a:gd name="T12" fmla="*/ 770 w 1286"/>
                <a:gd name="T13" fmla="*/ 53 h 915"/>
                <a:gd name="T14" fmla="*/ 597 w 1286"/>
                <a:gd name="T15" fmla="*/ 34 h 915"/>
                <a:gd name="T16" fmla="*/ 268 w 1286"/>
                <a:gd name="T17" fmla="*/ 31 h 915"/>
                <a:gd name="T18" fmla="*/ 147 w 1286"/>
                <a:gd name="T19" fmla="*/ 0 h 915"/>
                <a:gd name="T20" fmla="*/ 64 w 1286"/>
                <a:gd name="T21" fmla="*/ 52 h 915"/>
                <a:gd name="T22" fmla="*/ 42 w 1286"/>
                <a:gd name="T23" fmla="*/ 124 h 915"/>
                <a:gd name="T24" fmla="*/ 60 w 1286"/>
                <a:gd name="T25" fmla="*/ 222 h 915"/>
                <a:gd name="T26" fmla="*/ 87 w 1286"/>
                <a:gd name="T27" fmla="*/ 211 h 915"/>
                <a:gd name="T28" fmla="*/ 123 w 1286"/>
                <a:gd name="T29" fmla="*/ 214 h 915"/>
                <a:gd name="T30" fmla="*/ 184 w 1286"/>
                <a:gd name="T31" fmla="*/ 229 h 915"/>
                <a:gd name="T32" fmla="*/ 223 w 1286"/>
                <a:gd name="T33" fmla="*/ 229 h 915"/>
                <a:gd name="T34" fmla="*/ 284 w 1286"/>
                <a:gd name="T35" fmla="*/ 239 h 915"/>
                <a:gd name="T36" fmla="*/ 310 w 1286"/>
                <a:gd name="T37" fmla="*/ 279 h 915"/>
                <a:gd name="T38" fmla="*/ 245 w 1286"/>
                <a:gd name="T39" fmla="*/ 336 h 915"/>
                <a:gd name="T40" fmla="*/ 252 w 1286"/>
                <a:gd name="T41" fmla="*/ 430 h 915"/>
                <a:gd name="T42" fmla="*/ 234 w 1286"/>
                <a:gd name="T43" fmla="*/ 498 h 915"/>
                <a:gd name="T44" fmla="*/ 209 w 1286"/>
                <a:gd name="T45" fmla="*/ 537 h 915"/>
                <a:gd name="T46" fmla="*/ 238 w 1286"/>
                <a:gd name="T47" fmla="*/ 591 h 915"/>
                <a:gd name="T48" fmla="*/ 213 w 1286"/>
                <a:gd name="T49" fmla="*/ 645 h 915"/>
                <a:gd name="T50" fmla="*/ 234 w 1286"/>
                <a:gd name="T51" fmla="*/ 695 h 915"/>
                <a:gd name="T52" fmla="*/ 195 w 1286"/>
                <a:gd name="T53" fmla="*/ 757 h 915"/>
                <a:gd name="T54" fmla="*/ 209 w 1286"/>
                <a:gd name="T55" fmla="*/ 789 h 915"/>
                <a:gd name="T56" fmla="*/ 262 w 1286"/>
                <a:gd name="T57" fmla="*/ 793 h 915"/>
                <a:gd name="T58" fmla="*/ 383 w 1286"/>
                <a:gd name="T59" fmla="*/ 908 h 915"/>
                <a:gd name="T60" fmla="*/ 407 w 1286"/>
                <a:gd name="T61" fmla="*/ 875 h 915"/>
                <a:gd name="T62" fmla="*/ 464 w 1286"/>
                <a:gd name="T63" fmla="*/ 873 h 915"/>
                <a:gd name="T64" fmla="*/ 556 w 1286"/>
                <a:gd name="T65" fmla="*/ 837 h 915"/>
                <a:gd name="T66" fmla="*/ 683 w 1286"/>
                <a:gd name="T67" fmla="*/ 833 h 915"/>
                <a:gd name="T68" fmla="*/ 755 w 1286"/>
                <a:gd name="T69" fmla="*/ 797 h 915"/>
                <a:gd name="T70" fmla="*/ 833 w 1286"/>
                <a:gd name="T71" fmla="*/ 744 h 915"/>
                <a:gd name="T72" fmla="*/ 870 w 1286"/>
                <a:gd name="T73" fmla="*/ 673 h 915"/>
                <a:gd name="T74" fmla="*/ 944 w 1286"/>
                <a:gd name="T75" fmla="*/ 597 h 915"/>
                <a:gd name="T76" fmla="*/ 945 w 1286"/>
                <a:gd name="T77" fmla="*/ 451 h 915"/>
                <a:gd name="T78" fmla="*/ 1028 w 1286"/>
                <a:gd name="T79" fmla="*/ 353 h 915"/>
                <a:gd name="T80" fmla="*/ 1120 w 1286"/>
                <a:gd name="T81" fmla="*/ 304 h 915"/>
                <a:gd name="T82" fmla="*/ 1229 w 1286"/>
                <a:gd name="T83" fmla="*/ 247 h 915"/>
                <a:gd name="T84" fmla="*/ 1270 w 1286"/>
                <a:gd name="T85" fmla="*/ 163 h 915"/>
                <a:gd name="T86" fmla="*/ 1279 w 1286"/>
                <a:gd name="T87" fmla="*/ 486 h 915"/>
                <a:gd name="T88" fmla="*/ 1192 w 1286"/>
                <a:gd name="T89" fmla="*/ 515 h 915"/>
                <a:gd name="T90" fmla="*/ 1279 w 1286"/>
                <a:gd name="T91" fmla="*/ 48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6" h="915">
                  <a:moveTo>
                    <a:pt x="1270" y="163"/>
                  </a:moveTo>
                  <a:cubicBezTo>
                    <a:pt x="1235" y="163"/>
                    <a:pt x="1195" y="166"/>
                    <a:pt x="1168" y="160"/>
                  </a:cubicBezTo>
                  <a:cubicBezTo>
                    <a:pt x="1135" y="153"/>
                    <a:pt x="1067" y="150"/>
                    <a:pt x="1049" y="132"/>
                  </a:cubicBezTo>
                  <a:cubicBezTo>
                    <a:pt x="1031" y="114"/>
                    <a:pt x="1003" y="99"/>
                    <a:pt x="1003" y="121"/>
                  </a:cubicBezTo>
                  <a:cubicBezTo>
                    <a:pt x="1003" y="142"/>
                    <a:pt x="952" y="146"/>
                    <a:pt x="924" y="128"/>
                  </a:cubicBezTo>
                  <a:cubicBezTo>
                    <a:pt x="895" y="110"/>
                    <a:pt x="848" y="96"/>
                    <a:pt x="827" y="81"/>
                  </a:cubicBezTo>
                  <a:cubicBezTo>
                    <a:pt x="815" y="74"/>
                    <a:pt x="792" y="64"/>
                    <a:pt x="770" y="53"/>
                  </a:cubicBezTo>
                  <a:cubicBezTo>
                    <a:pt x="740" y="59"/>
                    <a:pt x="654" y="27"/>
                    <a:pt x="597" y="34"/>
                  </a:cubicBezTo>
                  <a:cubicBezTo>
                    <a:pt x="537" y="42"/>
                    <a:pt x="343" y="25"/>
                    <a:pt x="268" y="31"/>
                  </a:cubicBezTo>
                  <a:cubicBezTo>
                    <a:pt x="193" y="37"/>
                    <a:pt x="188" y="0"/>
                    <a:pt x="147" y="0"/>
                  </a:cubicBezTo>
                  <a:cubicBezTo>
                    <a:pt x="106" y="0"/>
                    <a:pt x="124" y="51"/>
                    <a:pt x="64" y="52"/>
                  </a:cubicBezTo>
                  <a:cubicBezTo>
                    <a:pt x="5" y="54"/>
                    <a:pt x="0" y="90"/>
                    <a:pt x="42" y="124"/>
                  </a:cubicBezTo>
                  <a:cubicBezTo>
                    <a:pt x="67" y="144"/>
                    <a:pt x="64" y="185"/>
                    <a:pt x="60" y="222"/>
                  </a:cubicBezTo>
                  <a:cubicBezTo>
                    <a:pt x="73" y="220"/>
                    <a:pt x="82" y="217"/>
                    <a:pt x="87" y="211"/>
                  </a:cubicBezTo>
                  <a:cubicBezTo>
                    <a:pt x="105" y="189"/>
                    <a:pt x="123" y="193"/>
                    <a:pt x="123" y="214"/>
                  </a:cubicBezTo>
                  <a:cubicBezTo>
                    <a:pt x="123" y="236"/>
                    <a:pt x="162" y="229"/>
                    <a:pt x="184" y="229"/>
                  </a:cubicBezTo>
                  <a:cubicBezTo>
                    <a:pt x="205" y="229"/>
                    <a:pt x="198" y="247"/>
                    <a:pt x="223" y="229"/>
                  </a:cubicBezTo>
                  <a:cubicBezTo>
                    <a:pt x="248" y="211"/>
                    <a:pt x="284" y="218"/>
                    <a:pt x="284" y="239"/>
                  </a:cubicBezTo>
                  <a:cubicBezTo>
                    <a:pt x="284" y="261"/>
                    <a:pt x="338" y="250"/>
                    <a:pt x="310" y="279"/>
                  </a:cubicBezTo>
                  <a:cubicBezTo>
                    <a:pt x="281" y="308"/>
                    <a:pt x="245" y="315"/>
                    <a:pt x="245" y="336"/>
                  </a:cubicBezTo>
                  <a:cubicBezTo>
                    <a:pt x="245" y="358"/>
                    <a:pt x="277" y="405"/>
                    <a:pt x="252" y="430"/>
                  </a:cubicBezTo>
                  <a:cubicBezTo>
                    <a:pt x="227" y="455"/>
                    <a:pt x="259" y="498"/>
                    <a:pt x="234" y="498"/>
                  </a:cubicBezTo>
                  <a:cubicBezTo>
                    <a:pt x="209" y="498"/>
                    <a:pt x="180" y="509"/>
                    <a:pt x="209" y="537"/>
                  </a:cubicBezTo>
                  <a:cubicBezTo>
                    <a:pt x="238" y="566"/>
                    <a:pt x="259" y="591"/>
                    <a:pt x="238" y="591"/>
                  </a:cubicBezTo>
                  <a:cubicBezTo>
                    <a:pt x="216" y="591"/>
                    <a:pt x="202" y="634"/>
                    <a:pt x="213" y="645"/>
                  </a:cubicBezTo>
                  <a:cubicBezTo>
                    <a:pt x="223" y="656"/>
                    <a:pt x="274" y="688"/>
                    <a:pt x="234" y="695"/>
                  </a:cubicBezTo>
                  <a:cubicBezTo>
                    <a:pt x="195" y="703"/>
                    <a:pt x="195" y="735"/>
                    <a:pt x="195" y="757"/>
                  </a:cubicBezTo>
                  <a:cubicBezTo>
                    <a:pt x="195" y="765"/>
                    <a:pt x="201" y="777"/>
                    <a:pt x="209" y="789"/>
                  </a:cubicBezTo>
                  <a:cubicBezTo>
                    <a:pt x="227" y="786"/>
                    <a:pt x="246" y="785"/>
                    <a:pt x="262" y="793"/>
                  </a:cubicBezTo>
                  <a:cubicBezTo>
                    <a:pt x="303" y="812"/>
                    <a:pt x="327" y="915"/>
                    <a:pt x="383" y="908"/>
                  </a:cubicBezTo>
                  <a:cubicBezTo>
                    <a:pt x="407" y="905"/>
                    <a:pt x="395" y="887"/>
                    <a:pt x="407" y="875"/>
                  </a:cubicBezTo>
                  <a:cubicBezTo>
                    <a:pt x="419" y="864"/>
                    <a:pt x="441" y="873"/>
                    <a:pt x="464" y="873"/>
                  </a:cubicBezTo>
                  <a:cubicBezTo>
                    <a:pt x="488" y="873"/>
                    <a:pt x="500" y="839"/>
                    <a:pt x="556" y="837"/>
                  </a:cubicBezTo>
                  <a:cubicBezTo>
                    <a:pt x="612" y="836"/>
                    <a:pt x="647" y="831"/>
                    <a:pt x="683" y="833"/>
                  </a:cubicBezTo>
                  <a:cubicBezTo>
                    <a:pt x="718" y="834"/>
                    <a:pt x="746" y="822"/>
                    <a:pt x="755" y="797"/>
                  </a:cubicBezTo>
                  <a:cubicBezTo>
                    <a:pt x="764" y="772"/>
                    <a:pt x="793" y="750"/>
                    <a:pt x="833" y="744"/>
                  </a:cubicBezTo>
                  <a:cubicBezTo>
                    <a:pt x="873" y="738"/>
                    <a:pt x="867" y="697"/>
                    <a:pt x="870" y="673"/>
                  </a:cubicBezTo>
                  <a:cubicBezTo>
                    <a:pt x="873" y="650"/>
                    <a:pt x="940" y="614"/>
                    <a:pt x="944" y="597"/>
                  </a:cubicBezTo>
                  <a:cubicBezTo>
                    <a:pt x="948" y="579"/>
                    <a:pt x="906" y="511"/>
                    <a:pt x="945" y="451"/>
                  </a:cubicBezTo>
                  <a:cubicBezTo>
                    <a:pt x="985" y="390"/>
                    <a:pt x="1028" y="387"/>
                    <a:pt x="1028" y="353"/>
                  </a:cubicBezTo>
                  <a:cubicBezTo>
                    <a:pt x="1028" y="322"/>
                    <a:pt x="1069" y="310"/>
                    <a:pt x="1120" y="304"/>
                  </a:cubicBezTo>
                  <a:cubicBezTo>
                    <a:pt x="1170" y="299"/>
                    <a:pt x="1186" y="265"/>
                    <a:pt x="1229" y="247"/>
                  </a:cubicBezTo>
                  <a:cubicBezTo>
                    <a:pt x="1265" y="232"/>
                    <a:pt x="1278" y="205"/>
                    <a:pt x="1270" y="163"/>
                  </a:cubicBezTo>
                  <a:close/>
                  <a:moveTo>
                    <a:pt x="1279" y="486"/>
                  </a:moveTo>
                  <a:cubicBezTo>
                    <a:pt x="1272" y="436"/>
                    <a:pt x="1170" y="501"/>
                    <a:pt x="1192" y="515"/>
                  </a:cubicBezTo>
                  <a:cubicBezTo>
                    <a:pt x="1236" y="545"/>
                    <a:pt x="1286" y="536"/>
                    <a:pt x="1279" y="48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2" name="Freeform 128">
              <a:extLst>
                <a:ext uri="{FF2B5EF4-FFF2-40B4-BE49-F238E27FC236}">
                  <a16:creationId xmlns:a16="http://schemas.microsoft.com/office/drawing/2014/main" id="{242608E5-8E71-0A3A-1C53-9B2D10ACB1AF}"/>
                </a:ext>
              </a:extLst>
            </p:cNvPr>
            <p:cNvSpPr>
              <a:spLocks/>
            </p:cNvSpPr>
            <p:nvPr/>
          </p:nvSpPr>
          <p:spPr bwMode="auto">
            <a:xfrm>
              <a:off x="6214445" y="2642091"/>
              <a:ext cx="117994" cy="65937"/>
            </a:xfrm>
            <a:custGeom>
              <a:avLst/>
              <a:gdLst>
                <a:gd name="T0" fmla="*/ 3 w 338"/>
                <a:gd name="T1" fmla="*/ 165 h 188"/>
                <a:gd name="T2" fmla="*/ 66 w 338"/>
                <a:gd name="T3" fmla="*/ 156 h 188"/>
                <a:gd name="T4" fmla="*/ 84 w 338"/>
                <a:gd name="T5" fmla="*/ 186 h 188"/>
                <a:gd name="T6" fmla="*/ 154 w 338"/>
                <a:gd name="T7" fmla="*/ 173 h 188"/>
                <a:gd name="T8" fmla="*/ 216 w 338"/>
                <a:gd name="T9" fmla="*/ 175 h 188"/>
                <a:gd name="T10" fmla="*/ 251 w 338"/>
                <a:gd name="T11" fmla="*/ 131 h 188"/>
                <a:gd name="T12" fmla="*/ 276 w 338"/>
                <a:gd name="T13" fmla="*/ 82 h 188"/>
                <a:gd name="T14" fmla="*/ 338 w 338"/>
                <a:gd name="T15" fmla="*/ 40 h 188"/>
                <a:gd name="T16" fmla="*/ 313 w 338"/>
                <a:gd name="T17" fmla="*/ 2 h 188"/>
                <a:gd name="T18" fmla="*/ 245 w 338"/>
                <a:gd name="T19" fmla="*/ 24 h 188"/>
                <a:gd name="T20" fmla="*/ 159 w 338"/>
                <a:gd name="T21" fmla="*/ 55 h 188"/>
                <a:gd name="T22" fmla="*/ 48 w 338"/>
                <a:gd name="T23" fmla="*/ 35 h 188"/>
                <a:gd name="T24" fmla="*/ 8 w 338"/>
                <a:gd name="T25" fmla="*/ 32 h 188"/>
                <a:gd name="T26" fmla="*/ 3 w 338"/>
                <a:gd name="T27"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188">
                  <a:moveTo>
                    <a:pt x="3" y="165"/>
                  </a:moveTo>
                  <a:cubicBezTo>
                    <a:pt x="26" y="155"/>
                    <a:pt x="53" y="151"/>
                    <a:pt x="66" y="156"/>
                  </a:cubicBezTo>
                  <a:cubicBezTo>
                    <a:pt x="78" y="161"/>
                    <a:pt x="82" y="173"/>
                    <a:pt x="84" y="186"/>
                  </a:cubicBezTo>
                  <a:cubicBezTo>
                    <a:pt x="104" y="183"/>
                    <a:pt x="141" y="177"/>
                    <a:pt x="154" y="173"/>
                  </a:cubicBezTo>
                  <a:cubicBezTo>
                    <a:pt x="172" y="166"/>
                    <a:pt x="212" y="188"/>
                    <a:pt x="216" y="175"/>
                  </a:cubicBezTo>
                  <a:cubicBezTo>
                    <a:pt x="220" y="161"/>
                    <a:pt x="234" y="131"/>
                    <a:pt x="251" y="131"/>
                  </a:cubicBezTo>
                  <a:cubicBezTo>
                    <a:pt x="269" y="131"/>
                    <a:pt x="258" y="84"/>
                    <a:pt x="276" y="82"/>
                  </a:cubicBezTo>
                  <a:cubicBezTo>
                    <a:pt x="293" y="80"/>
                    <a:pt x="338" y="40"/>
                    <a:pt x="338" y="40"/>
                  </a:cubicBezTo>
                  <a:cubicBezTo>
                    <a:pt x="338" y="40"/>
                    <a:pt x="320" y="4"/>
                    <a:pt x="313" y="2"/>
                  </a:cubicBezTo>
                  <a:cubicBezTo>
                    <a:pt x="307" y="0"/>
                    <a:pt x="285" y="24"/>
                    <a:pt x="245" y="24"/>
                  </a:cubicBezTo>
                  <a:cubicBezTo>
                    <a:pt x="205" y="24"/>
                    <a:pt x="176" y="55"/>
                    <a:pt x="159" y="55"/>
                  </a:cubicBezTo>
                  <a:cubicBezTo>
                    <a:pt x="141" y="55"/>
                    <a:pt x="85" y="38"/>
                    <a:pt x="48" y="35"/>
                  </a:cubicBezTo>
                  <a:cubicBezTo>
                    <a:pt x="35" y="35"/>
                    <a:pt x="21" y="33"/>
                    <a:pt x="8" y="32"/>
                  </a:cubicBezTo>
                  <a:cubicBezTo>
                    <a:pt x="4" y="66"/>
                    <a:pt x="0" y="117"/>
                    <a:pt x="3" y="16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3" name="Freeform 129">
              <a:extLst>
                <a:ext uri="{FF2B5EF4-FFF2-40B4-BE49-F238E27FC236}">
                  <a16:creationId xmlns:a16="http://schemas.microsoft.com/office/drawing/2014/main" id="{EAD3E6BA-0159-8B96-A350-B4FCACC47539}"/>
                </a:ext>
              </a:extLst>
            </p:cNvPr>
            <p:cNvSpPr>
              <a:spLocks noEditPoints="1"/>
            </p:cNvSpPr>
            <p:nvPr/>
          </p:nvSpPr>
          <p:spPr bwMode="auto">
            <a:xfrm>
              <a:off x="6456216" y="2864197"/>
              <a:ext cx="220949" cy="275318"/>
            </a:xfrm>
            <a:custGeom>
              <a:avLst/>
              <a:gdLst>
                <a:gd name="T0" fmla="*/ 625 w 633"/>
                <a:gd name="T1" fmla="*/ 0 h 792"/>
                <a:gd name="T2" fmla="*/ 577 w 633"/>
                <a:gd name="T3" fmla="*/ 23 h 792"/>
                <a:gd name="T4" fmla="*/ 539 w 633"/>
                <a:gd name="T5" fmla="*/ 46 h 792"/>
                <a:gd name="T6" fmla="*/ 432 w 633"/>
                <a:gd name="T7" fmla="*/ 29 h 792"/>
                <a:gd name="T8" fmla="*/ 298 w 633"/>
                <a:gd name="T9" fmla="*/ 27 h 792"/>
                <a:gd name="T10" fmla="*/ 297 w 633"/>
                <a:gd name="T11" fmla="*/ 32 h 792"/>
                <a:gd name="T12" fmla="*/ 204 w 633"/>
                <a:gd name="T13" fmla="*/ 74 h 792"/>
                <a:gd name="T14" fmla="*/ 157 w 633"/>
                <a:gd name="T15" fmla="*/ 103 h 792"/>
                <a:gd name="T16" fmla="*/ 89 w 633"/>
                <a:gd name="T17" fmla="*/ 112 h 792"/>
                <a:gd name="T18" fmla="*/ 53 w 633"/>
                <a:gd name="T19" fmla="*/ 169 h 792"/>
                <a:gd name="T20" fmla="*/ 29 w 633"/>
                <a:gd name="T21" fmla="*/ 207 h 792"/>
                <a:gd name="T22" fmla="*/ 0 w 633"/>
                <a:gd name="T23" fmla="*/ 261 h 792"/>
                <a:gd name="T24" fmla="*/ 4 w 633"/>
                <a:gd name="T25" fmla="*/ 263 h 792"/>
                <a:gd name="T26" fmla="*/ 58 w 633"/>
                <a:gd name="T27" fmla="*/ 349 h 792"/>
                <a:gd name="T28" fmla="*/ 128 w 633"/>
                <a:gd name="T29" fmla="*/ 372 h 792"/>
                <a:gd name="T30" fmla="*/ 218 w 633"/>
                <a:gd name="T31" fmla="*/ 405 h 792"/>
                <a:gd name="T32" fmla="*/ 112 w 633"/>
                <a:gd name="T33" fmla="*/ 414 h 792"/>
                <a:gd name="T34" fmla="*/ 133 w 633"/>
                <a:gd name="T35" fmla="*/ 498 h 792"/>
                <a:gd name="T36" fmla="*/ 184 w 633"/>
                <a:gd name="T37" fmla="*/ 567 h 792"/>
                <a:gd name="T38" fmla="*/ 277 w 633"/>
                <a:gd name="T39" fmla="*/ 611 h 792"/>
                <a:gd name="T40" fmla="*/ 260 w 633"/>
                <a:gd name="T41" fmla="*/ 511 h 792"/>
                <a:gd name="T42" fmla="*/ 329 w 633"/>
                <a:gd name="T43" fmla="*/ 508 h 792"/>
                <a:gd name="T44" fmla="*/ 283 w 633"/>
                <a:gd name="T45" fmla="*/ 468 h 792"/>
                <a:gd name="T46" fmla="*/ 319 w 633"/>
                <a:gd name="T47" fmla="*/ 449 h 792"/>
                <a:gd name="T48" fmla="*/ 391 w 633"/>
                <a:gd name="T49" fmla="*/ 440 h 792"/>
                <a:gd name="T50" fmla="*/ 359 w 633"/>
                <a:gd name="T51" fmla="*/ 359 h 792"/>
                <a:gd name="T52" fmla="*/ 276 w 633"/>
                <a:gd name="T53" fmla="*/ 362 h 792"/>
                <a:gd name="T54" fmla="*/ 308 w 633"/>
                <a:gd name="T55" fmla="*/ 309 h 792"/>
                <a:gd name="T56" fmla="*/ 227 w 633"/>
                <a:gd name="T57" fmla="*/ 197 h 792"/>
                <a:gd name="T58" fmla="*/ 279 w 633"/>
                <a:gd name="T59" fmla="*/ 169 h 792"/>
                <a:gd name="T60" fmla="*/ 359 w 633"/>
                <a:gd name="T61" fmla="*/ 181 h 792"/>
                <a:gd name="T62" fmla="*/ 378 w 633"/>
                <a:gd name="T63" fmla="*/ 105 h 792"/>
                <a:gd name="T64" fmla="*/ 438 w 633"/>
                <a:gd name="T65" fmla="*/ 124 h 792"/>
                <a:gd name="T66" fmla="*/ 513 w 633"/>
                <a:gd name="T67" fmla="*/ 88 h 792"/>
                <a:gd name="T68" fmla="*/ 581 w 633"/>
                <a:gd name="T69" fmla="*/ 120 h 792"/>
                <a:gd name="T70" fmla="*/ 604 w 633"/>
                <a:gd name="T71" fmla="*/ 85 h 792"/>
                <a:gd name="T72" fmla="*/ 633 w 633"/>
                <a:gd name="T73" fmla="*/ 39 h 792"/>
                <a:gd name="T74" fmla="*/ 625 w 633"/>
                <a:gd name="T75" fmla="*/ 0 h 792"/>
                <a:gd name="T76" fmla="*/ 542 w 633"/>
                <a:gd name="T77" fmla="*/ 744 h 792"/>
                <a:gd name="T78" fmla="*/ 384 w 633"/>
                <a:gd name="T79" fmla="*/ 727 h 792"/>
                <a:gd name="T80" fmla="*/ 323 w 633"/>
                <a:gd name="T81" fmla="*/ 752 h 792"/>
                <a:gd name="T82" fmla="*/ 469 w 633"/>
                <a:gd name="T83" fmla="*/ 790 h 792"/>
                <a:gd name="T84" fmla="*/ 604 w 633"/>
                <a:gd name="T85" fmla="*/ 749 h 792"/>
                <a:gd name="T86" fmla="*/ 542 w 633"/>
                <a:gd name="T87" fmla="*/ 74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3" h="792">
                  <a:moveTo>
                    <a:pt x="625" y="0"/>
                  </a:moveTo>
                  <a:cubicBezTo>
                    <a:pt x="603" y="2"/>
                    <a:pt x="572" y="10"/>
                    <a:pt x="577" y="23"/>
                  </a:cubicBezTo>
                  <a:cubicBezTo>
                    <a:pt x="583" y="37"/>
                    <a:pt x="562" y="46"/>
                    <a:pt x="539" y="46"/>
                  </a:cubicBezTo>
                  <a:cubicBezTo>
                    <a:pt x="539" y="46"/>
                    <a:pt x="456" y="40"/>
                    <a:pt x="432" y="29"/>
                  </a:cubicBezTo>
                  <a:cubicBezTo>
                    <a:pt x="414" y="20"/>
                    <a:pt x="336" y="24"/>
                    <a:pt x="298" y="27"/>
                  </a:cubicBezTo>
                  <a:cubicBezTo>
                    <a:pt x="298" y="28"/>
                    <a:pt x="298" y="30"/>
                    <a:pt x="297" y="32"/>
                  </a:cubicBezTo>
                  <a:cubicBezTo>
                    <a:pt x="288" y="45"/>
                    <a:pt x="217" y="81"/>
                    <a:pt x="204" y="74"/>
                  </a:cubicBezTo>
                  <a:cubicBezTo>
                    <a:pt x="190" y="68"/>
                    <a:pt x="184" y="96"/>
                    <a:pt x="157" y="103"/>
                  </a:cubicBezTo>
                  <a:cubicBezTo>
                    <a:pt x="131" y="110"/>
                    <a:pt x="91" y="101"/>
                    <a:pt x="89" y="112"/>
                  </a:cubicBezTo>
                  <a:cubicBezTo>
                    <a:pt x="86" y="123"/>
                    <a:pt x="69" y="154"/>
                    <a:pt x="53" y="169"/>
                  </a:cubicBezTo>
                  <a:cubicBezTo>
                    <a:pt x="38" y="185"/>
                    <a:pt x="51" y="203"/>
                    <a:pt x="29" y="207"/>
                  </a:cubicBezTo>
                  <a:cubicBezTo>
                    <a:pt x="14" y="210"/>
                    <a:pt x="8" y="237"/>
                    <a:pt x="0" y="261"/>
                  </a:cubicBezTo>
                  <a:cubicBezTo>
                    <a:pt x="1" y="262"/>
                    <a:pt x="3" y="263"/>
                    <a:pt x="4" y="263"/>
                  </a:cubicBezTo>
                  <a:cubicBezTo>
                    <a:pt x="37" y="273"/>
                    <a:pt x="62" y="312"/>
                    <a:pt x="58" y="349"/>
                  </a:cubicBezTo>
                  <a:cubicBezTo>
                    <a:pt x="53" y="386"/>
                    <a:pt x="105" y="399"/>
                    <a:pt x="128" y="372"/>
                  </a:cubicBezTo>
                  <a:cubicBezTo>
                    <a:pt x="152" y="346"/>
                    <a:pt x="218" y="387"/>
                    <a:pt x="218" y="405"/>
                  </a:cubicBezTo>
                  <a:cubicBezTo>
                    <a:pt x="218" y="423"/>
                    <a:pt x="150" y="386"/>
                    <a:pt x="112" y="414"/>
                  </a:cubicBezTo>
                  <a:cubicBezTo>
                    <a:pt x="74" y="442"/>
                    <a:pt x="142" y="468"/>
                    <a:pt x="133" y="498"/>
                  </a:cubicBezTo>
                  <a:cubicBezTo>
                    <a:pt x="124" y="527"/>
                    <a:pt x="150" y="569"/>
                    <a:pt x="184" y="567"/>
                  </a:cubicBezTo>
                  <a:cubicBezTo>
                    <a:pt x="218" y="566"/>
                    <a:pt x="257" y="622"/>
                    <a:pt x="277" y="611"/>
                  </a:cubicBezTo>
                  <a:cubicBezTo>
                    <a:pt x="298" y="601"/>
                    <a:pt x="252" y="523"/>
                    <a:pt x="260" y="511"/>
                  </a:cubicBezTo>
                  <a:cubicBezTo>
                    <a:pt x="267" y="499"/>
                    <a:pt x="308" y="532"/>
                    <a:pt x="329" y="508"/>
                  </a:cubicBezTo>
                  <a:cubicBezTo>
                    <a:pt x="350" y="485"/>
                    <a:pt x="314" y="467"/>
                    <a:pt x="283" y="468"/>
                  </a:cubicBezTo>
                  <a:cubicBezTo>
                    <a:pt x="252" y="470"/>
                    <a:pt x="282" y="427"/>
                    <a:pt x="319" y="449"/>
                  </a:cubicBezTo>
                  <a:cubicBezTo>
                    <a:pt x="356" y="471"/>
                    <a:pt x="373" y="443"/>
                    <a:pt x="391" y="440"/>
                  </a:cubicBezTo>
                  <a:cubicBezTo>
                    <a:pt x="409" y="437"/>
                    <a:pt x="413" y="374"/>
                    <a:pt x="359" y="359"/>
                  </a:cubicBezTo>
                  <a:cubicBezTo>
                    <a:pt x="304" y="344"/>
                    <a:pt x="311" y="399"/>
                    <a:pt x="276" y="362"/>
                  </a:cubicBezTo>
                  <a:cubicBezTo>
                    <a:pt x="240" y="325"/>
                    <a:pt x="308" y="340"/>
                    <a:pt x="308" y="309"/>
                  </a:cubicBezTo>
                  <a:cubicBezTo>
                    <a:pt x="308" y="278"/>
                    <a:pt x="254" y="234"/>
                    <a:pt x="227" y="197"/>
                  </a:cubicBezTo>
                  <a:cubicBezTo>
                    <a:pt x="201" y="160"/>
                    <a:pt x="264" y="142"/>
                    <a:pt x="279" y="169"/>
                  </a:cubicBezTo>
                  <a:cubicBezTo>
                    <a:pt x="294" y="195"/>
                    <a:pt x="333" y="191"/>
                    <a:pt x="359" y="181"/>
                  </a:cubicBezTo>
                  <a:cubicBezTo>
                    <a:pt x="384" y="170"/>
                    <a:pt x="332" y="123"/>
                    <a:pt x="378" y="105"/>
                  </a:cubicBezTo>
                  <a:cubicBezTo>
                    <a:pt x="423" y="88"/>
                    <a:pt x="423" y="119"/>
                    <a:pt x="438" y="124"/>
                  </a:cubicBezTo>
                  <a:cubicBezTo>
                    <a:pt x="453" y="130"/>
                    <a:pt x="466" y="88"/>
                    <a:pt x="513" y="88"/>
                  </a:cubicBezTo>
                  <a:cubicBezTo>
                    <a:pt x="538" y="88"/>
                    <a:pt x="560" y="104"/>
                    <a:pt x="581" y="120"/>
                  </a:cubicBezTo>
                  <a:cubicBezTo>
                    <a:pt x="594" y="105"/>
                    <a:pt x="604" y="97"/>
                    <a:pt x="604" y="85"/>
                  </a:cubicBezTo>
                  <a:cubicBezTo>
                    <a:pt x="604" y="70"/>
                    <a:pt x="633" y="63"/>
                    <a:pt x="633" y="39"/>
                  </a:cubicBezTo>
                  <a:cubicBezTo>
                    <a:pt x="633" y="27"/>
                    <a:pt x="628" y="12"/>
                    <a:pt x="625" y="0"/>
                  </a:cubicBezTo>
                  <a:close/>
                  <a:moveTo>
                    <a:pt x="542" y="744"/>
                  </a:moveTo>
                  <a:cubicBezTo>
                    <a:pt x="518" y="731"/>
                    <a:pt x="412" y="753"/>
                    <a:pt x="384" y="727"/>
                  </a:cubicBezTo>
                  <a:cubicBezTo>
                    <a:pt x="356" y="700"/>
                    <a:pt x="298" y="748"/>
                    <a:pt x="323" y="752"/>
                  </a:cubicBezTo>
                  <a:cubicBezTo>
                    <a:pt x="359" y="758"/>
                    <a:pt x="412" y="789"/>
                    <a:pt x="469" y="790"/>
                  </a:cubicBezTo>
                  <a:cubicBezTo>
                    <a:pt x="527" y="792"/>
                    <a:pt x="605" y="763"/>
                    <a:pt x="604" y="749"/>
                  </a:cubicBezTo>
                  <a:cubicBezTo>
                    <a:pt x="602" y="734"/>
                    <a:pt x="565" y="758"/>
                    <a:pt x="542" y="74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4" name="Freeform 130">
              <a:extLst>
                <a:ext uri="{FF2B5EF4-FFF2-40B4-BE49-F238E27FC236}">
                  <a16:creationId xmlns:a16="http://schemas.microsoft.com/office/drawing/2014/main" id="{B8E73C40-AB43-59BF-F23D-988DACB9BE1B}"/>
                </a:ext>
              </a:extLst>
            </p:cNvPr>
            <p:cNvSpPr>
              <a:spLocks/>
            </p:cNvSpPr>
            <p:nvPr/>
          </p:nvSpPr>
          <p:spPr bwMode="auto">
            <a:xfrm>
              <a:off x="6865722" y="3102497"/>
              <a:ext cx="92543" cy="56683"/>
            </a:xfrm>
            <a:custGeom>
              <a:avLst/>
              <a:gdLst>
                <a:gd name="T0" fmla="*/ 177 w 264"/>
                <a:gd name="T1" fmla="*/ 102 h 164"/>
                <a:gd name="T2" fmla="*/ 230 w 264"/>
                <a:gd name="T3" fmla="*/ 38 h 164"/>
                <a:gd name="T4" fmla="*/ 228 w 264"/>
                <a:gd name="T5" fmla="*/ 19 h 164"/>
                <a:gd name="T6" fmla="*/ 87 w 264"/>
                <a:gd name="T7" fmla="*/ 62 h 164"/>
                <a:gd name="T8" fmla="*/ 41 w 264"/>
                <a:gd name="T9" fmla="*/ 133 h 164"/>
                <a:gd name="T10" fmla="*/ 177 w 264"/>
                <a:gd name="T11" fmla="*/ 102 h 164"/>
              </a:gdLst>
              <a:ahLst/>
              <a:cxnLst>
                <a:cxn ang="0">
                  <a:pos x="T0" y="T1"/>
                </a:cxn>
                <a:cxn ang="0">
                  <a:pos x="T2" y="T3"/>
                </a:cxn>
                <a:cxn ang="0">
                  <a:pos x="T4" y="T5"/>
                </a:cxn>
                <a:cxn ang="0">
                  <a:pos x="T6" y="T7"/>
                </a:cxn>
                <a:cxn ang="0">
                  <a:pos x="T8" y="T9"/>
                </a:cxn>
                <a:cxn ang="0">
                  <a:pos x="T10" y="T11"/>
                </a:cxn>
              </a:cxnLst>
              <a:rect l="0" t="0" r="r" b="b"/>
              <a:pathLst>
                <a:path w="264" h="164">
                  <a:moveTo>
                    <a:pt x="177" y="102"/>
                  </a:moveTo>
                  <a:cubicBezTo>
                    <a:pt x="174" y="85"/>
                    <a:pt x="196" y="51"/>
                    <a:pt x="230" y="38"/>
                  </a:cubicBezTo>
                  <a:cubicBezTo>
                    <a:pt x="264" y="25"/>
                    <a:pt x="251" y="0"/>
                    <a:pt x="228" y="19"/>
                  </a:cubicBezTo>
                  <a:cubicBezTo>
                    <a:pt x="206" y="38"/>
                    <a:pt x="153" y="59"/>
                    <a:pt x="87" y="62"/>
                  </a:cubicBezTo>
                  <a:cubicBezTo>
                    <a:pt x="20" y="65"/>
                    <a:pt x="0" y="108"/>
                    <a:pt x="41" y="133"/>
                  </a:cubicBezTo>
                  <a:cubicBezTo>
                    <a:pt x="94" y="164"/>
                    <a:pt x="180" y="118"/>
                    <a:pt x="177" y="10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5" name="Freeform 131">
              <a:extLst>
                <a:ext uri="{FF2B5EF4-FFF2-40B4-BE49-F238E27FC236}">
                  <a16:creationId xmlns:a16="http://schemas.microsoft.com/office/drawing/2014/main" id="{8251FB35-2453-A51C-8BE4-9B7944553D2C}"/>
                </a:ext>
              </a:extLst>
            </p:cNvPr>
            <p:cNvSpPr>
              <a:spLocks/>
            </p:cNvSpPr>
            <p:nvPr/>
          </p:nvSpPr>
          <p:spPr bwMode="auto">
            <a:xfrm>
              <a:off x="4919987" y="1648402"/>
              <a:ext cx="372490" cy="188558"/>
            </a:xfrm>
            <a:custGeom>
              <a:avLst/>
              <a:gdLst>
                <a:gd name="T0" fmla="*/ 900 w 1071"/>
                <a:gd name="T1" fmla="*/ 384 h 540"/>
                <a:gd name="T2" fmla="*/ 980 w 1071"/>
                <a:gd name="T3" fmla="*/ 321 h 540"/>
                <a:gd name="T4" fmla="*/ 1057 w 1071"/>
                <a:gd name="T5" fmla="*/ 247 h 540"/>
                <a:gd name="T6" fmla="*/ 1005 w 1071"/>
                <a:gd name="T7" fmla="*/ 164 h 540"/>
                <a:gd name="T8" fmla="*/ 950 w 1071"/>
                <a:gd name="T9" fmla="*/ 115 h 540"/>
                <a:gd name="T10" fmla="*/ 933 w 1071"/>
                <a:gd name="T11" fmla="*/ 53 h 540"/>
                <a:gd name="T12" fmla="*/ 865 w 1071"/>
                <a:gd name="T13" fmla="*/ 58 h 540"/>
                <a:gd name="T14" fmla="*/ 769 w 1071"/>
                <a:gd name="T15" fmla="*/ 12 h 540"/>
                <a:gd name="T16" fmla="*/ 757 w 1071"/>
                <a:gd name="T17" fmla="*/ 73 h 540"/>
                <a:gd name="T18" fmla="*/ 698 w 1071"/>
                <a:gd name="T19" fmla="*/ 77 h 540"/>
                <a:gd name="T20" fmla="*/ 658 w 1071"/>
                <a:gd name="T21" fmla="*/ 78 h 540"/>
                <a:gd name="T22" fmla="*/ 601 w 1071"/>
                <a:gd name="T23" fmla="*/ 87 h 540"/>
                <a:gd name="T24" fmla="*/ 549 w 1071"/>
                <a:gd name="T25" fmla="*/ 70 h 540"/>
                <a:gd name="T26" fmla="*/ 482 w 1071"/>
                <a:gd name="T27" fmla="*/ 115 h 540"/>
                <a:gd name="T28" fmla="*/ 443 w 1071"/>
                <a:gd name="T29" fmla="*/ 95 h 540"/>
                <a:gd name="T30" fmla="*/ 397 w 1071"/>
                <a:gd name="T31" fmla="*/ 126 h 540"/>
                <a:gd name="T32" fmla="*/ 384 w 1071"/>
                <a:gd name="T33" fmla="*/ 171 h 540"/>
                <a:gd name="T34" fmla="*/ 319 w 1071"/>
                <a:gd name="T35" fmla="*/ 201 h 540"/>
                <a:gd name="T36" fmla="*/ 292 w 1071"/>
                <a:gd name="T37" fmla="*/ 121 h 540"/>
                <a:gd name="T38" fmla="*/ 140 w 1071"/>
                <a:gd name="T39" fmla="*/ 21 h 540"/>
                <a:gd name="T40" fmla="*/ 155 w 1071"/>
                <a:gd name="T41" fmla="*/ 77 h 540"/>
                <a:gd name="T42" fmla="*/ 118 w 1071"/>
                <a:gd name="T43" fmla="*/ 74 h 540"/>
                <a:gd name="T44" fmla="*/ 53 w 1071"/>
                <a:gd name="T45" fmla="*/ 99 h 540"/>
                <a:gd name="T46" fmla="*/ 3 w 1071"/>
                <a:gd name="T47" fmla="*/ 166 h 540"/>
                <a:gd name="T48" fmla="*/ 99 w 1071"/>
                <a:gd name="T49" fmla="*/ 189 h 540"/>
                <a:gd name="T50" fmla="*/ 220 w 1071"/>
                <a:gd name="T51" fmla="*/ 189 h 540"/>
                <a:gd name="T52" fmla="*/ 201 w 1071"/>
                <a:gd name="T53" fmla="*/ 238 h 540"/>
                <a:gd name="T54" fmla="*/ 149 w 1071"/>
                <a:gd name="T55" fmla="*/ 266 h 540"/>
                <a:gd name="T56" fmla="*/ 35 w 1071"/>
                <a:gd name="T57" fmla="*/ 297 h 540"/>
                <a:gd name="T58" fmla="*/ 180 w 1071"/>
                <a:gd name="T59" fmla="*/ 300 h 540"/>
                <a:gd name="T60" fmla="*/ 215 w 1071"/>
                <a:gd name="T61" fmla="*/ 337 h 540"/>
                <a:gd name="T62" fmla="*/ 245 w 1071"/>
                <a:gd name="T63" fmla="*/ 371 h 540"/>
                <a:gd name="T64" fmla="*/ 211 w 1071"/>
                <a:gd name="T65" fmla="*/ 416 h 540"/>
                <a:gd name="T66" fmla="*/ 161 w 1071"/>
                <a:gd name="T67" fmla="*/ 449 h 540"/>
                <a:gd name="T68" fmla="*/ 288 w 1071"/>
                <a:gd name="T69" fmla="*/ 444 h 540"/>
                <a:gd name="T70" fmla="*/ 469 w 1071"/>
                <a:gd name="T71" fmla="*/ 517 h 540"/>
                <a:gd name="T72" fmla="*/ 642 w 1071"/>
                <a:gd name="T73" fmla="*/ 477 h 540"/>
                <a:gd name="T74" fmla="*/ 766 w 1071"/>
                <a:gd name="T75" fmla="*/ 436 h 540"/>
                <a:gd name="T76" fmla="*/ 900 w 1071"/>
                <a:gd name="T77" fmla="*/ 38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1" h="540">
                  <a:moveTo>
                    <a:pt x="900" y="384"/>
                  </a:moveTo>
                  <a:cubicBezTo>
                    <a:pt x="958" y="381"/>
                    <a:pt x="956" y="318"/>
                    <a:pt x="980" y="321"/>
                  </a:cubicBezTo>
                  <a:cubicBezTo>
                    <a:pt x="1003" y="324"/>
                    <a:pt x="1042" y="276"/>
                    <a:pt x="1057" y="247"/>
                  </a:cubicBezTo>
                  <a:cubicBezTo>
                    <a:pt x="1071" y="217"/>
                    <a:pt x="1040" y="164"/>
                    <a:pt x="1005" y="164"/>
                  </a:cubicBezTo>
                  <a:cubicBezTo>
                    <a:pt x="969" y="164"/>
                    <a:pt x="943" y="136"/>
                    <a:pt x="950" y="115"/>
                  </a:cubicBezTo>
                  <a:cubicBezTo>
                    <a:pt x="958" y="95"/>
                    <a:pt x="931" y="68"/>
                    <a:pt x="933" y="53"/>
                  </a:cubicBezTo>
                  <a:cubicBezTo>
                    <a:pt x="934" y="39"/>
                    <a:pt x="888" y="52"/>
                    <a:pt x="865" y="58"/>
                  </a:cubicBezTo>
                  <a:cubicBezTo>
                    <a:pt x="841" y="64"/>
                    <a:pt x="791" y="0"/>
                    <a:pt x="769" y="12"/>
                  </a:cubicBezTo>
                  <a:cubicBezTo>
                    <a:pt x="747" y="24"/>
                    <a:pt x="763" y="55"/>
                    <a:pt x="757" y="73"/>
                  </a:cubicBezTo>
                  <a:cubicBezTo>
                    <a:pt x="751" y="90"/>
                    <a:pt x="698" y="56"/>
                    <a:pt x="698" y="77"/>
                  </a:cubicBezTo>
                  <a:cubicBezTo>
                    <a:pt x="698" y="98"/>
                    <a:pt x="676" y="101"/>
                    <a:pt x="658" y="78"/>
                  </a:cubicBezTo>
                  <a:cubicBezTo>
                    <a:pt x="640" y="56"/>
                    <a:pt x="599" y="70"/>
                    <a:pt x="601" y="87"/>
                  </a:cubicBezTo>
                  <a:cubicBezTo>
                    <a:pt x="602" y="105"/>
                    <a:pt x="583" y="90"/>
                    <a:pt x="549" y="70"/>
                  </a:cubicBezTo>
                  <a:cubicBezTo>
                    <a:pt x="515" y="49"/>
                    <a:pt x="479" y="93"/>
                    <a:pt x="482" y="115"/>
                  </a:cubicBezTo>
                  <a:cubicBezTo>
                    <a:pt x="485" y="138"/>
                    <a:pt x="471" y="143"/>
                    <a:pt x="443" y="95"/>
                  </a:cubicBezTo>
                  <a:cubicBezTo>
                    <a:pt x="415" y="46"/>
                    <a:pt x="382" y="99"/>
                    <a:pt x="397" y="126"/>
                  </a:cubicBezTo>
                  <a:cubicBezTo>
                    <a:pt x="412" y="152"/>
                    <a:pt x="406" y="185"/>
                    <a:pt x="384" y="171"/>
                  </a:cubicBezTo>
                  <a:cubicBezTo>
                    <a:pt x="361" y="158"/>
                    <a:pt x="332" y="180"/>
                    <a:pt x="319" y="201"/>
                  </a:cubicBezTo>
                  <a:cubicBezTo>
                    <a:pt x="305" y="222"/>
                    <a:pt x="258" y="140"/>
                    <a:pt x="292" y="121"/>
                  </a:cubicBezTo>
                  <a:cubicBezTo>
                    <a:pt x="326" y="102"/>
                    <a:pt x="184" y="21"/>
                    <a:pt x="140" y="21"/>
                  </a:cubicBezTo>
                  <a:cubicBezTo>
                    <a:pt x="96" y="21"/>
                    <a:pt x="125" y="53"/>
                    <a:pt x="155" y="77"/>
                  </a:cubicBezTo>
                  <a:cubicBezTo>
                    <a:pt x="184" y="101"/>
                    <a:pt x="134" y="95"/>
                    <a:pt x="118" y="74"/>
                  </a:cubicBezTo>
                  <a:cubicBezTo>
                    <a:pt x="102" y="53"/>
                    <a:pt x="71" y="70"/>
                    <a:pt x="53" y="99"/>
                  </a:cubicBezTo>
                  <a:cubicBezTo>
                    <a:pt x="35" y="129"/>
                    <a:pt x="6" y="145"/>
                    <a:pt x="3" y="166"/>
                  </a:cubicBezTo>
                  <a:cubicBezTo>
                    <a:pt x="0" y="186"/>
                    <a:pt x="53" y="208"/>
                    <a:pt x="99" y="189"/>
                  </a:cubicBezTo>
                  <a:cubicBezTo>
                    <a:pt x="144" y="170"/>
                    <a:pt x="196" y="167"/>
                    <a:pt x="220" y="189"/>
                  </a:cubicBezTo>
                  <a:cubicBezTo>
                    <a:pt x="243" y="211"/>
                    <a:pt x="177" y="220"/>
                    <a:pt x="201" y="238"/>
                  </a:cubicBezTo>
                  <a:cubicBezTo>
                    <a:pt x="224" y="256"/>
                    <a:pt x="205" y="270"/>
                    <a:pt x="149" y="266"/>
                  </a:cubicBezTo>
                  <a:cubicBezTo>
                    <a:pt x="93" y="262"/>
                    <a:pt x="25" y="278"/>
                    <a:pt x="35" y="297"/>
                  </a:cubicBezTo>
                  <a:cubicBezTo>
                    <a:pt x="46" y="316"/>
                    <a:pt x="178" y="281"/>
                    <a:pt x="180" y="300"/>
                  </a:cubicBezTo>
                  <a:cubicBezTo>
                    <a:pt x="181" y="319"/>
                    <a:pt x="180" y="351"/>
                    <a:pt x="215" y="337"/>
                  </a:cubicBezTo>
                  <a:cubicBezTo>
                    <a:pt x="251" y="322"/>
                    <a:pt x="227" y="363"/>
                    <a:pt x="245" y="371"/>
                  </a:cubicBezTo>
                  <a:cubicBezTo>
                    <a:pt x="263" y="378"/>
                    <a:pt x="258" y="413"/>
                    <a:pt x="211" y="416"/>
                  </a:cubicBezTo>
                  <a:cubicBezTo>
                    <a:pt x="164" y="419"/>
                    <a:pt x="141" y="429"/>
                    <a:pt x="161" y="449"/>
                  </a:cubicBezTo>
                  <a:cubicBezTo>
                    <a:pt x="186" y="474"/>
                    <a:pt x="237" y="456"/>
                    <a:pt x="288" y="444"/>
                  </a:cubicBezTo>
                  <a:cubicBezTo>
                    <a:pt x="338" y="433"/>
                    <a:pt x="410" y="493"/>
                    <a:pt x="469" y="517"/>
                  </a:cubicBezTo>
                  <a:cubicBezTo>
                    <a:pt x="528" y="540"/>
                    <a:pt x="630" y="508"/>
                    <a:pt x="642" y="477"/>
                  </a:cubicBezTo>
                  <a:cubicBezTo>
                    <a:pt x="654" y="446"/>
                    <a:pt x="733" y="458"/>
                    <a:pt x="766" y="436"/>
                  </a:cubicBezTo>
                  <a:cubicBezTo>
                    <a:pt x="798" y="413"/>
                    <a:pt x="842" y="387"/>
                    <a:pt x="900" y="38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6" name="Freeform 132">
              <a:extLst>
                <a:ext uri="{FF2B5EF4-FFF2-40B4-BE49-F238E27FC236}">
                  <a16:creationId xmlns:a16="http://schemas.microsoft.com/office/drawing/2014/main" id="{E917D3B9-50FE-5E5C-D5CB-AA72D0975D46}"/>
                </a:ext>
              </a:extLst>
            </p:cNvPr>
            <p:cNvSpPr>
              <a:spLocks/>
            </p:cNvSpPr>
            <p:nvPr/>
          </p:nvSpPr>
          <p:spPr bwMode="auto">
            <a:xfrm>
              <a:off x="5398901" y="2258035"/>
              <a:ext cx="157325" cy="174677"/>
            </a:xfrm>
            <a:custGeom>
              <a:avLst/>
              <a:gdLst>
                <a:gd name="T0" fmla="*/ 404 w 452"/>
                <a:gd name="T1" fmla="*/ 158 h 501"/>
                <a:gd name="T2" fmla="*/ 371 w 452"/>
                <a:gd name="T3" fmla="*/ 128 h 501"/>
                <a:gd name="T4" fmla="*/ 313 w 452"/>
                <a:gd name="T5" fmla="*/ 146 h 501"/>
                <a:gd name="T6" fmla="*/ 251 w 452"/>
                <a:gd name="T7" fmla="*/ 133 h 501"/>
                <a:gd name="T8" fmla="*/ 273 w 452"/>
                <a:gd name="T9" fmla="*/ 75 h 501"/>
                <a:gd name="T10" fmla="*/ 300 w 452"/>
                <a:gd name="T11" fmla="*/ 18 h 501"/>
                <a:gd name="T12" fmla="*/ 288 w 452"/>
                <a:gd name="T13" fmla="*/ 16 h 501"/>
                <a:gd name="T14" fmla="*/ 188 w 452"/>
                <a:gd name="T15" fmla="*/ 36 h 501"/>
                <a:gd name="T16" fmla="*/ 235 w 452"/>
                <a:gd name="T17" fmla="*/ 84 h 501"/>
                <a:gd name="T18" fmla="*/ 154 w 452"/>
                <a:gd name="T19" fmla="*/ 125 h 501"/>
                <a:gd name="T20" fmla="*/ 47 w 452"/>
                <a:gd name="T21" fmla="*/ 126 h 501"/>
                <a:gd name="T22" fmla="*/ 59 w 452"/>
                <a:gd name="T23" fmla="*/ 202 h 501"/>
                <a:gd name="T24" fmla="*/ 105 w 452"/>
                <a:gd name="T25" fmla="*/ 273 h 501"/>
                <a:gd name="T26" fmla="*/ 78 w 452"/>
                <a:gd name="T27" fmla="*/ 357 h 501"/>
                <a:gd name="T28" fmla="*/ 12 w 452"/>
                <a:gd name="T29" fmla="*/ 422 h 501"/>
                <a:gd name="T30" fmla="*/ 111 w 452"/>
                <a:gd name="T31" fmla="*/ 501 h 501"/>
                <a:gd name="T32" fmla="*/ 284 w 452"/>
                <a:gd name="T33" fmla="*/ 430 h 501"/>
                <a:gd name="T34" fmla="*/ 406 w 452"/>
                <a:gd name="T35" fmla="*/ 405 h 501"/>
                <a:gd name="T36" fmla="*/ 406 w 452"/>
                <a:gd name="T37" fmla="*/ 174 h 501"/>
                <a:gd name="T38" fmla="*/ 404 w 452"/>
                <a:gd name="T39" fmla="*/ 15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2" h="501">
                  <a:moveTo>
                    <a:pt x="404" y="158"/>
                  </a:moveTo>
                  <a:cubicBezTo>
                    <a:pt x="392" y="149"/>
                    <a:pt x="380" y="139"/>
                    <a:pt x="371" y="128"/>
                  </a:cubicBezTo>
                  <a:cubicBezTo>
                    <a:pt x="333" y="84"/>
                    <a:pt x="318" y="119"/>
                    <a:pt x="313" y="146"/>
                  </a:cubicBezTo>
                  <a:cubicBezTo>
                    <a:pt x="309" y="173"/>
                    <a:pt x="273" y="137"/>
                    <a:pt x="251" y="133"/>
                  </a:cubicBezTo>
                  <a:cubicBezTo>
                    <a:pt x="229" y="128"/>
                    <a:pt x="258" y="86"/>
                    <a:pt x="273" y="75"/>
                  </a:cubicBezTo>
                  <a:cubicBezTo>
                    <a:pt x="284" y="67"/>
                    <a:pt x="294" y="47"/>
                    <a:pt x="300" y="18"/>
                  </a:cubicBezTo>
                  <a:cubicBezTo>
                    <a:pt x="296" y="18"/>
                    <a:pt x="292" y="17"/>
                    <a:pt x="288" y="16"/>
                  </a:cubicBezTo>
                  <a:cubicBezTo>
                    <a:pt x="247" y="0"/>
                    <a:pt x="189" y="0"/>
                    <a:pt x="188" y="36"/>
                  </a:cubicBezTo>
                  <a:cubicBezTo>
                    <a:pt x="186" y="73"/>
                    <a:pt x="233" y="60"/>
                    <a:pt x="235" y="84"/>
                  </a:cubicBezTo>
                  <a:cubicBezTo>
                    <a:pt x="236" y="107"/>
                    <a:pt x="188" y="101"/>
                    <a:pt x="154" y="125"/>
                  </a:cubicBezTo>
                  <a:cubicBezTo>
                    <a:pt x="120" y="149"/>
                    <a:pt x="83" y="109"/>
                    <a:pt x="47" y="126"/>
                  </a:cubicBezTo>
                  <a:cubicBezTo>
                    <a:pt x="12" y="144"/>
                    <a:pt x="86" y="165"/>
                    <a:pt x="59" y="202"/>
                  </a:cubicBezTo>
                  <a:cubicBezTo>
                    <a:pt x="33" y="239"/>
                    <a:pt x="61" y="237"/>
                    <a:pt x="105" y="273"/>
                  </a:cubicBezTo>
                  <a:cubicBezTo>
                    <a:pt x="149" y="308"/>
                    <a:pt x="78" y="317"/>
                    <a:pt x="78" y="357"/>
                  </a:cubicBezTo>
                  <a:cubicBezTo>
                    <a:pt x="78" y="396"/>
                    <a:pt x="24" y="395"/>
                    <a:pt x="12" y="422"/>
                  </a:cubicBezTo>
                  <a:cubicBezTo>
                    <a:pt x="0" y="448"/>
                    <a:pt x="59" y="501"/>
                    <a:pt x="111" y="501"/>
                  </a:cubicBezTo>
                  <a:cubicBezTo>
                    <a:pt x="148" y="501"/>
                    <a:pt x="233" y="478"/>
                    <a:pt x="284" y="430"/>
                  </a:cubicBezTo>
                  <a:cubicBezTo>
                    <a:pt x="334" y="383"/>
                    <a:pt x="360" y="429"/>
                    <a:pt x="406" y="405"/>
                  </a:cubicBezTo>
                  <a:cubicBezTo>
                    <a:pt x="452" y="382"/>
                    <a:pt x="424" y="209"/>
                    <a:pt x="406" y="174"/>
                  </a:cubicBezTo>
                  <a:cubicBezTo>
                    <a:pt x="403" y="167"/>
                    <a:pt x="403" y="163"/>
                    <a:pt x="404" y="15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7" name="Freeform 133">
              <a:extLst>
                <a:ext uri="{FF2B5EF4-FFF2-40B4-BE49-F238E27FC236}">
                  <a16:creationId xmlns:a16="http://schemas.microsoft.com/office/drawing/2014/main" id="{363F11F1-0654-38D4-0B09-3135F127D9D0}"/>
                </a:ext>
              </a:extLst>
            </p:cNvPr>
            <p:cNvSpPr>
              <a:spLocks noEditPoints="1"/>
            </p:cNvSpPr>
            <p:nvPr/>
          </p:nvSpPr>
          <p:spPr bwMode="auto">
            <a:xfrm>
              <a:off x="5478722" y="1972305"/>
              <a:ext cx="351668" cy="535598"/>
            </a:xfrm>
            <a:custGeom>
              <a:avLst/>
              <a:gdLst>
                <a:gd name="T0" fmla="*/ 71 w 1007"/>
                <a:gd name="T1" fmla="*/ 836 h 1536"/>
                <a:gd name="T2" fmla="*/ 22 w 1007"/>
                <a:gd name="T3" fmla="*/ 951 h 1536"/>
                <a:gd name="T4" fmla="*/ 142 w 1007"/>
                <a:gd name="T5" fmla="*/ 946 h 1536"/>
                <a:gd name="T6" fmla="*/ 252 w 1007"/>
                <a:gd name="T7" fmla="*/ 928 h 1536"/>
                <a:gd name="T8" fmla="*/ 1004 w 1007"/>
                <a:gd name="T9" fmla="*/ 1182 h 1536"/>
                <a:gd name="T10" fmla="*/ 850 w 1007"/>
                <a:gd name="T11" fmla="*/ 1125 h 1536"/>
                <a:gd name="T12" fmla="*/ 816 w 1007"/>
                <a:gd name="T13" fmla="*/ 1015 h 1536"/>
                <a:gd name="T14" fmla="*/ 674 w 1007"/>
                <a:gd name="T15" fmla="*/ 773 h 1536"/>
                <a:gd name="T16" fmla="*/ 518 w 1007"/>
                <a:gd name="T17" fmla="*/ 708 h 1536"/>
                <a:gd name="T18" fmla="*/ 630 w 1007"/>
                <a:gd name="T19" fmla="*/ 469 h 1536"/>
                <a:gd name="T20" fmla="*/ 412 w 1007"/>
                <a:gd name="T21" fmla="*/ 428 h 1536"/>
                <a:gd name="T22" fmla="*/ 502 w 1007"/>
                <a:gd name="T23" fmla="*/ 286 h 1536"/>
                <a:gd name="T24" fmla="*/ 350 w 1007"/>
                <a:gd name="T25" fmla="*/ 328 h 1536"/>
                <a:gd name="T26" fmla="*/ 243 w 1007"/>
                <a:gd name="T27" fmla="*/ 480 h 1536"/>
                <a:gd name="T28" fmla="*/ 158 w 1007"/>
                <a:gd name="T29" fmla="*/ 485 h 1536"/>
                <a:gd name="T30" fmla="*/ 193 w 1007"/>
                <a:gd name="T31" fmla="*/ 618 h 1536"/>
                <a:gd name="T32" fmla="*/ 164 w 1007"/>
                <a:gd name="T33" fmla="*/ 733 h 1536"/>
                <a:gd name="T34" fmla="*/ 276 w 1007"/>
                <a:gd name="T35" fmla="*/ 769 h 1536"/>
                <a:gd name="T36" fmla="*/ 341 w 1007"/>
                <a:gd name="T37" fmla="*/ 760 h 1536"/>
                <a:gd name="T38" fmla="*/ 449 w 1007"/>
                <a:gd name="T39" fmla="*/ 847 h 1536"/>
                <a:gd name="T40" fmla="*/ 491 w 1007"/>
                <a:gd name="T41" fmla="*/ 939 h 1536"/>
                <a:gd name="T42" fmla="*/ 509 w 1007"/>
                <a:gd name="T43" fmla="*/ 1065 h 1536"/>
                <a:gd name="T44" fmla="*/ 376 w 1007"/>
                <a:gd name="T45" fmla="*/ 1086 h 1536"/>
                <a:gd name="T46" fmla="*/ 406 w 1007"/>
                <a:gd name="T47" fmla="*/ 1187 h 1536"/>
                <a:gd name="T48" fmla="*/ 348 w 1007"/>
                <a:gd name="T49" fmla="*/ 1296 h 1536"/>
                <a:gd name="T50" fmla="*/ 512 w 1007"/>
                <a:gd name="T51" fmla="*/ 1324 h 1536"/>
                <a:gd name="T52" fmla="*/ 410 w 1007"/>
                <a:gd name="T53" fmla="*/ 1364 h 1536"/>
                <a:gd name="T54" fmla="*/ 357 w 1007"/>
                <a:gd name="T55" fmla="*/ 1479 h 1536"/>
                <a:gd name="T56" fmla="*/ 475 w 1007"/>
                <a:gd name="T57" fmla="*/ 1449 h 1536"/>
                <a:gd name="T58" fmla="*/ 626 w 1007"/>
                <a:gd name="T59" fmla="*/ 1417 h 1536"/>
                <a:gd name="T60" fmla="*/ 818 w 1007"/>
                <a:gd name="T61" fmla="*/ 1415 h 1536"/>
                <a:gd name="T62" fmla="*/ 914 w 1007"/>
                <a:gd name="T63" fmla="*/ 1337 h 1536"/>
                <a:gd name="T64" fmla="*/ 1004 w 1007"/>
                <a:gd name="T65" fmla="*/ 1182 h 1536"/>
                <a:gd name="T66" fmla="*/ 183 w 1007"/>
                <a:gd name="T67" fmla="*/ 353 h 1536"/>
                <a:gd name="T68" fmla="*/ 688 w 1007"/>
                <a:gd name="T69" fmla="*/ 121 h 1536"/>
                <a:gd name="T70" fmla="*/ 688 w 1007"/>
                <a:gd name="T71" fmla="*/ 12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1536">
                  <a:moveTo>
                    <a:pt x="196" y="816"/>
                  </a:moveTo>
                  <a:cubicBezTo>
                    <a:pt x="159" y="780"/>
                    <a:pt x="111" y="837"/>
                    <a:pt x="71" y="836"/>
                  </a:cubicBezTo>
                  <a:cubicBezTo>
                    <a:pt x="65" y="865"/>
                    <a:pt x="55" y="885"/>
                    <a:pt x="44" y="893"/>
                  </a:cubicBezTo>
                  <a:cubicBezTo>
                    <a:pt x="29" y="904"/>
                    <a:pt x="0" y="946"/>
                    <a:pt x="22" y="951"/>
                  </a:cubicBezTo>
                  <a:cubicBezTo>
                    <a:pt x="44" y="955"/>
                    <a:pt x="80" y="991"/>
                    <a:pt x="84" y="964"/>
                  </a:cubicBezTo>
                  <a:cubicBezTo>
                    <a:pt x="89" y="937"/>
                    <a:pt x="104" y="902"/>
                    <a:pt x="142" y="946"/>
                  </a:cubicBezTo>
                  <a:cubicBezTo>
                    <a:pt x="151" y="957"/>
                    <a:pt x="163" y="967"/>
                    <a:pt x="175" y="976"/>
                  </a:cubicBezTo>
                  <a:cubicBezTo>
                    <a:pt x="181" y="956"/>
                    <a:pt x="228" y="953"/>
                    <a:pt x="252" y="928"/>
                  </a:cubicBezTo>
                  <a:cubicBezTo>
                    <a:pt x="282" y="899"/>
                    <a:pt x="238" y="856"/>
                    <a:pt x="196" y="816"/>
                  </a:cubicBezTo>
                  <a:close/>
                  <a:moveTo>
                    <a:pt x="1004" y="1182"/>
                  </a:moveTo>
                  <a:cubicBezTo>
                    <a:pt x="1007" y="1138"/>
                    <a:pt x="909" y="1107"/>
                    <a:pt x="899" y="1130"/>
                  </a:cubicBezTo>
                  <a:cubicBezTo>
                    <a:pt x="888" y="1154"/>
                    <a:pt x="866" y="1151"/>
                    <a:pt x="850" y="1125"/>
                  </a:cubicBezTo>
                  <a:cubicBezTo>
                    <a:pt x="834" y="1098"/>
                    <a:pt x="865" y="1073"/>
                    <a:pt x="849" y="1070"/>
                  </a:cubicBezTo>
                  <a:cubicBezTo>
                    <a:pt x="832" y="1067"/>
                    <a:pt x="812" y="1030"/>
                    <a:pt x="816" y="1015"/>
                  </a:cubicBezTo>
                  <a:cubicBezTo>
                    <a:pt x="821" y="1001"/>
                    <a:pt x="791" y="906"/>
                    <a:pt x="741" y="894"/>
                  </a:cubicBezTo>
                  <a:cubicBezTo>
                    <a:pt x="691" y="882"/>
                    <a:pt x="683" y="812"/>
                    <a:pt x="674" y="773"/>
                  </a:cubicBezTo>
                  <a:cubicBezTo>
                    <a:pt x="666" y="735"/>
                    <a:pt x="633" y="756"/>
                    <a:pt x="608" y="723"/>
                  </a:cubicBezTo>
                  <a:cubicBezTo>
                    <a:pt x="583" y="691"/>
                    <a:pt x="540" y="707"/>
                    <a:pt x="518" y="708"/>
                  </a:cubicBezTo>
                  <a:cubicBezTo>
                    <a:pt x="496" y="710"/>
                    <a:pt x="518" y="667"/>
                    <a:pt x="553" y="643"/>
                  </a:cubicBezTo>
                  <a:cubicBezTo>
                    <a:pt x="589" y="620"/>
                    <a:pt x="630" y="494"/>
                    <a:pt x="630" y="469"/>
                  </a:cubicBezTo>
                  <a:cubicBezTo>
                    <a:pt x="630" y="444"/>
                    <a:pt x="475" y="446"/>
                    <a:pt x="446" y="460"/>
                  </a:cubicBezTo>
                  <a:cubicBezTo>
                    <a:pt x="416" y="475"/>
                    <a:pt x="387" y="438"/>
                    <a:pt x="412" y="428"/>
                  </a:cubicBezTo>
                  <a:cubicBezTo>
                    <a:pt x="437" y="418"/>
                    <a:pt x="490" y="366"/>
                    <a:pt x="487" y="345"/>
                  </a:cubicBezTo>
                  <a:cubicBezTo>
                    <a:pt x="484" y="325"/>
                    <a:pt x="524" y="305"/>
                    <a:pt x="502" y="286"/>
                  </a:cubicBezTo>
                  <a:cubicBezTo>
                    <a:pt x="480" y="267"/>
                    <a:pt x="477" y="311"/>
                    <a:pt x="458" y="326"/>
                  </a:cubicBezTo>
                  <a:cubicBezTo>
                    <a:pt x="438" y="341"/>
                    <a:pt x="395" y="336"/>
                    <a:pt x="350" y="328"/>
                  </a:cubicBezTo>
                  <a:cubicBezTo>
                    <a:pt x="304" y="319"/>
                    <a:pt x="286" y="384"/>
                    <a:pt x="288" y="412"/>
                  </a:cubicBezTo>
                  <a:cubicBezTo>
                    <a:pt x="289" y="440"/>
                    <a:pt x="235" y="456"/>
                    <a:pt x="243" y="480"/>
                  </a:cubicBezTo>
                  <a:cubicBezTo>
                    <a:pt x="252" y="503"/>
                    <a:pt x="233" y="521"/>
                    <a:pt x="218" y="508"/>
                  </a:cubicBezTo>
                  <a:cubicBezTo>
                    <a:pt x="204" y="494"/>
                    <a:pt x="187" y="462"/>
                    <a:pt x="158" y="485"/>
                  </a:cubicBezTo>
                  <a:cubicBezTo>
                    <a:pt x="128" y="509"/>
                    <a:pt x="192" y="540"/>
                    <a:pt x="230" y="545"/>
                  </a:cubicBezTo>
                  <a:cubicBezTo>
                    <a:pt x="269" y="549"/>
                    <a:pt x="201" y="577"/>
                    <a:pt x="193" y="618"/>
                  </a:cubicBezTo>
                  <a:cubicBezTo>
                    <a:pt x="186" y="660"/>
                    <a:pt x="243" y="642"/>
                    <a:pt x="246" y="671"/>
                  </a:cubicBezTo>
                  <a:cubicBezTo>
                    <a:pt x="249" y="701"/>
                    <a:pt x="164" y="705"/>
                    <a:pt x="164" y="733"/>
                  </a:cubicBezTo>
                  <a:cubicBezTo>
                    <a:pt x="164" y="762"/>
                    <a:pt x="213" y="720"/>
                    <a:pt x="235" y="708"/>
                  </a:cubicBezTo>
                  <a:cubicBezTo>
                    <a:pt x="257" y="697"/>
                    <a:pt x="223" y="778"/>
                    <a:pt x="276" y="769"/>
                  </a:cubicBezTo>
                  <a:cubicBezTo>
                    <a:pt x="329" y="760"/>
                    <a:pt x="314" y="688"/>
                    <a:pt x="334" y="691"/>
                  </a:cubicBezTo>
                  <a:cubicBezTo>
                    <a:pt x="353" y="694"/>
                    <a:pt x="325" y="729"/>
                    <a:pt x="341" y="760"/>
                  </a:cubicBezTo>
                  <a:cubicBezTo>
                    <a:pt x="357" y="791"/>
                    <a:pt x="303" y="838"/>
                    <a:pt x="306" y="860"/>
                  </a:cubicBezTo>
                  <a:cubicBezTo>
                    <a:pt x="308" y="882"/>
                    <a:pt x="415" y="882"/>
                    <a:pt x="449" y="847"/>
                  </a:cubicBezTo>
                  <a:cubicBezTo>
                    <a:pt x="483" y="812"/>
                    <a:pt x="499" y="850"/>
                    <a:pt x="475" y="877"/>
                  </a:cubicBezTo>
                  <a:cubicBezTo>
                    <a:pt x="452" y="903"/>
                    <a:pt x="462" y="928"/>
                    <a:pt x="491" y="939"/>
                  </a:cubicBezTo>
                  <a:cubicBezTo>
                    <a:pt x="521" y="949"/>
                    <a:pt x="531" y="952"/>
                    <a:pt x="518" y="975"/>
                  </a:cubicBezTo>
                  <a:cubicBezTo>
                    <a:pt x="505" y="999"/>
                    <a:pt x="517" y="1043"/>
                    <a:pt x="509" y="1065"/>
                  </a:cubicBezTo>
                  <a:cubicBezTo>
                    <a:pt x="502" y="1088"/>
                    <a:pt x="410" y="1085"/>
                    <a:pt x="407" y="1070"/>
                  </a:cubicBezTo>
                  <a:cubicBezTo>
                    <a:pt x="404" y="1055"/>
                    <a:pt x="366" y="1065"/>
                    <a:pt x="376" y="1086"/>
                  </a:cubicBezTo>
                  <a:cubicBezTo>
                    <a:pt x="387" y="1107"/>
                    <a:pt x="344" y="1129"/>
                    <a:pt x="347" y="1148"/>
                  </a:cubicBezTo>
                  <a:cubicBezTo>
                    <a:pt x="350" y="1167"/>
                    <a:pt x="404" y="1163"/>
                    <a:pt x="406" y="1187"/>
                  </a:cubicBezTo>
                  <a:cubicBezTo>
                    <a:pt x="407" y="1210"/>
                    <a:pt x="366" y="1238"/>
                    <a:pt x="310" y="1254"/>
                  </a:cubicBezTo>
                  <a:cubicBezTo>
                    <a:pt x="254" y="1271"/>
                    <a:pt x="322" y="1315"/>
                    <a:pt x="348" y="1296"/>
                  </a:cubicBezTo>
                  <a:cubicBezTo>
                    <a:pt x="375" y="1276"/>
                    <a:pt x="369" y="1309"/>
                    <a:pt x="407" y="1309"/>
                  </a:cubicBezTo>
                  <a:cubicBezTo>
                    <a:pt x="446" y="1309"/>
                    <a:pt x="469" y="1340"/>
                    <a:pt x="512" y="1324"/>
                  </a:cubicBezTo>
                  <a:cubicBezTo>
                    <a:pt x="555" y="1307"/>
                    <a:pt x="553" y="1324"/>
                    <a:pt x="521" y="1349"/>
                  </a:cubicBezTo>
                  <a:cubicBezTo>
                    <a:pt x="488" y="1374"/>
                    <a:pt x="440" y="1347"/>
                    <a:pt x="410" y="1364"/>
                  </a:cubicBezTo>
                  <a:cubicBezTo>
                    <a:pt x="381" y="1380"/>
                    <a:pt x="261" y="1492"/>
                    <a:pt x="283" y="1520"/>
                  </a:cubicBezTo>
                  <a:cubicBezTo>
                    <a:pt x="297" y="1536"/>
                    <a:pt x="314" y="1496"/>
                    <a:pt x="357" y="1479"/>
                  </a:cubicBezTo>
                  <a:cubicBezTo>
                    <a:pt x="400" y="1461"/>
                    <a:pt x="407" y="1490"/>
                    <a:pt x="431" y="1493"/>
                  </a:cubicBezTo>
                  <a:cubicBezTo>
                    <a:pt x="455" y="1496"/>
                    <a:pt x="456" y="1445"/>
                    <a:pt x="475" y="1449"/>
                  </a:cubicBezTo>
                  <a:cubicBezTo>
                    <a:pt x="494" y="1454"/>
                    <a:pt x="512" y="1433"/>
                    <a:pt x="548" y="1439"/>
                  </a:cubicBezTo>
                  <a:cubicBezTo>
                    <a:pt x="583" y="1445"/>
                    <a:pt x="608" y="1431"/>
                    <a:pt x="626" y="1417"/>
                  </a:cubicBezTo>
                  <a:cubicBezTo>
                    <a:pt x="643" y="1402"/>
                    <a:pt x="691" y="1446"/>
                    <a:pt x="705" y="1436"/>
                  </a:cubicBezTo>
                  <a:cubicBezTo>
                    <a:pt x="720" y="1426"/>
                    <a:pt x="785" y="1414"/>
                    <a:pt x="818" y="1415"/>
                  </a:cubicBezTo>
                  <a:cubicBezTo>
                    <a:pt x="850" y="1417"/>
                    <a:pt x="934" y="1378"/>
                    <a:pt x="956" y="1358"/>
                  </a:cubicBezTo>
                  <a:cubicBezTo>
                    <a:pt x="978" y="1337"/>
                    <a:pt x="943" y="1333"/>
                    <a:pt x="914" y="1337"/>
                  </a:cubicBezTo>
                  <a:cubicBezTo>
                    <a:pt x="884" y="1341"/>
                    <a:pt x="890" y="1307"/>
                    <a:pt x="921" y="1278"/>
                  </a:cubicBezTo>
                  <a:cubicBezTo>
                    <a:pt x="952" y="1248"/>
                    <a:pt x="1001" y="1226"/>
                    <a:pt x="1004" y="1182"/>
                  </a:cubicBezTo>
                  <a:close/>
                  <a:moveTo>
                    <a:pt x="117" y="441"/>
                  </a:moveTo>
                  <a:cubicBezTo>
                    <a:pt x="156" y="440"/>
                    <a:pt x="202" y="372"/>
                    <a:pt x="183" y="353"/>
                  </a:cubicBezTo>
                  <a:cubicBezTo>
                    <a:pt x="164" y="333"/>
                    <a:pt x="87" y="442"/>
                    <a:pt x="117" y="441"/>
                  </a:cubicBezTo>
                  <a:close/>
                  <a:moveTo>
                    <a:pt x="688" y="121"/>
                  </a:moveTo>
                  <a:cubicBezTo>
                    <a:pt x="713" y="96"/>
                    <a:pt x="742" y="0"/>
                    <a:pt x="704" y="10"/>
                  </a:cubicBezTo>
                  <a:cubicBezTo>
                    <a:pt x="666" y="21"/>
                    <a:pt x="677" y="132"/>
                    <a:pt x="688" y="12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8" name="Freeform 134">
              <a:extLst>
                <a:ext uri="{FF2B5EF4-FFF2-40B4-BE49-F238E27FC236}">
                  <a16:creationId xmlns:a16="http://schemas.microsoft.com/office/drawing/2014/main" id="{A0078FE5-C896-2DDF-19AD-29C65FBA029D}"/>
                </a:ext>
              </a:extLst>
            </p:cNvPr>
            <p:cNvSpPr>
              <a:spLocks noEditPoints="1"/>
            </p:cNvSpPr>
            <p:nvPr/>
          </p:nvSpPr>
          <p:spPr bwMode="auto">
            <a:xfrm>
              <a:off x="5478722" y="1972305"/>
              <a:ext cx="351668" cy="535598"/>
            </a:xfrm>
            <a:custGeom>
              <a:avLst/>
              <a:gdLst>
                <a:gd name="T0" fmla="*/ 71 w 1007"/>
                <a:gd name="T1" fmla="*/ 836 h 1536"/>
                <a:gd name="T2" fmla="*/ 22 w 1007"/>
                <a:gd name="T3" fmla="*/ 951 h 1536"/>
                <a:gd name="T4" fmla="*/ 142 w 1007"/>
                <a:gd name="T5" fmla="*/ 946 h 1536"/>
                <a:gd name="T6" fmla="*/ 252 w 1007"/>
                <a:gd name="T7" fmla="*/ 928 h 1536"/>
                <a:gd name="T8" fmla="*/ 1004 w 1007"/>
                <a:gd name="T9" fmla="*/ 1182 h 1536"/>
                <a:gd name="T10" fmla="*/ 850 w 1007"/>
                <a:gd name="T11" fmla="*/ 1125 h 1536"/>
                <a:gd name="T12" fmla="*/ 816 w 1007"/>
                <a:gd name="T13" fmla="*/ 1015 h 1536"/>
                <a:gd name="T14" fmla="*/ 674 w 1007"/>
                <a:gd name="T15" fmla="*/ 773 h 1536"/>
                <a:gd name="T16" fmla="*/ 518 w 1007"/>
                <a:gd name="T17" fmla="*/ 708 h 1536"/>
                <a:gd name="T18" fmla="*/ 630 w 1007"/>
                <a:gd name="T19" fmla="*/ 469 h 1536"/>
                <a:gd name="T20" fmla="*/ 412 w 1007"/>
                <a:gd name="T21" fmla="*/ 428 h 1536"/>
                <a:gd name="T22" fmla="*/ 502 w 1007"/>
                <a:gd name="T23" fmla="*/ 286 h 1536"/>
                <a:gd name="T24" fmla="*/ 350 w 1007"/>
                <a:gd name="T25" fmla="*/ 328 h 1536"/>
                <a:gd name="T26" fmla="*/ 243 w 1007"/>
                <a:gd name="T27" fmla="*/ 480 h 1536"/>
                <a:gd name="T28" fmla="*/ 158 w 1007"/>
                <a:gd name="T29" fmla="*/ 485 h 1536"/>
                <a:gd name="T30" fmla="*/ 193 w 1007"/>
                <a:gd name="T31" fmla="*/ 618 h 1536"/>
                <a:gd name="T32" fmla="*/ 164 w 1007"/>
                <a:gd name="T33" fmla="*/ 733 h 1536"/>
                <a:gd name="T34" fmla="*/ 276 w 1007"/>
                <a:gd name="T35" fmla="*/ 769 h 1536"/>
                <a:gd name="T36" fmla="*/ 341 w 1007"/>
                <a:gd name="T37" fmla="*/ 760 h 1536"/>
                <a:gd name="T38" fmla="*/ 449 w 1007"/>
                <a:gd name="T39" fmla="*/ 847 h 1536"/>
                <a:gd name="T40" fmla="*/ 491 w 1007"/>
                <a:gd name="T41" fmla="*/ 939 h 1536"/>
                <a:gd name="T42" fmla="*/ 509 w 1007"/>
                <a:gd name="T43" fmla="*/ 1065 h 1536"/>
                <a:gd name="T44" fmla="*/ 376 w 1007"/>
                <a:gd name="T45" fmla="*/ 1086 h 1536"/>
                <a:gd name="T46" fmla="*/ 406 w 1007"/>
                <a:gd name="T47" fmla="*/ 1187 h 1536"/>
                <a:gd name="T48" fmla="*/ 348 w 1007"/>
                <a:gd name="T49" fmla="*/ 1296 h 1536"/>
                <a:gd name="T50" fmla="*/ 512 w 1007"/>
                <a:gd name="T51" fmla="*/ 1324 h 1536"/>
                <a:gd name="T52" fmla="*/ 410 w 1007"/>
                <a:gd name="T53" fmla="*/ 1364 h 1536"/>
                <a:gd name="T54" fmla="*/ 357 w 1007"/>
                <a:gd name="T55" fmla="*/ 1479 h 1536"/>
                <a:gd name="T56" fmla="*/ 475 w 1007"/>
                <a:gd name="T57" fmla="*/ 1449 h 1536"/>
                <a:gd name="T58" fmla="*/ 626 w 1007"/>
                <a:gd name="T59" fmla="*/ 1417 h 1536"/>
                <a:gd name="T60" fmla="*/ 818 w 1007"/>
                <a:gd name="T61" fmla="*/ 1415 h 1536"/>
                <a:gd name="T62" fmla="*/ 914 w 1007"/>
                <a:gd name="T63" fmla="*/ 1337 h 1536"/>
                <a:gd name="T64" fmla="*/ 1004 w 1007"/>
                <a:gd name="T65" fmla="*/ 1182 h 1536"/>
                <a:gd name="T66" fmla="*/ 183 w 1007"/>
                <a:gd name="T67" fmla="*/ 353 h 1536"/>
                <a:gd name="T68" fmla="*/ 688 w 1007"/>
                <a:gd name="T69" fmla="*/ 121 h 1536"/>
                <a:gd name="T70" fmla="*/ 688 w 1007"/>
                <a:gd name="T71" fmla="*/ 12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1536">
                  <a:moveTo>
                    <a:pt x="196" y="816"/>
                  </a:moveTo>
                  <a:cubicBezTo>
                    <a:pt x="159" y="780"/>
                    <a:pt x="111" y="837"/>
                    <a:pt x="71" y="836"/>
                  </a:cubicBezTo>
                  <a:cubicBezTo>
                    <a:pt x="65" y="865"/>
                    <a:pt x="55" y="885"/>
                    <a:pt x="44" y="893"/>
                  </a:cubicBezTo>
                  <a:cubicBezTo>
                    <a:pt x="29" y="904"/>
                    <a:pt x="0" y="946"/>
                    <a:pt x="22" y="951"/>
                  </a:cubicBezTo>
                  <a:cubicBezTo>
                    <a:pt x="44" y="955"/>
                    <a:pt x="80" y="991"/>
                    <a:pt x="84" y="964"/>
                  </a:cubicBezTo>
                  <a:cubicBezTo>
                    <a:pt x="89" y="937"/>
                    <a:pt x="104" y="902"/>
                    <a:pt x="142" y="946"/>
                  </a:cubicBezTo>
                  <a:cubicBezTo>
                    <a:pt x="151" y="957"/>
                    <a:pt x="163" y="967"/>
                    <a:pt x="175" y="976"/>
                  </a:cubicBezTo>
                  <a:cubicBezTo>
                    <a:pt x="181" y="956"/>
                    <a:pt x="228" y="953"/>
                    <a:pt x="252" y="928"/>
                  </a:cubicBezTo>
                  <a:cubicBezTo>
                    <a:pt x="282" y="899"/>
                    <a:pt x="238" y="856"/>
                    <a:pt x="196" y="816"/>
                  </a:cubicBezTo>
                  <a:close/>
                  <a:moveTo>
                    <a:pt x="1004" y="1182"/>
                  </a:moveTo>
                  <a:cubicBezTo>
                    <a:pt x="1007" y="1138"/>
                    <a:pt x="909" y="1107"/>
                    <a:pt x="899" y="1130"/>
                  </a:cubicBezTo>
                  <a:cubicBezTo>
                    <a:pt x="888" y="1154"/>
                    <a:pt x="866" y="1151"/>
                    <a:pt x="850" y="1125"/>
                  </a:cubicBezTo>
                  <a:cubicBezTo>
                    <a:pt x="834" y="1098"/>
                    <a:pt x="865" y="1073"/>
                    <a:pt x="849" y="1070"/>
                  </a:cubicBezTo>
                  <a:cubicBezTo>
                    <a:pt x="832" y="1067"/>
                    <a:pt x="812" y="1030"/>
                    <a:pt x="816" y="1015"/>
                  </a:cubicBezTo>
                  <a:cubicBezTo>
                    <a:pt x="821" y="1001"/>
                    <a:pt x="791" y="906"/>
                    <a:pt x="741" y="894"/>
                  </a:cubicBezTo>
                  <a:cubicBezTo>
                    <a:pt x="691" y="882"/>
                    <a:pt x="683" y="812"/>
                    <a:pt x="674" y="773"/>
                  </a:cubicBezTo>
                  <a:cubicBezTo>
                    <a:pt x="666" y="735"/>
                    <a:pt x="633" y="756"/>
                    <a:pt x="608" y="723"/>
                  </a:cubicBezTo>
                  <a:cubicBezTo>
                    <a:pt x="583" y="691"/>
                    <a:pt x="540" y="707"/>
                    <a:pt x="518" y="708"/>
                  </a:cubicBezTo>
                  <a:cubicBezTo>
                    <a:pt x="496" y="710"/>
                    <a:pt x="518" y="667"/>
                    <a:pt x="553" y="643"/>
                  </a:cubicBezTo>
                  <a:cubicBezTo>
                    <a:pt x="589" y="620"/>
                    <a:pt x="630" y="494"/>
                    <a:pt x="630" y="469"/>
                  </a:cubicBezTo>
                  <a:cubicBezTo>
                    <a:pt x="630" y="444"/>
                    <a:pt x="475" y="446"/>
                    <a:pt x="446" y="460"/>
                  </a:cubicBezTo>
                  <a:cubicBezTo>
                    <a:pt x="416" y="475"/>
                    <a:pt x="387" y="438"/>
                    <a:pt x="412" y="428"/>
                  </a:cubicBezTo>
                  <a:cubicBezTo>
                    <a:pt x="437" y="418"/>
                    <a:pt x="490" y="366"/>
                    <a:pt x="487" y="345"/>
                  </a:cubicBezTo>
                  <a:cubicBezTo>
                    <a:pt x="484" y="325"/>
                    <a:pt x="524" y="305"/>
                    <a:pt x="502" y="286"/>
                  </a:cubicBezTo>
                  <a:cubicBezTo>
                    <a:pt x="480" y="267"/>
                    <a:pt x="477" y="311"/>
                    <a:pt x="458" y="326"/>
                  </a:cubicBezTo>
                  <a:cubicBezTo>
                    <a:pt x="438" y="341"/>
                    <a:pt x="395" y="336"/>
                    <a:pt x="350" y="328"/>
                  </a:cubicBezTo>
                  <a:cubicBezTo>
                    <a:pt x="304" y="319"/>
                    <a:pt x="286" y="384"/>
                    <a:pt x="288" y="412"/>
                  </a:cubicBezTo>
                  <a:cubicBezTo>
                    <a:pt x="289" y="440"/>
                    <a:pt x="235" y="456"/>
                    <a:pt x="243" y="480"/>
                  </a:cubicBezTo>
                  <a:cubicBezTo>
                    <a:pt x="252" y="503"/>
                    <a:pt x="233" y="521"/>
                    <a:pt x="218" y="508"/>
                  </a:cubicBezTo>
                  <a:cubicBezTo>
                    <a:pt x="204" y="494"/>
                    <a:pt x="187" y="462"/>
                    <a:pt x="158" y="485"/>
                  </a:cubicBezTo>
                  <a:cubicBezTo>
                    <a:pt x="128" y="509"/>
                    <a:pt x="192" y="540"/>
                    <a:pt x="230" y="545"/>
                  </a:cubicBezTo>
                  <a:cubicBezTo>
                    <a:pt x="269" y="549"/>
                    <a:pt x="201" y="577"/>
                    <a:pt x="193" y="618"/>
                  </a:cubicBezTo>
                  <a:cubicBezTo>
                    <a:pt x="186" y="660"/>
                    <a:pt x="243" y="642"/>
                    <a:pt x="246" y="671"/>
                  </a:cubicBezTo>
                  <a:cubicBezTo>
                    <a:pt x="249" y="701"/>
                    <a:pt x="164" y="705"/>
                    <a:pt x="164" y="733"/>
                  </a:cubicBezTo>
                  <a:cubicBezTo>
                    <a:pt x="164" y="762"/>
                    <a:pt x="213" y="720"/>
                    <a:pt x="235" y="708"/>
                  </a:cubicBezTo>
                  <a:cubicBezTo>
                    <a:pt x="257" y="697"/>
                    <a:pt x="223" y="778"/>
                    <a:pt x="276" y="769"/>
                  </a:cubicBezTo>
                  <a:cubicBezTo>
                    <a:pt x="329" y="760"/>
                    <a:pt x="314" y="688"/>
                    <a:pt x="334" y="691"/>
                  </a:cubicBezTo>
                  <a:cubicBezTo>
                    <a:pt x="353" y="694"/>
                    <a:pt x="325" y="729"/>
                    <a:pt x="341" y="760"/>
                  </a:cubicBezTo>
                  <a:cubicBezTo>
                    <a:pt x="357" y="791"/>
                    <a:pt x="303" y="838"/>
                    <a:pt x="306" y="860"/>
                  </a:cubicBezTo>
                  <a:cubicBezTo>
                    <a:pt x="308" y="882"/>
                    <a:pt x="415" y="882"/>
                    <a:pt x="449" y="847"/>
                  </a:cubicBezTo>
                  <a:cubicBezTo>
                    <a:pt x="483" y="812"/>
                    <a:pt x="499" y="850"/>
                    <a:pt x="475" y="877"/>
                  </a:cubicBezTo>
                  <a:cubicBezTo>
                    <a:pt x="452" y="903"/>
                    <a:pt x="462" y="928"/>
                    <a:pt x="491" y="939"/>
                  </a:cubicBezTo>
                  <a:cubicBezTo>
                    <a:pt x="521" y="949"/>
                    <a:pt x="531" y="952"/>
                    <a:pt x="518" y="975"/>
                  </a:cubicBezTo>
                  <a:cubicBezTo>
                    <a:pt x="505" y="999"/>
                    <a:pt x="517" y="1043"/>
                    <a:pt x="509" y="1065"/>
                  </a:cubicBezTo>
                  <a:cubicBezTo>
                    <a:pt x="502" y="1088"/>
                    <a:pt x="410" y="1085"/>
                    <a:pt x="407" y="1070"/>
                  </a:cubicBezTo>
                  <a:cubicBezTo>
                    <a:pt x="404" y="1055"/>
                    <a:pt x="366" y="1065"/>
                    <a:pt x="376" y="1086"/>
                  </a:cubicBezTo>
                  <a:cubicBezTo>
                    <a:pt x="387" y="1107"/>
                    <a:pt x="344" y="1129"/>
                    <a:pt x="347" y="1148"/>
                  </a:cubicBezTo>
                  <a:cubicBezTo>
                    <a:pt x="350" y="1167"/>
                    <a:pt x="404" y="1163"/>
                    <a:pt x="406" y="1187"/>
                  </a:cubicBezTo>
                  <a:cubicBezTo>
                    <a:pt x="407" y="1210"/>
                    <a:pt x="366" y="1238"/>
                    <a:pt x="310" y="1254"/>
                  </a:cubicBezTo>
                  <a:cubicBezTo>
                    <a:pt x="254" y="1271"/>
                    <a:pt x="322" y="1315"/>
                    <a:pt x="348" y="1296"/>
                  </a:cubicBezTo>
                  <a:cubicBezTo>
                    <a:pt x="375" y="1276"/>
                    <a:pt x="369" y="1309"/>
                    <a:pt x="407" y="1309"/>
                  </a:cubicBezTo>
                  <a:cubicBezTo>
                    <a:pt x="446" y="1309"/>
                    <a:pt x="469" y="1340"/>
                    <a:pt x="512" y="1324"/>
                  </a:cubicBezTo>
                  <a:cubicBezTo>
                    <a:pt x="555" y="1307"/>
                    <a:pt x="553" y="1324"/>
                    <a:pt x="521" y="1349"/>
                  </a:cubicBezTo>
                  <a:cubicBezTo>
                    <a:pt x="488" y="1374"/>
                    <a:pt x="440" y="1347"/>
                    <a:pt x="410" y="1364"/>
                  </a:cubicBezTo>
                  <a:cubicBezTo>
                    <a:pt x="381" y="1380"/>
                    <a:pt x="261" y="1492"/>
                    <a:pt x="283" y="1520"/>
                  </a:cubicBezTo>
                  <a:cubicBezTo>
                    <a:pt x="297" y="1536"/>
                    <a:pt x="314" y="1496"/>
                    <a:pt x="357" y="1479"/>
                  </a:cubicBezTo>
                  <a:cubicBezTo>
                    <a:pt x="400" y="1461"/>
                    <a:pt x="407" y="1490"/>
                    <a:pt x="431" y="1493"/>
                  </a:cubicBezTo>
                  <a:cubicBezTo>
                    <a:pt x="455" y="1496"/>
                    <a:pt x="456" y="1445"/>
                    <a:pt x="475" y="1449"/>
                  </a:cubicBezTo>
                  <a:cubicBezTo>
                    <a:pt x="494" y="1454"/>
                    <a:pt x="512" y="1433"/>
                    <a:pt x="548" y="1439"/>
                  </a:cubicBezTo>
                  <a:cubicBezTo>
                    <a:pt x="583" y="1445"/>
                    <a:pt x="608" y="1431"/>
                    <a:pt x="626" y="1417"/>
                  </a:cubicBezTo>
                  <a:cubicBezTo>
                    <a:pt x="643" y="1402"/>
                    <a:pt x="691" y="1446"/>
                    <a:pt x="705" y="1436"/>
                  </a:cubicBezTo>
                  <a:cubicBezTo>
                    <a:pt x="720" y="1426"/>
                    <a:pt x="785" y="1414"/>
                    <a:pt x="818" y="1415"/>
                  </a:cubicBezTo>
                  <a:cubicBezTo>
                    <a:pt x="850" y="1417"/>
                    <a:pt x="934" y="1378"/>
                    <a:pt x="956" y="1358"/>
                  </a:cubicBezTo>
                  <a:cubicBezTo>
                    <a:pt x="978" y="1337"/>
                    <a:pt x="943" y="1333"/>
                    <a:pt x="914" y="1337"/>
                  </a:cubicBezTo>
                  <a:cubicBezTo>
                    <a:pt x="884" y="1341"/>
                    <a:pt x="890" y="1307"/>
                    <a:pt x="921" y="1278"/>
                  </a:cubicBezTo>
                  <a:cubicBezTo>
                    <a:pt x="952" y="1248"/>
                    <a:pt x="1001" y="1226"/>
                    <a:pt x="1004" y="1182"/>
                  </a:cubicBezTo>
                  <a:close/>
                  <a:moveTo>
                    <a:pt x="117" y="441"/>
                  </a:moveTo>
                  <a:cubicBezTo>
                    <a:pt x="156" y="440"/>
                    <a:pt x="202" y="372"/>
                    <a:pt x="183" y="353"/>
                  </a:cubicBezTo>
                  <a:cubicBezTo>
                    <a:pt x="164" y="333"/>
                    <a:pt x="87" y="442"/>
                    <a:pt x="117" y="441"/>
                  </a:cubicBezTo>
                  <a:close/>
                  <a:moveTo>
                    <a:pt x="688" y="121"/>
                  </a:moveTo>
                  <a:cubicBezTo>
                    <a:pt x="713" y="96"/>
                    <a:pt x="742" y="0"/>
                    <a:pt x="704" y="10"/>
                  </a:cubicBezTo>
                  <a:cubicBezTo>
                    <a:pt x="666" y="21"/>
                    <a:pt x="677" y="132"/>
                    <a:pt x="688" y="12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39" name="Freeform 135">
              <a:extLst>
                <a:ext uri="{FF2B5EF4-FFF2-40B4-BE49-F238E27FC236}">
                  <a16:creationId xmlns:a16="http://schemas.microsoft.com/office/drawing/2014/main" id="{3753DEB2-C0B5-BD45-CB74-F46DE1BA6E97}"/>
                </a:ext>
              </a:extLst>
            </p:cNvPr>
            <p:cNvSpPr>
              <a:spLocks noEditPoints="1"/>
            </p:cNvSpPr>
            <p:nvPr/>
          </p:nvSpPr>
          <p:spPr bwMode="auto">
            <a:xfrm>
              <a:off x="3211398" y="425666"/>
              <a:ext cx="2131980" cy="1594069"/>
            </a:xfrm>
            <a:custGeom>
              <a:avLst/>
              <a:gdLst>
                <a:gd name="T0" fmla="*/ 5363 w 6113"/>
                <a:gd name="T1" fmla="*/ 528 h 4569"/>
                <a:gd name="T2" fmla="*/ 4912 w 6113"/>
                <a:gd name="T3" fmla="*/ 735 h 4569"/>
                <a:gd name="T4" fmla="*/ 4888 w 6113"/>
                <a:gd name="T5" fmla="*/ 463 h 4569"/>
                <a:gd name="T6" fmla="*/ 4372 w 6113"/>
                <a:gd name="T7" fmla="*/ 422 h 4569"/>
                <a:gd name="T8" fmla="*/ 4879 w 6113"/>
                <a:gd name="T9" fmla="*/ 342 h 4569"/>
                <a:gd name="T10" fmla="*/ 4835 w 6113"/>
                <a:gd name="T11" fmla="*/ 150 h 4569"/>
                <a:gd name="T12" fmla="*/ 4130 w 6113"/>
                <a:gd name="T13" fmla="*/ 9 h 4569"/>
                <a:gd name="T14" fmla="*/ 3474 w 6113"/>
                <a:gd name="T15" fmla="*/ 91 h 4569"/>
                <a:gd name="T16" fmla="*/ 2978 w 6113"/>
                <a:gd name="T17" fmla="*/ 97 h 4569"/>
                <a:gd name="T18" fmla="*/ 2571 w 6113"/>
                <a:gd name="T19" fmla="*/ 280 h 4569"/>
                <a:gd name="T20" fmla="*/ 2474 w 6113"/>
                <a:gd name="T21" fmla="*/ 333 h 4569"/>
                <a:gd name="T22" fmla="*/ 2187 w 6113"/>
                <a:gd name="T23" fmla="*/ 419 h 4569"/>
                <a:gd name="T24" fmla="*/ 1913 w 6113"/>
                <a:gd name="T25" fmla="*/ 513 h 4569"/>
                <a:gd name="T26" fmla="*/ 1435 w 6113"/>
                <a:gd name="T27" fmla="*/ 422 h 4569"/>
                <a:gd name="T28" fmla="*/ 1175 w 6113"/>
                <a:gd name="T29" fmla="*/ 623 h 4569"/>
                <a:gd name="T30" fmla="*/ 777 w 6113"/>
                <a:gd name="T31" fmla="*/ 876 h 4569"/>
                <a:gd name="T32" fmla="*/ 0 w 6113"/>
                <a:gd name="T33" fmla="*/ 1263 h 4569"/>
                <a:gd name="T34" fmla="*/ 496 w 6113"/>
                <a:gd name="T35" fmla="*/ 1405 h 4569"/>
                <a:gd name="T36" fmla="*/ 139 w 6113"/>
                <a:gd name="T37" fmla="*/ 1529 h 4569"/>
                <a:gd name="T38" fmla="*/ 440 w 6113"/>
                <a:gd name="T39" fmla="*/ 1721 h 4569"/>
                <a:gd name="T40" fmla="*/ 836 w 6113"/>
                <a:gd name="T41" fmla="*/ 1703 h 4569"/>
                <a:gd name="T42" fmla="*/ 1438 w 6113"/>
                <a:gd name="T43" fmla="*/ 1868 h 4569"/>
                <a:gd name="T44" fmla="*/ 1739 w 6113"/>
                <a:gd name="T45" fmla="*/ 2273 h 4569"/>
                <a:gd name="T46" fmla="*/ 1786 w 6113"/>
                <a:gd name="T47" fmla="*/ 2636 h 4569"/>
                <a:gd name="T48" fmla="*/ 2164 w 6113"/>
                <a:gd name="T49" fmla="*/ 2762 h 4569"/>
                <a:gd name="T50" fmla="*/ 2125 w 6113"/>
                <a:gd name="T51" fmla="*/ 2907 h 4569"/>
                <a:gd name="T52" fmla="*/ 2066 w 6113"/>
                <a:gd name="T53" fmla="*/ 3155 h 4569"/>
                <a:gd name="T54" fmla="*/ 2001 w 6113"/>
                <a:gd name="T55" fmla="*/ 3459 h 4569"/>
                <a:gd name="T56" fmla="*/ 2081 w 6113"/>
                <a:gd name="T57" fmla="*/ 3863 h 4569"/>
                <a:gd name="T58" fmla="*/ 2267 w 6113"/>
                <a:gd name="T59" fmla="*/ 4102 h 4569"/>
                <a:gd name="T60" fmla="*/ 2539 w 6113"/>
                <a:gd name="T61" fmla="*/ 4415 h 4569"/>
                <a:gd name="T62" fmla="*/ 2928 w 6113"/>
                <a:gd name="T63" fmla="*/ 4563 h 4569"/>
                <a:gd name="T64" fmla="*/ 3043 w 6113"/>
                <a:gd name="T65" fmla="*/ 4173 h 4569"/>
                <a:gd name="T66" fmla="*/ 3212 w 6113"/>
                <a:gd name="T67" fmla="*/ 3978 h 4569"/>
                <a:gd name="T68" fmla="*/ 3232 w 6113"/>
                <a:gd name="T69" fmla="*/ 3787 h 4569"/>
                <a:gd name="T70" fmla="*/ 3397 w 6113"/>
                <a:gd name="T71" fmla="*/ 3663 h 4569"/>
                <a:gd name="T72" fmla="*/ 3551 w 6113"/>
                <a:gd name="T73" fmla="*/ 3627 h 4569"/>
                <a:gd name="T74" fmla="*/ 4082 w 6113"/>
                <a:gd name="T75" fmla="*/ 3273 h 4569"/>
                <a:gd name="T76" fmla="*/ 4422 w 6113"/>
                <a:gd name="T77" fmla="*/ 3179 h 4569"/>
                <a:gd name="T78" fmla="*/ 5101 w 6113"/>
                <a:gd name="T79" fmla="*/ 2884 h 4569"/>
                <a:gd name="T80" fmla="*/ 4732 w 6113"/>
                <a:gd name="T81" fmla="*/ 2801 h 4569"/>
                <a:gd name="T82" fmla="*/ 5109 w 6113"/>
                <a:gd name="T83" fmla="*/ 2827 h 4569"/>
                <a:gd name="T84" fmla="*/ 5033 w 6113"/>
                <a:gd name="T85" fmla="*/ 2482 h 4569"/>
                <a:gd name="T86" fmla="*/ 4844 w 6113"/>
                <a:gd name="T87" fmla="*/ 2311 h 4569"/>
                <a:gd name="T88" fmla="*/ 5272 w 6113"/>
                <a:gd name="T89" fmla="*/ 2252 h 4569"/>
                <a:gd name="T90" fmla="*/ 5387 w 6113"/>
                <a:gd name="T91" fmla="*/ 2039 h 4569"/>
                <a:gd name="T92" fmla="*/ 5334 w 6113"/>
                <a:gd name="T93" fmla="*/ 1715 h 4569"/>
                <a:gd name="T94" fmla="*/ 5219 w 6113"/>
                <a:gd name="T95" fmla="*/ 1576 h 4569"/>
                <a:gd name="T96" fmla="*/ 5263 w 6113"/>
                <a:gd name="T97" fmla="*/ 1434 h 4569"/>
                <a:gd name="T98" fmla="*/ 5118 w 6113"/>
                <a:gd name="T99" fmla="*/ 1366 h 4569"/>
                <a:gd name="T100" fmla="*/ 5523 w 6113"/>
                <a:gd name="T101" fmla="*/ 944 h 4569"/>
                <a:gd name="T102" fmla="*/ 5425 w 6113"/>
                <a:gd name="T103" fmla="*/ 835 h 4569"/>
                <a:gd name="T104" fmla="*/ 5540 w 6113"/>
                <a:gd name="T105" fmla="*/ 723 h 4569"/>
                <a:gd name="T106" fmla="*/ 6113 w 6113"/>
                <a:gd name="T107" fmla="*/ 519 h 4569"/>
                <a:gd name="T108" fmla="*/ 2013 w 6113"/>
                <a:gd name="T109" fmla="*/ 2919 h 4569"/>
                <a:gd name="T110" fmla="*/ 1913 w 6113"/>
                <a:gd name="T111" fmla="*/ 3034 h 4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13" h="4569">
                  <a:moveTo>
                    <a:pt x="5771" y="422"/>
                  </a:moveTo>
                  <a:cubicBezTo>
                    <a:pt x="5661" y="422"/>
                    <a:pt x="5573" y="440"/>
                    <a:pt x="5567" y="516"/>
                  </a:cubicBezTo>
                  <a:cubicBezTo>
                    <a:pt x="5561" y="593"/>
                    <a:pt x="5422" y="502"/>
                    <a:pt x="5363" y="528"/>
                  </a:cubicBezTo>
                  <a:cubicBezTo>
                    <a:pt x="5304" y="555"/>
                    <a:pt x="5334" y="466"/>
                    <a:pt x="5275" y="496"/>
                  </a:cubicBezTo>
                  <a:cubicBezTo>
                    <a:pt x="5216" y="525"/>
                    <a:pt x="5151" y="596"/>
                    <a:pt x="5080" y="626"/>
                  </a:cubicBezTo>
                  <a:cubicBezTo>
                    <a:pt x="5009" y="655"/>
                    <a:pt x="4956" y="729"/>
                    <a:pt x="4912" y="735"/>
                  </a:cubicBezTo>
                  <a:cubicBezTo>
                    <a:pt x="4867" y="741"/>
                    <a:pt x="5006" y="599"/>
                    <a:pt x="5077" y="528"/>
                  </a:cubicBezTo>
                  <a:cubicBezTo>
                    <a:pt x="5148" y="457"/>
                    <a:pt x="5109" y="375"/>
                    <a:pt x="5015" y="384"/>
                  </a:cubicBezTo>
                  <a:cubicBezTo>
                    <a:pt x="4920" y="392"/>
                    <a:pt x="4941" y="451"/>
                    <a:pt x="4888" y="463"/>
                  </a:cubicBezTo>
                  <a:cubicBezTo>
                    <a:pt x="4835" y="475"/>
                    <a:pt x="4581" y="602"/>
                    <a:pt x="4569" y="564"/>
                  </a:cubicBezTo>
                  <a:cubicBezTo>
                    <a:pt x="4557" y="525"/>
                    <a:pt x="4779" y="460"/>
                    <a:pt x="4776" y="434"/>
                  </a:cubicBezTo>
                  <a:cubicBezTo>
                    <a:pt x="4773" y="407"/>
                    <a:pt x="4495" y="404"/>
                    <a:pt x="4372" y="422"/>
                  </a:cubicBezTo>
                  <a:cubicBezTo>
                    <a:pt x="4248" y="440"/>
                    <a:pt x="4029" y="510"/>
                    <a:pt x="4026" y="475"/>
                  </a:cubicBezTo>
                  <a:cubicBezTo>
                    <a:pt x="4023" y="440"/>
                    <a:pt x="4280" y="389"/>
                    <a:pt x="4410" y="375"/>
                  </a:cubicBezTo>
                  <a:cubicBezTo>
                    <a:pt x="4543" y="360"/>
                    <a:pt x="4779" y="384"/>
                    <a:pt x="4879" y="342"/>
                  </a:cubicBezTo>
                  <a:cubicBezTo>
                    <a:pt x="4980" y="301"/>
                    <a:pt x="5130" y="298"/>
                    <a:pt x="5157" y="265"/>
                  </a:cubicBezTo>
                  <a:cubicBezTo>
                    <a:pt x="5183" y="233"/>
                    <a:pt x="5041" y="189"/>
                    <a:pt x="4971" y="192"/>
                  </a:cubicBezTo>
                  <a:cubicBezTo>
                    <a:pt x="4900" y="195"/>
                    <a:pt x="4829" y="186"/>
                    <a:pt x="4835" y="150"/>
                  </a:cubicBezTo>
                  <a:cubicBezTo>
                    <a:pt x="4841" y="115"/>
                    <a:pt x="4726" y="106"/>
                    <a:pt x="4714" y="80"/>
                  </a:cubicBezTo>
                  <a:cubicBezTo>
                    <a:pt x="4702" y="53"/>
                    <a:pt x="4481" y="74"/>
                    <a:pt x="4434" y="44"/>
                  </a:cubicBezTo>
                  <a:cubicBezTo>
                    <a:pt x="4386" y="15"/>
                    <a:pt x="4248" y="0"/>
                    <a:pt x="4130" y="9"/>
                  </a:cubicBezTo>
                  <a:cubicBezTo>
                    <a:pt x="4011" y="18"/>
                    <a:pt x="3769" y="15"/>
                    <a:pt x="3713" y="20"/>
                  </a:cubicBezTo>
                  <a:cubicBezTo>
                    <a:pt x="3657" y="26"/>
                    <a:pt x="3622" y="47"/>
                    <a:pt x="3572" y="44"/>
                  </a:cubicBezTo>
                  <a:cubicBezTo>
                    <a:pt x="3522" y="41"/>
                    <a:pt x="3445" y="59"/>
                    <a:pt x="3474" y="91"/>
                  </a:cubicBezTo>
                  <a:cubicBezTo>
                    <a:pt x="3528" y="150"/>
                    <a:pt x="3395" y="174"/>
                    <a:pt x="3403" y="130"/>
                  </a:cubicBezTo>
                  <a:cubicBezTo>
                    <a:pt x="3412" y="85"/>
                    <a:pt x="3288" y="65"/>
                    <a:pt x="3250" y="97"/>
                  </a:cubicBezTo>
                  <a:cubicBezTo>
                    <a:pt x="3206" y="134"/>
                    <a:pt x="3008" y="59"/>
                    <a:pt x="2978" y="97"/>
                  </a:cubicBezTo>
                  <a:cubicBezTo>
                    <a:pt x="2949" y="136"/>
                    <a:pt x="2716" y="124"/>
                    <a:pt x="2648" y="136"/>
                  </a:cubicBezTo>
                  <a:cubicBezTo>
                    <a:pt x="2580" y="147"/>
                    <a:pt x="2754" y="198"/>
                    <a:pt x="2748" y="227"/>
                  </a:cubicBezTo>
                  <a:cubicBezTo>
                    <a:pt x="2742" y="257"/>
                    <a:pt x="2527" y="227"/>
                    <a:pt x="2571" y="280"/>
                  </a:cubicBezTo>
                  <a:cubicBezTo>
                    <a:pt x="2615" y="333"/>
                    <a:pt x="2757" y="372"/>
                    <a:pt x="2825" y="440"/>
                  </a:cubicBezTo>
                  <a:cubicBezTo>
                    <a:pt x="2893" y="507"/>
                    <a:pt x="2772" y="466"/>
                    <a:pt x="2695" y="416"/>
                  </a:cubicBezTo>
                  <a:cubicBezTo>
                    <a:pt x="2618" y="366"/>
                    <a:pt x="2521" y="384"/>
                    <a:pt x="2474" y="333"/>
                  </a:cubicBezTo>
                  <a:cubicBezTo>
                    <a:pt x="2426" y="283"/>
                    <a:pt x="2249" y="245"/>
                    <a:pt x="2205" y="274"/>
                  </a:cubicBezTo>
                  <a:cubicBezTo>
                    <a:pt x="2152" y="310"/>
                    <a:pt x="2326" y="375"/>
                    <a:pt x="2326" y="413"/>
                  </a:cubicBezTo>
                  <a:cubicBezTo>
                    <a:pt x="2326" y="451"/>
                    <a:pt x="2208" y="404"/>
                    <a:pt x="2187" y="419"/>
                  </a:cubicBezTo>
                  <a:cubicBezTo>
                    <a:pt x="2167" y="434"/>
                    <a:pt x="2063" y="319"/>
                    <a:pt x="2004" y="319"/>
                  </a:cubicBezTo>
                  <a:cubicBezTo>
                    <a:pt x="1945" y="319"/>
                    <a:pt x="1996" y="372"/>
                    <a:pt x="1996" y="445"/>
                  </a:cubicBezTo>
                  <a:cubicBezTo>
                    <a:pt x="1996" y="519"/>
                    <a:pt x="1880" y="564"/>
                    <a:pt x="1913" y="513"/>
                  </a:cubicBezTo>
                  <a:cubicBezTo>
                    <a:pt x="1945" y="463"/>
                    <a:pt x="1922" y="333"/>
                    <a:pt x="1860" y="310"/>
                  </a:cubicBezTo>
                  <a:cubicBezTo>
                    <a:pt x="1798" y="286"/>
                    <a:pt x="1638" y="360"/>
                    <a:pt x="1556" y="357"/>
                  </a:cubicBezTo>
                  <a:cubicBezTo>
                    <a:pt x="1473" y="354"/>
                    <a:pt x="1364" y="381"/>
                    <a:pt x="1435" y="422"/>
                  </a:cubicBezTo>
                  <a:cubicBezTo>
                    <a:pt x="1506" y="463"/>
                    <a:pt x="1432" y="487"/>
                    <a:pt x="1370" y="443"/>
                  </a:cubicBezTo>
                  <a:cubicBezTo>
                    <a:pt x="1308" y="398"/>
                    <a:pt x="1104" y="443"/>
                    <a:pt x="1146" y="472"/>
                  </a:cubicBezTo>
                  <a:cubicBezTo>
                    <a:pt x="1187" y="502"/>
                    <a:pt x="1202" y="587"/>
                    <a:pt x="1175" y="623"/>
                  </a:cubicBezTo>
                  <a:cubicBezTo>
                    <a:pt x="1148" y="658"/>
                    <a:pt x="1063" y="587"/>
                    <a:pt x="983" y="593"/>
                  </a:cubicBezTo>
                  <a:cubicBezTo>
                    <a:pt x="904" y="599"/>
                    <a:pt x="508" y="788"/>
                    <a:pt x="532" y="838"/>
                  </a:cubicBezTo>
                  <a:cubicBezTo>
                    <a:pt x="555" y="888"/>
                    <a:pt x="723" y="847"/>
                    <a:pt x="777" y="876"/>
                  </a:cubicBezTo>
                  <a:cubicBezTo>
                    <a:pt x="830" y="906"/>
                    <a:pt x="759" y="1015"/>
                    <a:pt x="694" y="1059"/>
                  </a:cubicBezTo>
                  <a:cubicBezTo>
                    <a:pt x="629" y="1104"/>
                    <a:pt x="387" y="1062"/>
                    <a:pt x="381" y="1115"/>
                  </a:cubicBezTo>
                  <a:cubicBezTo>
                    <a:pt x="375" y="1169"/>
                    <a:pt x="0" y="1177"/>
                    <a:pt x="0" y="1263"/>
                  </a:cubicBezTo>
                  <a:cubicBezTo>
                    <a:pt x="0" y="1296"/>
                    <a:pt x="18" y="1328"/>
                    <a:pt x="59" y="1337"/>
                  </a:cubicBezTo>
                  <a:cubicBezTo>
                    <a:pt x="112" y="1348"/>
                    <a:pt x="177" y="1331"/>
                    <a:pt x="225" y="1384"/>
                  </a:cubicBezTo>
                  <a:cubicBezTo>
                    <a:pt x="272" y="1437"/>
                    <a:pt x="405" y="1440"/>
                    <a:pt x="496" y="1405"/>
                  </a:cubicBezTo>
                  <a:cubicBezTo>
                    <a:pt x="588" y="1369"/>
                    <a:pt x="656" y="1411"/>
                    <a:pt x="653" y="1464"/>
                  </a:cubicBezTo>
                  <a:cubicBezTo>
                    <a:pt x="650" y="1517"/>
                    <a:pt x="446" y="1443"/>
                    <a:pt x="384" y="1482"/>
                  </a:cubicBezTo>
                  <a:cubicBezTo>
                    <a:pt x="322" y="1520"/>
                    <a:pt x="130" y="1487"/>
                    <a:pt x="139" y="1529"/>
                  </a:cubicBezTo>
                  <a:cubicBezTo>
                    <a:pt x="148" y="1570"/>
                    <a:pt x="242" y="1561"/>
                    <a:pt x="319" y="1576"/>
                  </a:cubicBezTo>
                  <a:cubicBezTo>
                    <a:pt x="396" y="1591"/>
                    <a:pt x="325" y="1623"/>
                    <a:pt x="322" y="1656"/>
                  </a:cubicBezTo>
                  <a:cubicBezTo>
                    <a:pt x="319" y="1688"/>
                    <a:pt x="363" y="1682"/>
                    <a:pt x="440" y="1721"/>
                  </a:cubicBezTo>
                  <a:cubicBezTo>
                    <a:pt x="517" y="1759"/>
                    <a:pt x="644" y="1783"/>
                    <a:pt x="602" y="1738"/>
                  </a:cubicBezTo>
                  <a:cubicBezTo>
                    <a:pt x="561" y="1694"/>
                    <a:pt x="682" y="1700"/>
                    <a:pt x="703" y="1726"/>
                  </a:cubicBezTo>
                  <a:cubicBezTo>
                    <a:pt x="723" y="1753"/>
                    <a:pt x="780" y="1688"/>
                    <a:pt x="836" y="1703"/>
                  </a:cubicBezTo>
                  <a:cubicBezTo>
                    <a:pt x="892" y="1718"/>
                    <a:pt x="912" y="1650"/>
                    <a:pt x="957" y="1679"/>
                  </a:cubicBezTo>
                  <a:cubicBezTo>
                    <a:pt x="1001" y="1709"/>
                    <a:pt x="1208" y="1726"/>
                    <a:pt x="1278" y="1765"/>
                  </a:cubicBezTo>
                  <a:cubicBezTo>
                    <a:pt x="1349" y="1803"/>
                    <a:pt x="1447" y="1812"/>
                    <a:pt x="1438" y="1868"/>
                  </a:cubicBezTo>
                  <a:cubicBezTo>
                    <a:pt x="1429" y="1924"/>
                    <a:pt x="1497" y="1966"/>
                    <a:pt x="1576" y="2001"/>
                  </a:cubicBezTo>
                  <a:cubicBezTo>
                    <a:pt x="1656" y="2036"/>
                    <a:pt x="1671" y="2113"/>
                    <a:pt x="1668" y="2163"/>
                  </a:cubicBezTo>
                  <a:cubicBezTo>
                    <a:pt x="1665" y="2213"/>
                    <a:pt x="1754" y="2249"/>
                    <a:pt x="1739" y="2273"/>
                  </a:cubicBezTo>
                  <a:cubicBezTo>
                    <a:pt x="1724" y="2296"/>
                    <a:pt x="1736" y="2329"/>
                    <a:pt x="1789" y="2376"/>
                  </a:cubicBezTo>
                  <a:cubicBezTo>
                    <a:pt x="1842" y="2423"/>
                    <a:pt x="1706" y="2458"/>
                    <a:pt x="1739" y="2500"/>
                  </a:cubicBezTo>
                  <a:cubicBezTo>
                    <a:pt x="1771" y="2541"/>
                    <a:pt x="1692" y="2621"/>
                    <a:pt x="1786" y="2636"/>
                  </a:cubicBezTo>
                  <a:cubicBezTo>
                    <a:pt x="1880" y="2650"/>
                    <a:pt x="1866" y="2571"/>
                    <a:pt x="1937" y="2571"/>
                  </a:cubicBezTo>
                  <a:cubicBezTo>
                    <a:pt x="2007" y="2571"/>
                    <a:pt x="1934" y="2633"/>
                    <a:pt x="1972" y="2671"/>
                  </a:cubicBezTo>
                  <a:cubicBezTo>
                    <a:pt x="2010" y="2709"/>
                    <a:pt x="2090" y="2700"/>
                    <a:pt x="2164" y="2762"/>
                  </a:cubicBezTo>
                  <a:cubicBezTo>
                    <a:pt x="2238" y="2824"/>
                    <a:pt x="2190" y="2854"/>
                    <a:pt x="2122" y="2804"/>
                  </a:cubicBezTo>
                  <a:cubicBezTo>
                    <a:pt x="2055" y="2754"/>
                    <a:pt x="1857" y="2765"/>
                    <a:pt x="1857" y="2783"/>
                  </a:cubicBezTo>
                  <a:cubicBezTo>
                    <a:pt x="1857" y="2801"/>
                    <a:pt x="2075" y="2925"/>
                    <a:pt x="2125" y="2907"/>
                  </a:cubicBezTo>
                  <a:cubicBezTo>
                    <a:pt x="2176" y="2889"/>
                    <a:pt x="2243" y="2981"/>
                    <a:pt x="2214" y="3010"/>
                  </a:cubicBezTo>
                  <a:cubicBezTo>
                    <a:pt x="2184" y="3040"/>
                    <a:pt x="2199" y="3114"/>
                    <a:pt x="2193" y="3149"/>
                  </a:cubicBezTo>
                  <a:cubicBezTo>
                    <a:pt x="2187" y="3185"/>
                    <a:pt x="2114" y="3149"/>
                    <a:pt x="2066" y="3155"/>
                  </a:cubicBezTo>
                  <a:cubicBezTo>
                    <a:pt x="2019" y="3161"/>
                    <a:pt x="1987" y="3176"/>
                    <a:pt x="1987" y="3226"/>
                  </a:cubicBezTo>
                  <a:cubicBezTo>
                    <a:pt x="1987" y="3276"/>
                    <a:pt x="1913" y="3311"/>
                    <a:pt x="1904" y="3373"/>
                  </a:cubicBezTo>
                  <a:cubicBezTo>
                    <a:pt x="1895" y="3435"/>
                    <a:pt x="1963" y="3433"/>
                    <a:pt x="2001" y="3459"/>
                  </a:cubicBezTo>
                  <a:cubicBezTo>
                    <a:pt x="2040" y="3486"/>
                    <a:pt x="1931" y="3503"/>
                    <a:pt x="1925" y="3548"/>
                  </a:cubicBezTo>
                  <a:cubicBezTo>
                    <a:pt x="1919" y="3592"/>
                    <a:pt x="2025" y="3672"/>
                    <a:pt x="2063" y="3692"/>
                  </a:cubicBezTo>
                  <a:cubicBezTo>
                    <a:pt x="2102" y="3713"/>
                    <a:pt x="2066" y="3813"/>
                    <a:pt x="2081" y="3863"/>
                  </a:cubicBezTo>
                  <a:cubicBezTo>
                    <a:pt x="2096" y="3914"/>
                    <a:pt x="2146" y="3851"/>
                    <a:pt x="2140" y="3916"/>
                  </a:cubicBezTo>
                  <a:cubicBezTo>
                    <a:pt x="2134" y="3981"/>
                    <a:pt x="2187" y="3978"/>
                    <a:pt x="2190" y="4017"/>
                  </a:cubicBezTo>
                  <a:cubicBezTo>
                    <a:pt x="2193" y="4055"/>
                    <a:pt x="2285" y="4049"/>
                    <a:pt x="2267" y="4102"/>
                  </a:cubicBezTo>
                  <a:cubicBezTo>
                    <a:pt x="2249" y="4156"/>
                    <a:pt x="2294" y="4194"/>
                    <a:pt x="2314" y="4223"/>
                  </a:cubicBezTo>
                  <a:cubicBezTo>
                    <a:pt x="2335" y="4253"/>
                    <a:pt x="2412" y="4303"/>
                    <a:pt x="2426" y="4341"/>
                  </a:cubicBezTo>
                  <a:cubicBezTo>
                    <a:pt x="2441" y="4380"/>
                    <a:pt x="2485" y="4430"/>
                    <a:pt x="2539" y="4415"/>
                  </a:cubicBezTo>
                  <a:cubicBezTo>
                    <a:pt x="2592" y="4400"/>
                    <a:pt x="2595" y="4451"/>
                    <a:pt x="2636" y="4445"/>
                  </a:cubicBezTo>
                  <a:cubicBezTo>
                    <a:pt x="2677" y="4439"/>
                    <a:pt x="2742" y="4462"/>
                    <a:pt x="2754" y="4495"/>
                  </a:cubicBezTo>
                  <a:cubicBezTo>
                    <a:pt x="2766" y="4527"/>
                    <a:pt x="2893" y="4557"/>
                    <a:pt x="2928" y="4563"/>
                  </a:cubicBezTo>
                  <a:cubicBezTo>
                    <a:pt x="2964" y="4569"/>
                    <a:pt x="2970" y="4504"/>
                    <a:pt x="3002" y="4486"/>
                  </a:cubicBezTo>
                  <a:cubicBezTo>
                    <a:pt x="3034" y="4468"/>
                    <a:pt x="3023" y="4339"/>
                    <a:pt x="3052" y="4330"/>
                  </a:cubicBezTo>
                  <a:cubicBezTo>
                    <a:pt x="3082" y="4321"/>
                    <a:pt x="3073" y="4185"/>
                    <a:pt x="3043" y="4173"/>
                  </a:cubicBezTo>
                  <a:cubicBezTo>
                    <a:pt x="3014" y="4161"/>
                    <a:pt x="3026" y="4114"/>
                    <a:pt x="3094" y="4123"/>
                  </a:cubicBezTo>
                  <a:cubicBezTo>
                    <a:pt x="3161" y="4132"/>
                    <a:pt x="3138" y="4064"/>
                    <a:pt x="3170" y="4055"/>
                  </a:cubicBezTo>
                  <a:cubicBezTo>
                    <a:pt x="3203" y="4046"/>
                    <a:pt x="3188" y="3984"/>
                    <a:pt x="3212" y="3978"/>
                  </a:cubicBezTo>
                  <a:cubicBezTo>
                    <a:pt x="3235" y="3973"/>
                    <a:pt x="3232" y="3931"/>
                    <a:pt x="3214" y="3908"/>
                  </a:cubicBezTo>
                  <a:cubicBezTo>
                    <a:pt x="3197" y="3884"/>
                    <a:pt x="3218" y="3866"/>
                    <a:pt x="3253" y="3860"/>
                  </a:cubicBezTo>
                  <a:cubicBezTo>
                    <a:pt x="3288" y="3854"/>
                    <a:pt x="3279" y="3804"/>
                    <a:pt x="3232" y="3787"/>
                  </a:cubicBezTo>
                  <a:cubicBezTo>
                    <a:pt x="3185" y="3769"/>
                    <a:pt x="3200" y="3716"/>
                    <a:pt x="3247" y="3748"/>
                  </a:cubicBezTo>
                  <a:cubicBezTo>
                    <a:pt x="3294" y="3781"/>
                    <a:pt x="3330" y="3757"/>
                    <a:pt x="3303" y="3722"/>
                  </a:cubicBezTo>
                  <a:cubicBezTo>
                    <a:pt x="3276" y="3686"/>
                    <a:pt x="3336" y="3669"/>
                    <a:pt x="3397" y="3663"/>
                  </a:cubicBezTo>
                  <a:cubicBezTo>
                    <a:pt x="3459" y="3657"/>
                    <a:pt x="3492" y="3624"/>
                    <a:pt x="3480" y="3577"/>
                  </a:cubicBezTo>
                  <a:cubicBezTo>
                    <a:pt x="3468" y="3530"/>
                    <a:pt x="3551" y="3533"/>
                    <a:pt x="3530" y="3574"/>
                  </a:cubicBezTo>
                  <a:cubicBezTo>
                    <a:pt x="3510" y="3615"/>
                    <a:pt x="3521" y="3657"/>
                    <a:pt x="3551" y="3627"/>
                  </a:cubicBezTo>
                  <a:cubicBezTo>
                    <a:pt x="3581" y="3598"/>
                    <a:pt x="3637" y="3618"/>
                    <a:pt x="3737" y="3589"/>
                  </a:cubicBezTo>
                  <a:cubicBezTo>
                    <a:pt x="3837" y="3559"/>
                    <a:pt x="3935" y="3477"/>
                    <a:pt x="3958" y="3397"/>
                  </a:cubicBezTo>
                  <a:cubicBezTo>
                    <a:pt x="3982" y="3317"/>
                    <a:pt x="4097" y="3326"/>
                    <a:pt x="4082" y="3273"/>
                  </a:cubicBezTo>
                  <a:cubicBezTo>
                    <a:pt x="4068" y="3220"/>
                    <a:pt x="4103" y="3199"/>
                    <a:pt x="4177" y="3235"/>
                  </a:cubicBezTo>
                  <a:cubicBezTo>
                    <a:pt x="4251" y="3270"/>
                    <a:pt x="4191" y="3211"/>
                    <a:pt x="4274" y="3211"/>
                  </a:cubicBezTo>
                  <a:cubicBezTo>
                    <a:pt x="4357" y="3211"/>
                    <a:pt x="4342" y="3182"/>
                    <a:pt x="4422" y="3179"/>
                  </a:cubicBezTo>
                  <a:cubicBezTo>
                    <a:pt x="4501" y="3176"/>
                    <a:pt x="4708" y="3140"/>
                    <a:pt x="4779" y="3081"/>
                  </a:cubicBezTo>
                  <a:cubicBezTo>
                    <a:pt x="4850" y="3022"/>
                    <a:pt x="5000" y="2972"/>
                    <a:pt x="5062" y="2934"/>
                  </a:cubicBezTo>
                  <a:cubicBezTo>
                    <a:pt x="5124" y="2895"/>
                    <a:pt x="5139" y="2863"/>
                    <a:pt x="5101" y="2884"/>
                  </a:cubicBezTo>
                  <a:cubicBezTo>
                    <a:pt x="5062" y="2904"/>
                    <a:pt x="4982" y="2907"/>
                    <a:pt x="4923" y="2892"/>
                  </a:cubicBezTo>
                  <a:cubicBezTo>
                    <a:pt x="4864" y="2878"/>
                    <a:pt x="4770" y="2827"/>
                    <a:pt x="4702" y="2866"/>
                  </a:cubicBezTo>
                  <a:cubicBezTo>
                    <a:pt x="4634" y="2904"/>
                    <a:pt x="4676" y="2810"/>
                    <a:pt x="4732" y="2801"/>
                  </a:cubicBezTo>
                  <a:cubicBezTo>
                    <a:pt x="4788" y="2792"/>
                    <a:pt x="4764" y="2765"/>
                    <a:pt x="4749" y="2706"/>
                  </a:cubicBezTo>
                  <a:cubicBezTo>
                    <a:pt x="4735" y="2647"/>
                    <a:pt x="4844" y="2686"/>
                    <a:pt x="4891" y="2754"/>
                  </a:cubicBezTo>
                  <a:cubicBezTo>
                    <a:pt x="4938" y="2821"/>
                    <a:pt x="5030" y="2851"/>
                    <a:pt x="5109" y="2827"/>
                  </a:cubicBezTo>
                  <a:cubicBezTo>
                    <a:pt x="5189" y="2804"/>
                    <a:pt x="5112" y="2739"/>
                    <a:pt x="5145" y="2695"/>
                  </a:cubicBezTo>
                  <a:cubicBezTo>
                    <a:pt x="5177" y="2650"/>
                    <a:pt x="4900" y="2512"/>
                    <a:pt x="4885" y="2464"/>
                  </a:cubicBezTo>
                  <a:cubicBezTo>
                    <a:pt x="4870" y="2417"/>
                    <a:pt x="4956" y="2450"/>
                    <a:pt x="5033" y="2482"/>
                  </a:cubicBezTo>
                  <a:cubicBezTo>
                    <a:pt x="5109" y="2514"/>
                    <a:pt x="5127" y="2420"/>
                    <a:pt x="5127" y="2379"/>
                  </a:cubicBezTo>
                  <a:cubicBezTo>
                    <a:pt x="5127" y="2337"/>
                    <a:pt x="4962" y="2334"/>
                    <a:pt x="4888" y="2376"/>
                  </a:cubicBezTo>
                  <a:cubicBezTo>
                    <a:pt x="4814" y="2417"/>
                    <a:pt x="4743" y="2323"/>
                    <a:pt x="4844" y="2311"/>
                  </a:cubicBezTo>
                  <a:cubicBezTo>
                    <a:pt x="4944" y="2299"/>
                    <a:pt x="4853" y="2258"/>
                    <a:pt x="4882" y="2228"/>
                  </a:cubicBezTo>
                  <a:cubicBezTo>
                    <a:pt x="4912" y="2199"/>
                    <a:pt x="5039" y="2314"/>
                    <a:pt x="5103" y="2293"/>
                  </a:cubicBezTo>
                  <a:cubicBezTo>
                    <a:pt x="5168" y="2273"/>
                    <a:pt x="5216" y="2296"/>
                    <a:pt x="5272" y="2252"/>
                  </a:cubicBezTo>
                  <a:cubicBezTo>
                    <a:pt x="5328" y="2208"/>
                    <a:pt x="5171" y="2166"/>
                    <a:pt x="5139" y="2128"/>
                  </a:cubicBezTo>
                  <a:cubicBezTo>
                    <a:pt x="5106" y="2089"/>
                    <a:pt x="5301" y="2104"/>
                    <a:pt x="5360" y="2107"/>
                  </a:cubicBezTo>
                  <a:cubicBezTo>
                    <a:pt x="5419" y="2110"/>
                    <a:pt x="5434" y="2022"/>
                    <a:pt x="5387" y="2039"/>
                  </a:cubicBezTo>
                  <a:cubicBezTo>
                    <a:pt x="5340" y="2057"/>
                    <a:pt x="5171" y="1980"/>
                    <a:pt x="5207" y="1927"/>
                  </a:cubicBezTo>
                  <a:cubicBezTo>
                    <a:pt x="5242" y="1874"/>
                    <a:pt x="5307" y="1936"/>
                    <a:pt x="5381" y="1898"/>
                  </a:cubicBezTo>
                  <a:cubicBezTo>
                    <a:pt x="5455" y="1859"/>
                    <a:pt x="5387" y="1715"/>
                    <a:pt x="5334" y="1715"/>
                  </a:cubicBezTo>
                  <a:cubicBezTo>
                    <a:pt x="5281" y="1715"/>
                    <a:pt x="5157" y="1697"/>
                    <a:pt x="5157" y="1670"/>
                  </a:cubicBezTo>
                  <a:cubicBezTo>
                    <a:pt x="5157" y="1644"/>
                    <a:pt x="5053" y="1620"/>
                    <a:pt x="5083" y="1594"/>
                  </a:cubicBezTo>
                  <a:cubicBezTo>
                    <a:pt x="5112" y="1567"/>
                    <a:pt x="5151" y="1626"/>
                    <a:pt x="5219" y="1576"/>
                  </a:cubicBezTo>
                  <a:cubicBezTo>
                    <a:pt x="5286" y="1526"/>
                    <a:pt x="5428" y="1588"/>
                    <a:pt x="5490" y="1576"/>
                  </a:cubicBezTo>
                  <a:cubicBezTo>
                    <a:pt x="5552" y="1564"/>
                    <a:pt x="5464" y="1449"/>
                    <a:pt x="5428" y="1470"/>
                  </a:cubicBezTo>
                  <a:cubicBezTo>
                    <a:pt x="5393" y="1490"/>
                    <a:pt x="5272" y="1496"/>
                    <a:pt x="5263" y="1434"/>
                  </a:cubicBezTo>
                  <a:cubicBezTo>
                    <a:pt x="5254" y="1372"/>
                    <a:pt x="5378" y="1434"/>
                    <a:pt x="5399" y="1405"/>
                  </a:cubicBezTo>
                  <a:cubicBezTo>
                    <a:pt x="5419" y="1375"/>
                    <a:pt x="5227" y="1299"/>
                    <a:pt x="5198" y="1360"/>
                  </a:cubicBezTo>
                  <a:cubicBezTo>
                    <a:pt x="5168" y="1422"/>
                    <a:pt x="5062" y="1402"/>
                    <a:pt x="5118" y="1366"/>
                  </a:cubicBezTo>
                  <a:cubicBezTo>
                    <a:pt x="5174" y="1331"/>
                    <a:pt x="5186" y="1231"/>
                    <a:pt x="5180" y="1180"/>
                  </a:cubicBezTo>
                  <a:cubicBezTo>
                    <a:pt x="5174" y="1130"/>
                    <a:pt x="5381" y="1127"/>
                    <a:pt x="5357" y="1045"/>
                  </a:cubicBezTo>
                  <a:cubicBezTo>
                    <a:pt x="5334" y="962"/>
                    <a:pt x="5455" y="944"/>
                    <a:pt x="5523" y="944"/>
                  </a:cubicBezTo>
                  <a:cubicBezTo>
                    <a:pt x="5590" y="944"/>
                    <a:pt x="5520" y="856"/>
                    <a:pt x="5455" y="865"/>
                  </a:cubicBezTo>
                  <a:cubicBezTo>
                    <a:pt x="5390" y="873"/>
                    <a:pt x="5322" y="947"/>
                    <a:pt x="5289" y="918"/>
                  </a:cubicBezTo>
                  <a:cubicBezTo>
                    <a:pt x="5257" y="888"/>
                    <a:pt x="5366" y="835"/>
                    <a:pt x="5425" y="835"/>
                  </a:cubicBezTo>
                  <a:cubicBezTo>
                    <a:pt x="5484" y="835"/>
                    <a:pt x="5626" y="829"/>
                    <a:pt x="5676" y="800"/>
                  </a:cubicBezTo>
                  <a:cubicBezTo>
                    <a:pt x="5726" y="770"/>
                    <a:pt x="5588" y="744"/>
                    <a:pt x="5493" y="755"/>
                  </a:cubicBezTo>
                  <a:cubicBezTo>
                    <a:pt x="5399" y="767"/>
                    <a:pt x="5399" y="726"/>
                    <a:pt x="5540" y="723"/>
                  </a:cubicBezTo>
                  <a:cubicBezTo>
                    <a:pt x="5682" y="720"/>
                    <a:pt x="5658" y="690"/>
                    <a:pt x="5759" y="679"/>
                  </a:cubicBezTo>
                  <a:cubicBezTo>
                    <a:pt x="5859" y="667"/>
                    <a:pt x="5827" y="626"/>
                    <a:pt x="5889" y="623"/>
                  </a:cubicBezTo>
                  <a:cubicBezTo>
                    <a:pt x="5951" y="620"/>
                    <a:pt x="6113" y="552"/>
                    <a:pt x="6113" y="519"/>
                  </a:cubicBezTo>
                  <a:cubicBezTo>
                    <a:pt x="6113" y="487"/>
                    <a:pt x="5880" y="422"/>
                    <a:pt x="5771" y="422"/>
                  </a:cubicBezTo>
                  <a:close/>
                  <a:moveTo>
                    <a:pt x="2093" y="2993"/>
                  </a:moveTo>
                  <a:cubicBezTo>
                    <a:pt x="2096" y="2945"/>
                    <a:pt x="2043" y="2975"/>
                    <a:pt x="2013" y="2919"/>
                  </a:cubicBezTo>
                  <a:cubicBezTo>
                    <a:pt x="1984" y="2863"/>
                    <a:pt x="1833" y="2840"/>
                    <a:pt x="1818" y="2884"/>
                  </a:cubicBezTo>
                  <a:cubicBezTo>
                    <a:pt x="1813" y="2901"/>
                    <a:pt x="1765" y="2928"/>
                    <a:pt x="1804" y="2969"/>
                  </a:cubicBezTo>
                  <a:cubicBezTo>
                    <a:pt x="1842" y="3010"/>
                    <a:pt x="1869" y="2993"/>
                    <a:pt x="1913" y="3034"/>
                  </a:cubicBezTo>
                  <a:cubicBezTo>
                    <a:pt x="1957" y="3075"/>
                    <a:pt x="2090" y="3040"/>
                    <a:pt x="2093" y="299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highlight>
                  <a:srgbClr val="FFFF00"/>
                </a:highlight>
                <a:latin typeface="Montserrat SemiBold" panose="00000700000000000000" pitchFamily="50" charset="0"/>
              </a:endParaRPr>
            </a:p>
          </p:txBody>
        </p:sp>
        <p:sp>
          <p:nvSpPr>
            <p:cNvPr id="140" name="Freeform 136">
              <a:extLst>
                <a:ext uri="{FF2B5EF4-FFF2-40B4-BE49-F238E27FC236}">
                  <a16:creationId xmlns:a16="http://schemas.microsoft.com/office/drawing/2014/main" id="{0E8813CA-7948-CC2A-FC71-4D2EA69872AF}"/>
                </a:ext>
              </a:extLst>
            </p:cNvPr>
            <p:cNvSpPr>
              <a:spLocks noEditPoints="1"/>
            </p:cNvSpPr>
            <p:nvPr/>
          </p:nvSpPr>
          <p:spPr bwMode="auto">
            <a:xfrm>
              <a:off x="6045552" y="2127317"/>
              <a:ext cx="167736" cy="159638"/>
            </a:xfrm>
            <a:custGeom>
              <a:avLst/>
              <a:gdLst>
                <a:gd name="T0" fmla="*/ 244 w 481"/>
                <a:gd name="T1" fmla="*/ 170 h 456"/>
                <a:gd name="T2" fmla="*/ 241 w 481"/>
                <a:gd name="T3" fmla="*/ 101 h 456"/>
                <a:gd name="T4" fmla="*/ 251 w 481"/>
                <a:gd name="T5" fmla="*/ 15 h 456"/>
                <a:gd name="T6" fmla="*/ 179 w 481"/>
                <a:gd name="T7" fmla="*/ 55 h 456"/>
                <a:gd name="T8" fmla="*/ 120 w 481"/>
                <a:gd name="T9" fmla="*/ 86 h 456"/>
                <a:gd name="T10" fmla="*/ 124 w 481"/>
                <a:gd name="T11" fmla="*/ 130 h 456"/>
                <a:gd name="T12" fmla="*/ 67 w 481"/>
                <a:gd name="T13" fmla="*/ 101 h 456"/>
                <a:gd name="T14" fmla="*/ 17 w 481"/>
                <a:gd name="T15" fmla="*/ 173 h 456"/>
                <a:gd name="T16" fmla="*/ 17 w 481"/>
                <a:gd name="T17" fmla="*/ 286 h 456"/>
                <a:gd name="T18" fmla="*/ 55 w 481"/>
                <a:gd name="T19" fmla="*/ 374 h 456"/>
                <a:gd name="T20" fmla="*/ 70 w 481"/>
                <a:gd name="T21" fmla="*/ 418 h 456"/>
                <a:gd name="T22" fmla="*/ 161 w 481"/>
                <a:gd name="T23" fmla="*/ 427 h 456"/>
                <a:gd name="T24" fmla="*/ 198 w 481"/>
                <a:gd name="T25" fmla="*/ 426 h 456"/>
                <a:gd name="T26" fmla="*/ 158 w 481"/>
                <a:gd name="T27" fmla="*/ 372 h 456"/>
                <a:gd name="T28" fmla="*/ 210 w 481"/>
                <a:gd name="T29" fmla="*/ 382 h 456"/>
                <a:gd name="T30" fmla="*/ 281 w 481"/>
                <a:gd name="T31" fmla="*/ 381 h 456"/>
                <a:gd name="T32" fmla="*/ 245 w 481"/>
                <a:gd name="T33" fmla="*/ 319 h 456"/>
                <a:gd name="T34" fmla="*/ 200 w 481"/>
                <a:gd name="T35" fmla="*/ 313 h 456"/>
                <a:gd name="T36" fmla="*/ 228 w 481"/>
                <a:gd name="T37" fmla="*/ 251 h 456"/>
                <a:gd name="T38" fmla="*/ 291 w 481"/>
                <a:gd name="T39" fmla="*/ 217 h 456"/>
                <a:gd name="T40" fmla="*/ 244 w 481"/>
                <a:gd name="T41" fmla="*/ 170 h 456"/>
                <a:gd name="T42" fmla="*/ 467 w 481"/>
                <a:gd name="T43" fmla="*/ 260 h 456"/>
                <a:gd name="T44" fmla="*/ 433 w 481"/>
                <a:gd name="T45" fmla="*/ 284 h 456"/>
                <a:gd name="T46" fmla="*/ 399 w 481"/>
                <a:gd name="T47" fmla="*/ 260 h 456"/>
                <a:gd name="T48" fmla="*/ 334 w 481"/>
                <a:gd name="T49" fmla="*/ 288 h 456"/>
                <a:gd name="T50" fmla="*/ 372 w 481"/>
                <a:gd name="T51" fmla="*/ 379 h 456"/>
                <a:gd name="T52" fmla="*/ 344 w 481"/>
                <a:gd name="T53" fmla="*/ 406 h 456"/>
                <a:gd name="T54" fmla="*/ 371 w 481"/>
                <a:gd name="T55" fmla="*/ 450 h 456"/>
                <a:gd name="T56" fmla="*/ 443 w 481"/>
                <a:gd name="T57" fmla="*/ 368 h 456"/>
                <a:gd name="T58" fmla="*/ 467 w 481"/>
                <a:gd name="T59" fmla="*/ 26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56">
                  <a:moveTo>
                    <a:pt x="244" y="170"/>
                  </a:moveTo>
                  <a:cubicBezTo>
                    <a:pt x="229" y="163"/>
                    <a:pt x="223" y="115"/>
                    <a:pt x="241" y="101"/>
                  </a:cubicBezTo>
                  <a:cubicBezTo>
                    <a:pt x="259" y="86"/>
                    <a:pt x="266" y="30"/>
                    <a:pt x="251" y="15"/>
                  </a:cubicBezTo>
                  <a:cubicBezTo>
                    <a:pt x="237" y="0"/>
                    <a:pt x="183" y="15"/>
                    <a:pt x="179" y="55"/>
                  </a:cubicBezTo>
                  <a:cubicBezTo>
                    <a:pt x="174" y="95"/>
                    <a:pt x="132" y="77"/>
                    <a:pt x="120" y="86"/>
                  </a:cubicBezTo>
                  <a:cubicBezTo>
                    <a:pt x="108" y="95"/>
                    <a:pt x="143" y="112"/>
                    <a:pt x="124" y="130"/>
                  </a:cubicBezTo>
                  <a:cubicBezTo>
                    <a:pt x="105" y="148"/>
                    <a:pt x="98" y="103"/>
                    <a:pt x="67" y="101"/>
                  </a:cubicBezTo>
                  <a:cubicBezTo>
                    <a:pt x="36" y="98"/>
                    <a:pt x="33" y="148"/>
                    <a:pt x="17" y="173"/>
                  </a:cubicBezTo>
                  <a:cubicBezTo>
                    <a:pt x="0" y="198"/>
                    <a:pt x="11" y="251"/>
                    <a:pt x="17" y="286"/>
                  </a:cubicBezTo>
                  <a:cubicBezTo>
                    <a:pt x="22" y="322"/>
                    <a:pt x="65" y="344"/>
                    <a:pt x="55" y="374"/>
                  </a:cubicBezTo>
                  <a:cubicBezTo>
                    <a:pt x="50" y="387"/>
                    <a:pt x="60" y="403"/>
                    <a:pt x="70" y="418"/>
                  </a:cubicBezTo>
                  <a:cubicBezTo>
                    <a:pt x="109" y="419"/>
                    <a:pt x="145" y="421"/>
                    <a:pt x="161" y="427"/>
                  </a:cubicBezTo>
                  <a:cubicBezTo>
                    <a:pt x="168" y="429"/>
                    <a:pt x="181" y="428"/>
                    <a:pt x="198" y="426"/>
                  </a:cubicBezTo>
                  <a:cubicBezTo>
                    <a:pt x="185" y="405"/>
                    <a:pt x="156" y="387"/>
                    <a:pt x="158" y="372"/>
                  </a:cubicBezTo>
                  <a:cubicBezTo>
                    <a:pt x="161" y="352"/>
                    <a:pt x="189" y="365"/>
                    <a:pt x="210" y="382"/>
                  </a:cubicBezTo>
                  <a:cubicBezTo>
                    <a:pt x="231" y="400"/>
                    <a:pt x="276" y="403"/>
                    <a:pt x="281" y="381"/>
                  </a:cubicBezTo>
                  <a:cubicBezTo>
                    <a:pt x="283" y="367"/>
                    <a:pt x="273" y="304"/>
                    <a:pt x="245" y="319"/>
                  </a:cubicBezTo>
                  <a:cubicBezTo>
                    <a:pt x="217" y="334"/>
                    <a:pt x="210" y="328"/>
                    <a:pt x="200" y="313"/>
                  </a:cubicBezTo>
                  <a:cubicBezTo>
                    <a:pt x="189" y="298"/>
                    <a:pt x="220" y="275"/>
                    <a:pt x="228" y="251"/>
                  </a:cubicBezTo>
                  <a:cubicBezTo>
                    <a:pt x="235" y="227"/>
                    <a:pt x="284" y="236"/>
                    <a:pt x="291" y="217"/>
                  </a:cubicBezTo>
                  <a:cubicBezTo>
                    <a:pt x="299" y="198"/>
                    <a:pt x="259" y="177"/>
                    <a:pt x="244" y="170"/>
                  </a:cubicBezTo>
                  <a:close/>
                  <a:moveTo>
                    <a:pt x="467" y="260"/>
                  </a:moveTo>
                  <a:cubicBezTo>
                    <a:pt x="455" y="253"/>
                    <a:pt x="446" y="281"/>
                    <a:pt x="433" y="284"/>
                  </a:cubicBezTo>
                  <a:cubicBezTo>
                    <a:pt x="419" y="286"/>
                    <a:pt x="405" y="227"/>
                    <a:pt x="399" y="260"/>
                  </a:cubicBezTo>
                  <a:cubicBezTo>
                    <a:pt x="393" y="292"/>
                    <a:pt x="363" y="247"/>
                    <a:pt x="334" y="288"/>
                  </a:cubicBezTo>
                  <a:cubicBezTo>
                    <a:pt x="304" y="329"/>
                    <a:pt x="352" y="366"/>
                    <a:pt x="372" y="379"/>
                  </a:cubicBezTo>
                  <a:cubicBezTo>
                    <a:pt x="393" y="393"/>
                    <a:pt x="371" y="412"/>
                    <a:pt x="344" y="406"/>
                  </a:cubicBezTo>
                  <a:cubicBezTo>
                    <a:pt x="318" y="400"/>
                    <a:pt x="334" y="444"/>
                    <a:pt x="371" y="450"/>
                  </a:cubicBezTo>
                  <a:cubicBezTo>
                    <a:pt x="408" y="456"/>
                    <a:pt x="447" y="385"/>
                    <a:pt x="443" y="368"/>
                  </a:cubicBezTo>
                  <a:cubicBezTo>
                    <a:pt x="439" y="350"/>
                    <a:pt x="481" y="269"/>
                    <a:pt x="467" y="26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1" name="Freeform 137">
              <a:extLst>
                <a:ext uri="{FF2B5EF4-FFF2-40B4-BE49-F238E27FC236}">
                  <a16:creationId xmlns:a16="http://schemas.microsoft.com/office/drawing/2014/main" id="{442FAAFD-17FF-2003-F90A-FF1C9D3C1242}"/>
                </a:ext>
              </a:extLst>
            </p:cNvPr>
            <p:cNvSpPr>
              <a:spLocks noEditPoints="1"/>
            </p:cNvSpPr>
            <p:nvPr/>
          </p:nvSpPr>
          <p:spPr bwMode="auto">
            <a:xfrm>
              <a:off x="6158919" y="1489921"/>
              <a:ext cx="434956" cy="762331"/>
            </a:xfrm>
            <a:custGeom>
              <a:avLst/>
              <a:gdLst>
                <a:gd name="T0" fmla="*/ 1213 w 1246"/>
                <a:gd name="T1" fmla="*/ 465 h 2184"/>
                <a:gd name="T2" fmla="*/ 1194 w 1246"/>
                <a:gd name="T3" fmla="*/ 290 h 2184"/>
                <a:gd name="T4" fmla="*/ 1047 w 1246"/>
                <a:gd name="T5" fmla="*/ 109 h 2184"/>
                <a:gd name="T6" fmla="*/ 871 w 1246"/>
                <a:gd name="T7" fmla="*/ 100 h 2184"/>
                <a:gd name="T8" fmla="*/ 701 w 1246"/>
                <a:gd name="T9" fmla="*/ 100 h 2184"/>
                <a:gd name="T10" fmla="*/ 601 w 1246"/>
                <a:gd name="T11" fmla="*/ 199 h 2184"/>
                <a:gd name="T12" fmla="*/ 497 w 1246"/>
                <a:gd name="T13" fmla="*/ 328 h 2184"/>
                <a:gd name="T14" fmla="*/ 421 w 1246"/>
                <a:gd name="T15" fmla="*/ 456 h 2184"/>
                <a:gd name="T16" fmla="*/ 326 w 1246"/>
                <a:gd name="T17" fmla="*/ 531 h 2184"/>
                <a:gd name="T18" fmla="*/ 255 w 1246"/>
                <a:gd name="T19" fmla="*/ 749 h 2184"/>
                <a:gd name="T20" fmla="*/ 279 w 1246"/>
                <a:gd name="T21" fmla="*/ 859 h 2184"/>
                <a:gd name="T22" fmla="*/ 113 w 1246"/>
                <a:gd name="T23" fmla="*/ 930 h 2184"/>
                <a:gd name="T24" fmla="*/ 103 w 1246"/>
                <a:gd name="T25" fmla="*/ 1129 h 2184"/>
                <a:gd name="T26" fmla="*/ 165 w 1246"/>
                <a:gd name="T27" fmla="*/ 1295 h 2184"/>
                <a:gd name="T28" fmla="*/ 132 w 1246"/>
                <a:gd name="T29" fmla="*/ 1394 h 2184"/>
                <a:gd name="T30" fmla="*/ 70 w 1246"/>
                <a:gd name="T31" fmla="*/ 1513 h 2184"/>
                <a:gd name="T32" fmla="*/ 32 w 1246"/>
                <a:gd name="T33" fmla="*/ 1660 h 2184"/>
                <a:gd name="T34" fmla="*/ 1 w 1246"/>
                <a:gd name="T35" fmla="*/ 1665 h 2184"/>
                <a:gd name="T36" fmla="*/ 81 w 1246"/>
                <a:gd name="T37" fmla="*/ 1868 h 2184"/>
                <a:gd name="T38" fmla="*/ 151 w 1246"/>
                <a:gd name="T39" fmla="*/ 2034 h 2184"/>
                <a:gd name="T40" fmla="*/ 181 w 1246"/>
                <a:gd name="T41" fmla="*/ 2164 h 2184"/>
                <a:gd name="T42" fmla="*/ 296 w 1246"/>
                <a:gd name="T43" fmla="*/ 2103 h 2184"/>
                <a:gd name="T44" fmla="*/ 410 w 1246"/>
                <a:gd name="T45" fmla="*/ 2063 h 2184"/>
                <a:gd name="T46" fmla="*/ 503 w 1246"/>
                <a:gd name="T47" fmla="*/ 2032 h 2184"/>
                <a:gd name="T48" fmla="*/ 523 w 1246"/>
                <a:gd name="T49" fmla="*/ 1944 h 2184"/>
                <a:gd name="T50" fmla="*/ 538 w 1246"/>
                <a:gd name="T51" fmla="*/ 1733 h 2184"/>
                <a:gd name="T52" fmla="*/ 684 w 1246"/>
                <a:gd name="T53" fmla="*/ 1588 h 2184"/>
                <a:gd name="T54" fmla="*/ 649 w 1246"/>
                <a:gd name="T55" fmla="*/ 1402 h 2184"/>
                <a:gd name="T56" fmla="*/ 566 w 1246"/>
                <a:gd name="T57" fmla="*/ 1271 h 2184"/>
                <a:gd name="T58" fmla="*/ 630 w 1246"/>
                <a:gd name="T59" fmla="*/ 1097 h 2184"/>
                <a:gd name="T60" fmla="*/ 746 w 1246"/>
                <a:gd name="T61" fmla="*/ 973 h 2184"/>
                <a:gd name="T62" fmla="*/ 994 w 1246"/>
                <a:gd name="T63" fmla="*/ 803 h 2184"/>
                <a:gd name="T64" fmla="*/ 1022 w 1246"/>
                <a:gd name="T65" fmla="*/ 626 h 2184"/>
                <a:gd name="T66" fmla="*/ 1192 w 1246"/>
                <a:gd name="T67" fmla="*/ 564 h 2184"/>
                <a:gd name="T68" fmla="*/ 1232 w 1246"/>
                <a:gd name="T69" fmla="*/ 517 h 2184"/>
                <a:gd name="T70" fmla="*/ 665 w 1246"/>
                <a:gd name="T71" fmla="*/ 1945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6" h="2184">
                  <a:moveTo>
                    <a:pt x="1232" y="517"/>
                  </a:moveTo>
                  <a:cubicBezTo>
                    <a:pt x="1218" y="503"/>
                    <a:pt x="1189" y="465"/>
                    <a:pt x="1213" y="465"/>
                  </a:cubicBezTo>
                  <a:cubicBezTo>
                    <a:pt x="1237" y="465"/>
                    <a:pt x="1246" y="394"/>
                    <a:pt x="1218" y="380"/>
                  </a:cubicBezTo>
                  <a:cubicBezTo>
                    <a:pt x="1189" y="365"/>
                    <a:pt x="1218" y="304"/>
                    <a:pt x="1194" y="290"/>
                  </a:cubicBezTo>
                  <a:cubicBezTo>
                    <a:pt x="1170" y="275"/>
                    <a:pt x="1184" y="228"/>
                    <a:pt x="1189" y="195"/>
                  </a:cubicBezTo>
                  <a:cubicBezTo>
                    <a:pt x="1194" y="162"/>
                    <a:pt x="1099" y="133"/>
                    <a:pt x="1047" y="109"/>
                  </a:cubicBezTo>
                  <a:cubicBezTo>
                    <a:pt x="995" y="86"/>
                    <a:pt x="971" y="48"/>
                    <a:pt x="928" y="24"/>
                  </a:cubicBezTo>
                  <a:cubicBezTo>
                    <a:pt x="886" y="0"/>
                    <a:pt x="871" y="62"/>
                    <a:pt x="871" y="100"/>
                  </a:cubicBezTo>
                  <a:cubicBezTo>
                    <a:pt x="871" y="138"/>
                    <a:pt x="833" y="143"/>
                    <a:pt x="805" y="119"/>
                  </a:cubicBezTo>
                  <a:cubicBezTo>
                    <a:pt x="777" y="95"/>
                    <a:pt x="743" y="119"/>
                    <a:pt x="701" y="100"/>
                  </a:cubicBezTo>
                  <a:cubicBezTo>
                    <a:pt x="658" y="81"/>
                    <a:pt x="677" y="143"/>
                    <a:pt x="677" y="171"/>
                  </a:cubicBezTo>
                  <a:cubicBezTo>
                    <a:pt x="677" y="199"/>
                    <a:pt x="630" y="199"/>
                    <a:pt x="601" y="199"/>
                  </a:cubicBezTo>
                  <a:cubicBezTo>
                    <a:pt x="573" y="199"/>
                    <a:pt x="525" y="223"/>
                    <a:pt x="525" y="256"/>
                  </a:cubicBezTo>
                  <a:cubicBezTo>
                    <a:pt x="525" y="290"/>
                    <a:pt x="483" y="309"/>
                    <a:pt x="497" y="328"/>
                  </a:cubicBezTo>
                  <a:cubicBezTo>
                    <a:pt x="511" y="346"/>
                    <a:pt x="492" y="365"/>
                    <a:pt x="473" y="380"/>
                  </a:cubicBezTo>
                  <a:cubicBezTo>
                    <a:pt x="454" y="394"/>
                    <a:pt x="435" y="441"/>
                    <a:pt x="421" y="456"/>
                  </a:cubicBezTo>
                  <a:cubicBezTo>
                    <a:pt x="407" y="470"/>
                    <a:pt x="430" y="493"/>
                    <a:pt x="402" y="512"/>
                  </a:cubicBezTo>
                  <a:cubicBezTo>
                    <a:pt x="374" y="531"/>
                    <a:pt x="340" y="517"/>
                    <a:pt x="326" y="531"/>
                  </a:cubicBezTo>
                  <a:cubicBezTo>
                    <a:pt x="312" y="546"/>
                    <a:pt x="326" y="579"/>
                    <a:pt x="321" y="622"/>
                  </a:cubicBezTo>
                  <a:cubicBezTo>
                    <a:pt x="317" y="664"/>
                    <a:pt x="283" y="712"/>
                    <a:pt x="255" y="749"/>
                  </a:cubicBezTo>
                  <a:cubicBezTo>
                    <a:pt x="227" y="787"/>
                    <a:pt x="265" y="797"/>
                    <a:pt x="279" y="802"/>
                  </a:cubicBezTo>
                  <a:cubicBezTo>
                    <a:pt x="293" y="806"/>
                    <a:pt x="293" y="830"/>
                    <a:pt x="279" y="859"/>
                  </a:cubicBezTo>
                  <a:cubicBezTo>
                    <a:pt x="265" y="887"/>
                    <a:pt x="231" y="868"/>
                    <a:pt x="212" y="863"/>
                  </a:cubicBezTo>
                  <a:cubicBezTo>
                    <a:pt x="193" y="859"/>
                    <a:pt x="141" y="882"/>
                    <a:pt x="113" y="930"/>
                  </a:cubicBezTo>
                  <a:cubicBezTo>
                    <a:pt x="84" y="977"/>
                    <a:pt x="94" y="1006"/>
                    <a:pt x="103" y="1029"/>
                  </a:cubicBezTo>
                  <a:cubicBezTo>
                    <a:pt x="113" y="1053"/>
                    <a:pt x="80" y="1081"/>
                    <a:pt x="103" y="1129"/>
                  </a:cubicBezTo>
                  <a:cubicBezTo>
                    <a:pt x="127" y="1176"/>
                    <a:pt x="94" y="1186"/>
                    <a:pt x="99" y="1224"/>
                  </a:cubicBezTo>
                  <a:cubicBezTo>
                    <a:pt x="103" y="1262"/>
                    <a:pt x="160" y="1257"/>
                    <a:pt x="165" y="1295"/>
                  </a:cubicBezTo>
                  <a:cubicBezTo>
                    <a:pt x="170" y="1333"/>
                    <a:pt x="146" y="1347"/>
                    <a:pt x="127" y="1347"/>
                  </a:cubicBezTo>
                  <a:cubicBezTo>
                    <a:pt x="108" y="1347"/>
                    <a:pt x="113" y="1385"/>
                    <a:pt x="132" y="1394"/>
                  </a:cubicBezTo>
                  <a:cubicBezTo>
                    <a:pt x="151" y="1404"/>
                    <a:pt x="146" y="1470"/>
                    <a:pt x="137" y="1489"/>
                  </a:cubicBezTo>
                  <a:cubicBezTo>
                    <a:pt x="127" y="1508"/>
                    <a:pt x="65" y="1489"/>
                    <a:pt x="70" y="1513"/>
                  </a:cubicBezTo>
                  <a:cubicBezTo>
                    <a:pt x="75" y="1537"/>
                    <a:pt x="56" y="1575"/>
                    <a:pt x="56" y="1594"/>
                  </a:cubicBezTo>
                  <a:cubicBezTo>
                    <a:pt x="56" y="1613"/>
                    <a:pt x="51" y="1674"/>
                    <a:pt x="32" y="1660"/>
                  </a:cubicBezTo>
                  <a:cubicBezTo>
                    <a:pt x="25" y="1654"/>
                    <a:pt x="13" y="1654"/>
                    <a:pt x="1" y="1655"/>
                  </a:cubicBezTo>
                  <a:cubicBezTo>
                    <a:pt x="1" y="1658"/>
                    <a:pt x="1" y="1661"/>
                    <a:pt x="1" y="1665"/>
                  </a:cubicBezTo>
                  <a:cubicBezTo>
                    <a:pt x="0" y="1702"/>
                    <a:pt x="13" y="1739"/>
                    <a:pt x="45" y="1765"/>
                  </a:cubicBezTo>
                  <a:cubicBezTo>
                    <a:pt x="78" y="1792"/>
                    <a:pt x="53" y="1832"/>
                    <a:pt x="81" y="1868"/>
                  </a:cubicBezTo>
                  <a:cubicBezTo>
                    <a:pt x="109" y="1905"/>
                    <a:pt x="100" y="1932"/>
                    <a:pt x="131" y="1959"/>
                  </a:cubicBezTo>
                  <a:cubicBezTo>
                    <a:pt x="162" y="1985"/>
                    <a:pt x="165" y="2000"/>
                    <a:pt x="151" y="2034"/>
                  </a:cubicBezTo>
                  <a:cubicBezTo>
                    <a:pt x="138" y="2068"/>
                    <a:pt x="178" y="2059"/>
                    <a:pt x="179" y="2080"/>
                  </a:cubicBezTo>
                  <a:cubicBezTo>
                    <a:pt x="181" y="2100"/>
                    <a:pt x="171" y="2143"/>
                    <a:pt x="181" y="2164"/>
                  </a:cubicBezTo>
                  <a:cubicBezTo>
                    <a:pt x="191" y="2184"/>
                    <a:pt x="212" y="2164"/>
                    <a:pt x="259" y="2162"/>
                  </a:cubicBezTo>
                  <a:cubicBezTo>
                    <a:pt x="306" y="2161"/>
                    <a:pt x="295" y="2131"/>
                    <a:pt x="296" y="2103"/>
                  </a:cubicBezTo>
                  <a:cubicBezTo>
                    <a:pt x="298" y="2075"/>
                    <a:pt x="321" y="2088"/>
                    <a:pt x="327" y="2071"/>
                  </a:cubicBezTo>
                  <a:cubicBezTo>
                    <a:pt x="333" y="2053"/>
                    <a:pt x="376" y="2049"/>
                    <a:pt x="410" y="2063"/>
                  </a:cubicBezTo>
                  <a:cubicBezTo>
                    <a:pt x="444" y="2078"/>
                    <a:pt x="461" y="2053"/>
                    <a:pt x="467" y="2018"/>
                  </a:cubicBezTo>
                  <a:cubicBezTo>
                    <a:pt x="473" y="1982"/>
                    <a:pt x="492" y="2025"/>
                    <a:pt x="503" y="2032"/>
                  </a:cubicBezTo>
                  <a:cubicBezTo>
                    <a:pt x="513" y="2040"/>
                    <a:pt x="544" y="1978"/>
                    <a:pt x="559" y="1938"/>
                  </a:cubicBezTo>
                  <a:cubicBezTo>
                    <a:pt x="573" y="1898"/>
                    <a:pt x="557" y="1905"/>
                    <a:pt x="523" y="1944"/>
                  </a:cubicBezTo>
                  <a:cubicBezTo>
                    <a:pt x="489" y="1982"/>
                    <a:pt x="509" y="1905"/>
                    <a:pt x="522" y="1874"/>
                  </a:cubicBezTo>
                  <a:cubicBezTo>
                    <a:pt x="535" y="1843"/>
                    <a:pt x="534" y="1753"/>
                    <a:pt x="538" y="1733"/>
                  </a:cubicBezTo>
                  <a:cubicBezTo>
                    <a:pt x="543" y="1712"/>
                    <a:pt x="551" y="1681"/>
                    <a:pt x="594" y="1672"/>
                  </a:cubicBezTo>
                  <a:cubicBezTo>
                    <a:pt x="637" y="1663"/>
                    <a:pt x="693" y="1610"/>
                    <a:pt x="684" y="1588"/>
                  </a:cubicBezTo>
                  <a:cubicBezTo>
                    <a:pt x="675" y="1566"/>
                    <a:pt x="743" y="1529"/>
                    <a:pt x="743" y="1507"/>
                  </a:cubicBezTo>
                  <a:cubicBezTo>
                    <a:pt x="743" y="1485"/>
                    <a:pt x="672" y="1417"/>
                    <a:pt x="649" y="1402"/>
                  </a:cubicBezTo>
                  <a:cubicBezTo>
                    <a:pt x="625" y="1387"/>
                    <a:pt x="574" y="1399"/>
                    <a:pt x="578" y="1383"/>
                  </a:cubicBezTo>
                  <a:cubicBezTo>
                    <a:pt x="582" y="1367"/>
                    <a:pt x="572" y="1303"/>
                    <a:pt x="566" y="1271"/>
                  </a:cubicBezTo>
                  <a:cubicBezTo>
                    <a:pt x="560" y="1238"/>
                    <a:pt x="603" y="1204"/>
                    <a:pt x="603" y="1173"/>
                  </a:cubicBezTo>
                  <a:cubicBezTo>
                    <a:pt x="603" y="1142"/>
                    <a:pt x="602" y="1107"/>
                    <a:pt x="630" y="1097"/>
                  </a:cubicBezTo>
                  <a:cubicBezTo>
                    <a:pt x="658" y="1086"/>
                    <a:pt x="640" y="1060"/>
                    <a:pt x="677" y="1051"/>
                  </a:cubicBezTo>
                  <a:cubicBezTo>
                    <a:pt x="714" y="1042"/>
                    <a:pt x="706" y="989"/>
                    <a:pt x="746" y="973"/>
                  </a:cubicBezTo>
                  <a:cubicBezTo>
                    <a:pt x="786" y="957"/>
                    <a:pt x="789" y="943"/>
                    <a:pt x="841" y="918"/>
                  </a:cubicBezTo>
                  <a:cubicBezTo>
                    <a:pt x="892" y="893"/>
                    <a:pt x="979" y="834"/>
                    <a:pt x="994" y="803"/>
                  </a:cubicBezTo>
                  <a:cubicBezTo>
                    <a:pt x="1009" y="772"/>
                    <a:pt x="941" y="740"/>
                    <a:pt x="984" y="707"/>
                  </a:cubicBezTo>
                  <a:cubicBezTo>
                    <a:pt x="1027" y="675"/>
                    <a:pt x="991" y="638"/>
                    <a:pt x="1022" y="626"/>
                  </a:cubicBezTo>
                  <a:cubicBezTo>
                    <a:pt x="1053" y="614"/>
                    <a:pt x="1065" y="598"/>
                    <a:pt x="1087" y="574"/>
                  </a:cubicBezTo>
                  <a:cubicBezTo>
                    <a:pt x="1109" y="551"/>
                    <a:pt x="1139" y="573"/>
                    <a:pt x="1192" y="564"/>
                  </a:cubicBezTo>
                  <a:cubicBezTo>
                    <a:pt x="1211" y="561"/>
                    <a:pt x="1229" y="562"/>
                    <a:pt x="1246" y="566"/>
                  </a:cubicBezTo>
                  <a:cubicBezTo>
                    <a:pt x="1244" y="543"/>
                    <a:pt x="1238" y="524"/>
                    <a:pt x="1232" y="517"/>
                  </a:cubicBezTo>
                  <a:close/>
                  <a:moveTo>
                    <a:pt x="733" y="1815"/>
                  </a:moveTo>
                  <a:cubicBezTo>
                    <a:pt x="677" y="1817"/>
                    <a:pt x="651" y="1927"/>
                    <a:pt x="665" y="1945"/>
                  </a:cubicBezTo>
                  <a:cubicBezTo>
                    <a:pt x="677" y="1960"/>
                    <a:pt x="789" y="1814"/>
                    <a:pt x="733" y="181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2" name="Freeform 138">
              <a:extLst>
                <a:ext uri="{FF2B5EF4-FFF2-40B4-BE49-F238E27FC236}">
                  <a16:creationId xmlns:a16="http://schemas.microsoft.com/office/drawing/2014/main" id="{6722CEEB-A88F-BB36-EE6E-298DBED9F511}"/>
                </a:ext>
              </a:extLst>
            </p:cNvPr>
            <p:cNvSpPr>
              <a:spLocks noEditPoints="1"/>
            </p:cNvSpPr>
            <p:nvPr/>
          </p:nvSpPr>
          <p:spPr bwMode="auto">
            <a:xfrm>
              <a:off x="6516369" y="2027831"/>
              <a:ext cx="218637" cy="107582"/>
            </a:xfrm>
            <a:custGeom>
              <a:avLst/>
              <a:gdLst>
                <a:gd name="T0" fmla="*/ 583 w 627"/>
                <a:gd name="T1" fmla="*/ 85 h 308"/>
                <a:gd name="T2" fmla="*/ 603 w 627"/>
                <a:gd name="T3" fmla="*/ 20 h 308"/>
                <a:gd name="T4" fmla="*/ 582 w 627"/>
                <a:gd name="T5" fmla="*/ 30 h 308"/>
                <a:gd name="T6" fmla="*/ 393 w 627"/>
                <a:gd name="T7" fmla="*/ 11 h 308"/>
                <a:gd name="T8" fmla="*/ 207 w 627"/>
                <a:gd name="T9" fmla="*/ 48 h 308"/>
                <a:gd name="T10" fmla="*/ 146 w 627"/>
                <a:gd name="T11" fmla="*/ 105 h 308"/>
                <a:gd name="T12" fmla="*/ 167 w 627"/>
                <a:gd name="T13" fmla="*/ 169 h 308"/>
                <a:gd name="T14" fmla="*/ 226 w 627"/>
                <a:gd name="T15" fmla="*/ 202 h 308"/>
                <a:gd name="T16" fmla="*/ 246 w 627"/>
                <a:gd name="T17" fmla="*/ 242 h 308"/>
                <a:gd name="T18" fmla="*/ 245 w 627"/>
                <a:gd name="T19" fmla="*/ 244 h 308"/>
                <a:gd name="T20" fmla="*/ 353 w 627"/>
                <a:gd name="T21" fmla="*/ 242 h 308"/>
                <a:gd name="T22" fmla="*/ 453 w 627"/>
                <a:gd name="T23" fmla="*/ 301 h 308"/>
                <a:gd name="T24" fmla="*/ 548 w 627"/>
                <a:gd name="T25" fmla="*/ 308 h 308"/>
                <a:gd name="T26" fmla="*/ 552 w 627"/>
                <a:gd name="T27" fmla="*/ 280 h 308"/>
                <a:gd name="T28" fmla="*/ 579 w 627"/>
                <a:gd name="T29" fmla="*/ 247 h 308"/>
                <a:gd name="T30" fmla="*/ 556 w 627"/>
                <a:gd name="T31" fmla="*/ 194 h 308"/>
                <a:gd name="T32" fmla="*/ 550 w 627"/>
                <a:gd name="T33" fmla="*/ 136 h 308"/>
                <a:gd name="T34" fmla="*/ 583 w 627"/>
                <a:gd name="T35" fmla="*/ 85 h 308"/>
                <a:gd name="T36" fmla="*/ 61 w 627"/>
                <a:gd name="T37" fmla="*/ 157 h 308"/>
                <a:gd name="T38" fmla="*/ 21 w 627"/>
                <a:gd name="T39" fmla="*/ 244 h 308"/>
                <a:gd name="T40" fmla="*/ 124 w 627"/>
                <a:gd name="T41" fmla="*/ 176 h 308"/>
                <a:gd name="T42" fmla="*/ 61 w 627"/>
                <a:gd name="T43" fmla="*/ 157 h 308"/>
                <a:gd name="T44" fmla="*/ 105 w 627"/>
                <a:gd name="T45" fmla="*/ 114 h 308"/>
                <a:gd name="T46" fmla="*/ 41 w 627"/>
                <a:gd name="T47" fmla="*/ 121 h 308"/>
                <a:gd name="T48" fmla="*/ 105 w 627"/>
                <a:gd name="T49" fmla="*/ 11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7" h="308">
                  <a:moveTo>
                    <a:pt x="583" y="85"/>
                  </a:moveTo>
                  <a:cubicBezTo>
                    <a:pt x="595" y="59"/>
                    <a:pt x="627" y="54"/>
                    <a:pt x="603" y="20"/>
                  </a:cubicBezTo>
                  <a:cubicBezTo>
                    <a:pt x="599" y="23"/>
                    <a:pt x="592" y="27"/>
                    <a:pt x="582" y="30"/>
                  </a:cubicBezTo>
                  <a:cubicBezTo>
                    <a:pt x="539" y="42"/>
                    <a:pt x="446" y="0"/>
                    <a:pt x="393" y="11"/>
                  </a:cubicBezTo>
                  <a:cubicBezTo>
                    <a:pt x="339" y="21"/>
                    <a:pt x="232" y="21"/>
                    <a:pt x="207" y="48"/>
                  </a:cubicBezTo>
                  <a:cubicBezTo>
                    <a:pt x="182" y="74"/>
                    <a:pt x="118" y="81"/>
                    <a:pt x="146" y="105"/>
                  </a:cubicBezTo>
                  <a:cubicBezTo>
                    <a:pt x="174" y="129"/>
                    <a:pt x="146" y="141"/>
                    <a:pt x="167" y="169"/>
                  </a:cubicBezTo>
                  <a:cubicBezTo>
                    <a:pt x="188" y="197"/>
                    <a:pt x="198" y="208"/>
                    <a:pt x="226" y="202"/>
                  </a:cubicBezTo>
                  <a:cubicBezTo>
                    <a:pt x="254" y="197"/>
                    <a:pt x="276" y="211"/>
                    <a:pt x="246" y="242"/>
                  </a:cubicBezTo>
                  <a:cubicBezTo>
                    <a:pt x="246" y="243"/>
                    <a:pt x="246" y="243"/>
                    <a:pt x="245" y="244"/>
                  </a:cubicBezTo>
                  <a:cubicBezTo>
                    <a:pt x="293" y="240"/>
                    <a:pt x="345" y="237"/>
                    <a:pt x="353" y="242"/>
                  </a:cubicBezTo>
                  <a:cubicBezTo>
                    <a:pt x="365" y="251"/>
                    <a:pt x="435" y="307"/>
                    <a:pt x="453" y="301"/>
                  </a:cubicBezTo>
                  <a:cubicBezTo>
                    <a:pt x="464" y="298"/>
                    <a:pt x="512" y="303"/>
                    <a:pt x="548" y="308"/>
                  </a:cubicBezTo>
                  <a:cubicBezTo>
                    <a:pt x="544" y="297"/>
                    <a:pt x="545" y="286"/>
                    <a:pt x="552" y="280"/>
                  </a:cubicBezTo>
                  <a:cubicBezTo>
                    <a:pt x="565" y="269"/>
                    <a:pt x="594" y="269"/>
                    <a:pt x="579" y="247"/>
                  </a:cubicBezTo>
                  <a:cubicBezTo>
                    <a:pt x="563" y="225"/>
                    <a:pt x="559" y="220"/>
                    <a:pt x="556" y="194"/>
                  </a:cubicBezTo>
                  <a:cubicBezTo>
                    <a:pt x="554" y="167"/>
                    <a:pt x="548" y="154"/>
                    <a:pt x="550" y="136"/>
                  </a:cubicBezTo>
                  <a:cubicBezTo>
                    <a:pt x="552" y="118"/>
                    <a:pt x="570" y="114"/>
                    <a:pt x="583" y="85"/>
                  </a:cubicBezTo>
                  <a:close/>
                  <a:moveTo>
                    <a:pt x="61" y="157"/>
                  </a:moveTo>
                  <a:cubicBezTo>
                    <a:pt x="7" y="172"/>
                    <a:pt x="0" y="245"/>
                    <a:pt x="21" y="244"/>
                  </a:cubicBezTo>
                  <a:cubicBezTo>
                    <a:pt x="47" y="242"/>
                    <a:pt x="108" y="192"/>
                    <a:pt x="124" y="176"/>
                  </a:cubicBezTo>
                  <a:cubicBezTo>
                    <a:pt x="140" y="160"/>
                    <a:pt x="114" y="142"/>
                    <a:pt x="61" y="157"/>
                  </a:cubicBezTo>
                  <a:close/>
                  <a:moveTo>
                    <a:pt x="105" y="114"/>
                  </a:moveTo>
                  <a:cubicBezTo>
                    <a:pt x="117" y="92"/>
                    <a:pt x="20" y="102"/>
                    <a:pt x="41" y="121"/>
                  </a:cubicBezTo>
                  <a:cubicBezTo>
                    <a:pt x="58" y="136"/>
                    <a:pt x="93" y="136"/>
                    <a:pt x="105" y="11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3" name="Freeform 139">
              <a:extLst>
                <a:ext uri="{FF2B5EF4-FFF2-40B4-BE49-F238E27FC236}">
                  <a16:creationId xmlns:a16="http://schemas.microsoft.com/office/drawing/2014/main" id="{E0FF83C2-0B60-D0F5-52AA-0C56E25B2C92}"/>
                </a:ext>
              </a:extLst>
            </p:cNvPr>
            <p:cNvSpPr>
              <a:spLocks/>
            </p:cNvSpPr>
            <p:nvPr/>
          </p:nvSpPr>
          <p:spPr bwMode="auto">
            <a:xfrm>
              <a:off x="6920092" y="4247727"/>
              <a:ext cx="279946" cy="340100"/>
            </a:xfrm>
            <a:custGeom>
              <a:avLst/>
              <a:gdLst>
                <a:gd name="T0" fmla="*/ 709 w 803"/>
                <a:gd name="T1" fmla="*/ 225 h 977"/>
                <a:gd name="T2" fmla="*/ 755 w 803"/>
                <a:gd name="T3" fmla="*/ 153 h 977"/>
                <a:gd name="T4" fmla="*/ 803 w 803"/>
                <a:gd name="T5" fmla="*/ 83 h 977"/>
                <a:gd name="T6" fmla="*/ 753 w 803"/>
                <a:gd name="T7" fmla="*/ 97 h 977"/>
                <a:gd name="T8" fmla="*/ 704 w 803"/>
                <a:gd name="T9" fmla="*/ 77 h 977"/>
                <a:gd name="T10" fmla="*/ 618 w 803"/>
                <a:gd name="T11" fmla="*/ 95 h 977"/>
                <a:gd name="T12" fmla="*/ 552 w 803"/>
                <a:gd name="T13" fmla="*/ 148 h 977"/>
                <a:gd name="T14" fmla="*/ 436 w 803"/>
                <a:gd name="T15" fmla="*/ 128 h 977"/>
                <a:gd name="T16" fmla="*/ 321 w 803"/>
                <a:gd name="T17" fmla="*/ 62 h 977"/>
                <a:gd name="T18" fmla="*/ 219 w 803"/>
                <a:gd name="T19" fmla="*/ 42 h 977"/>
                <a:gd name="T20" fmla="*/ 162 w 803"/>
                <a:gd name="T21" fmla="*/ 13 h 977"/>
                <a:gd name="T22" fmla="*/ 102 w 803"/>
                <a:gd name="T23" fmla="*/ 6 h 977"/>
                <a:gd name="T24" fmla="*/ 22 w 803"/>
                <a:gd name="T25" fmla="*/ 60 h 977"/>
                <a:gd name="T26" fmla="*/ 10 w 803"/>
                <a:gd name="T27" fmla="*/ 76 h 977"/>
                <a:gd name="T28" fmla="*/ 55 w 803"/>
                <a:gd name="T29" fmla="*/ 117 h 977"/>
                <a:gd name="T30" fmla="*/ 65 w 803"/>
                <a:gd name="T31" fmla="*/ 189 h 977"/>
                <a:gd name="T32" fmla="*/ 106 w 803"/>
                <a:gd name="T33" fmla="*/ 225 h 977"/>
                <a:gd name="T34" fmla="*/ 101 w 803"/>
                <a:gd name="T35" fmla="*/ 306 h 977"/>
                <a:gd name="T36" fmla="*/ 35 w 803"/>
                <a:gd name="T37" fmla="*/ 424 h 977"/>
                <a:gd name="T38" fmla="*/ 5 w 803"/>
                <a:gd name="T39" fmla="*/ 486 h 977"/>
                <a:gd name="T40" fmla="*/ 71 w 803"/>
                <a:gd name="T41" fmla="*/ 522 h 977"/>
                <a:gd name="T42" fmla="*/ 0 w 803"/>
                <a:gd name="T43" fmla="*/ 586 h 977"/>
                <a:gd name="T44" fmla="*/ 0 w 803"/>
                <a:gd name="T45" fmla="*/ 597 h 977"/>
                <a:gd name="T46" fmla="*/ 377 w 803"/>
                <a:gd name="T47" fmla="*/ 797 h 977"/>
                <a:gd name="T48" fmla="*/ 372 w 803"/>
                <a:gd name="T49" fmla="*/ 858 h 977"/>
                <a:gd name="T50" fmla="*/ 539 w 803"/>
                <a:gd name="T51" fmla="*/ 977 h 977"/>
                <a:gd name="T52" fmla="*/ 637 w 803"/>
                <a:gd name="T53" fmla="*/ 760 h 977"/>
                <a:gd name="T54" fmla="*/ 701 w 803"/>
                <a:gd name="T55" fmla="*/ 708 h 977"/>
                <a:gd name="T56" fmla="*/ 755 w 803"/>
                <a:gd name="T57" fmla="*/ 673 h 977"/>
                <a:gd name="T58" fmla="*/ 764 w 803"/>
                <a:gd name="T59" fmla="*/ 661 h 977"/>
                <a:gd name="T60" fmla="*/ 714 w 803"/>
                <a:gd name="T61" fmla="*/ 582 h 977"/>
                <a:gd name="T62" fmla="*/ 709 w 803"/>
                <a:gd name="T63" fmla="*/ 22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3" h="977">
                  <a:moveTo>
                    <a:pt x="709" y="225"/>
                  </a:moveTo>
                  <a:cubicBezTo>
                    <a:pt x="755" y="153"/>
                    <a:pt x="755" y="153"/>
                    <a:pt x="755" y="153"/>
                  </a:cubicBezTo>
                  <a:cubicBezTo>
                    <a:pt x="803" y="83"/>
                    <a:pt x="803" y="83"/>
                    <a:pt x="803" y="83"/>
                  </a:cubicBezTo>
                  <a:cubicBezTo>
                    <a:pt x="780" y="88"/>
                    <a:pt x="760" y="94"/>
                    <a:pt x="753" y="97"/>
                  </a:cubicBezTo>
                  <a:cubicBezTo>
                    <a:pt x="735" y="106"/>
                    <a:pt x="711" y="93"/>
                    <a:pt x="704" y="77"/>
                  </a:cubicBezTo>
                  <a:cubicBezTo>
                    <a:pt x="698" y="62"/>
                    <a:pt x="653" y="75"/>
                    <a:pt x="618" y="95"/>
                  </a:cubicBezTo>
                  <a:cubicBezTo>
                    <a:pt x="583" y="115"/>
                    <a:pt x="565" y="157"/>
                    <a:pt x="552" y="148"/>
                  </a:cubicBezTo>
                  <a:cubicBezTo>
                    <a:pt x="538" y="139"/>
                    <a:pt x="459" y="128"/>
                    <a:pt x="436" y="128"/>
                  </a:cubicBezTo>
                  <a:cubicBezTo>
                    <a:pt x="414" y="128"/>
                    <a:pt x="343" y="82"/>
                    <a:pt x="321" y="62"/>
                  </a:cubicBezTo>
                  <a:cubicBezTo>
                    <a:pt x="299" y="42"/>
                    <a:pt x="235" y="51"/>
                    <a:pt x="219" y="42"/>
                  </a:cubicBezTo>
                  <a:cubicBezTo>
                    <a:pt x="204" y="33"/>
                    <a:pt x="173" y="26"/>
                    <a:pt x="162" y="13"/>
                  </a:cubicBezTo>
                  <a:cubicBezTo>
                    <a:pt x="151" y="0"/>
                    <a:pt x="124" y="2"/>
                    <a:pt x="102" y="6"/>
                  </a:cubicBezTo>
                  <a:cubicBezTo>
                    <a:pt x="80" y="11"/>
                    <a:pt x="27" y="42"/>
                    <a:pt x="22" y="60"/>
                  </a:cubicBezTo>
                  <a:cubicBezTo>
                    <a:pt x="21" y="65"/>
                    <a:pt x="16" y="71"/>
                    <a:pt x="10" y="76"/>
                  </a:cubicBezTo>
                  <a:cubicBezTo>
                    <a:pt x="55" y="117"/>
                    <a:pt x="55" y="117"/>
                    <a:pt x="55" y="117"/>
                  </a:cubicBezTo>
                  <a:cubicBezTo>
                    <a:pt x="65" y="189"/>
                    <a:pt x="65" y="189"/>
                    <a:pt x="65" y="189"/>
                  </a:cubicBezTo>
                  <a:cubicBezTo>
                    <a:pt x="106" y="225"/>
                    <a:pt x="106" y="225"/>
                    <a:pt x="106" y="225"/>
                  </a:cubicBezTo>
                  <a:cubicBezTo>
                    <a:pt x="106" y="225"/>
                    <a:pt x="106" y="265"/>
                    <a:pt x="101" y="306"/>
                  </a:cubicBezTo>
                  <a:cubicBezTo>
                    <a:pt x="96" y="347"/>
                    <a:pt x="60" y="398"/>
                    <a:pt x="35" y="424"/>
                  </a:cubicBezTo>
                  <a:cubicBezTo>
                    <a:pt x="27" y="431"/>
                    <a:pt x="16" y="456"/>
                    <a:pt x="5" y="486"/>
                  </a:cubicBezTo>
                  <a:cubicBezTo>
                    <a:pt x="44" y="496"/>
                    <a:pt x="73" y="510"/>
                    <a:pt x="71" y="522"/>
                  </a:cubicBezTo>
                  <a:cubicBezTo>
                    <a:pt x="67" y="547"/>
                    <a:pt x="0" y="536"/>
                    <a:pt x="0" y="586"/>
                  </a:cubicBezTo>
                  <a:cubicBezTo>
                    <a:pt x="0" y="590"/>
                    <a:pt x="0" y="593"/>
                    <a:pt x="0" y="597"/>
                  </a:cubicBezTo>
                  <a:cubicBezTo>
                    <a:pt x="377" y="797"/>
                    <a:pt x="377" y="797"/>
                    <a:pt x="377" y="797"/>
                  </a:cubicBezTo>
                  <a:cubicBezTo>
                    <a:pt x="372" y="858"/>
                    <a:pt x="372" y="858"/>
                    <a:pt x="372" y="858"/>
                  </a:cubicBezTo>
                  <a:cubicBezTo>
                    <a:pt x="372" y="858"/>
                    <a:pt x="457" y="920"/>
                    <a:pt x="539" y="977"/>
                  </a:cubicBezTo>
                  <a:cubicBezTo>
                    <a:pt x="576" y="883"/>
                    <a:pt x="624" y="779"/>
                    <a:pt x="637" y="760"/>
                  </a:cubicBezTo>
                  <a:cubicBezTo>
                    <a:pt x="659" y="726"/>
                    <a:pt x="681" y="732"/>
                    <a:pt x="701" y="708"/>
                  </a:cubicBezTo>
                  <a:cubicBezTo>
                    <a:pt x="720" y="685"/>
                    <a:pt x="726" y="720"/>
                    <a:pt x="755" y="673"/>
                  </a:cubicBezTo>
                  <a:cubicBezTo>
                    <a:pt x="758" y="669"/>
                    <a:pt x="760" y="665"/>
                    <a:pt x="764" y="661"/>
                  </a:cubicBezTo>
                  <a:cubicBezTo>
                    <a:pt x="714" y="582"/>
                    <a:pt x="714" y="582"/>
                    <a:pt x="714" y="582"/>
                  </a:cubicBezTo>
                  <a:lnTo>
                    <a:pt x="709" y="225"/>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4" name="Freeform 140">
              <a:extLst>
                <a:ext uri="{FF2B5EF4-FFF2-40B4-BE49-F238E27FC236}">
                  <a16:creationId xmlns:a16="http://schemas.microsoft.com/office/drawing/2014/main" id="{FEDF422F-F99F-4B8B-5278-19F1C3FB5ADB}"/>
                </a:ext>
              </a:extLst>
            </p:cNvPr>
            <p:cNvSpPr>
              <a:spLocks/>
            </p:cNvSpPr>
            <p:nvPr/>
          </p:nvSpPr>
          <p:spPr bwMode="auto">
            <a:xfrm>
              <a:off x="6767395" y="4274333"/>
              <a:ext cx="189716" cy="196656"/>
            </a:xfrm>
            <a:custGeom>
              <a:avLst/>
              <a:gdLst>
                <a:gd name="T0" fmla="*/ 504 w 545"/>
                <a:gd name="T1" fmla="*/ 113 h 564"/>
                <a:gd name="T2" fmla="*/ 494 w 545"/>
                <a:gd name="T3" fmla="*/ 41 h 564"/>
                <a:gd name="T4" fmla="*/ 449 w 545"/>
                <a:gd name="T5" fmla="*/ 0 h 564"/>
                <a:gd name="T6" fmla="*/ 415 w 545"/>
                <a:gd name="T7" fmla="*/ 32 h 564"/>
                <a:gd name="T8" fmla="*/ 353 w 545"/>
                <a:gd name="T9" fmla="*/ 37 h 564"/>
                <a:gd name="T10" fmla="*/ 280 w 545"/>
                <a:gd name="T11" fmla="*/ 61 h 564"/>
                <a:gd name="T12" fmla="*/ 218 w 545"/>
                <a:gd name="T13" fmla="*/ 39 h 564"/>
                <a:gd name="T14" fmla="*/ 143 w 545"/>
                <a:gd name="T15" fmla="*/ 61 h 564"/>
                <a:gd name="T16" fmla="*/ 134 w 545"/>
                <a:gd name="T17" fmla="*/ 147 h 564"/>
                <a:gd name="T18" fmla="*/ 167 w 545"/>
                <a:gd name="T19" fmla="*/ 196 h 564"/>
                <a:gd name="T20" fmla="*/ 138 w 545"/>
                <a:gd name="T21" fmla="*/ 247 h 564"/>
                <a:gd name="T22" fmla="*/ 96 w 545"/>
                <a:gd name="T23" fmla="*/ 276 h 564"/>
                <a:gd name="T24" fmla="*/ 59 w 545"/>
                <a:gd name="T25" fmla="*/ 331 h 564"/>
                <a:gd name="T26" fmla="*/ 34 w 545"/>
                <a:gd name="T27" fmla="*/ 402 h 564"/>
                <a:gd name="T28" fmla="*/ 17 w 545"/>
                <a:gd name="T29" fmla="*/ 488 h 564"/>
                <a:gd name="T30" fmla="*/ 0 w 545"/>
                <a:gd name="T31" fmla="*/ 561 h 564"/>
                <a:gd name="T32" fmla="*/ 50 w 545"/>
                <a:gd name="T33" fmla="*/ 552 h 564"/>
                <a:gd name="T34" fmla="*/ 152 w 545"/>
                <a:gd name="T35" fmla="*/ 522 h 564"/>
                <a:gd name="T36" fmla="*/ 235 w 545"/>
                <a:gd name="T37" fmla="*/ 515 h 564"/>
                <a:gd name="T38" fmla="*/ 311 w 545"/>
                <a:gd name="T39" fmla="*/ 406 h 564"/>
                <a:gd name="T40" fmla="*/ 444 w 545"/>
                <a:gd name="T41" fmla="*/ 410 h 564"/>
                <a:gd name="T42" fmla="*/ 474 w 545"/>
                <a:gd name="T43" fmla="*/ 348 h 564"/>
                <a:gd name="T44" fmla="*/ 540 w 545"/>
                <a:gd name="T45" fmla="*/ 230 h 564"/>
                <a:gd name="T46" fmla="*/ 545 w 545"/>
                <a:gd name="T47" fmla="*/ 149 h 564"/>
                <a:gd name="T48" fmla="*/ 504 w 545"/>
                <a:gd name="T49" fmla="*/ 11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5" h="564">
                  <a:moveTo>
                    <a:pt x="504" y="113"/>
                  </a:moveTo>
                  <a:cubicBezTo>
                    <a:pt x="494" y="41"/>
                    <a:pt x="494" y="41"/>
                    <a:pt x="494" y="41"/>
                  </a:cubicBezTo>
                  <a:cubicBezTo>
                    <a:pt x="449" y="0"/>
                    <a:pt x="449" y="0"/>
                    <a:pt x="449" y="0"/>
                  </a:cubicBezTo>
                  <a:cubicBezTo>
                    <a:pt x="435" y="11"/>
                    <a:pt x="416" y="22"/>
                    <a:pt x="415" y="32"/>
                  </a:cubicBezTo>
                  <a:cubicBezTo>
                    <a:pt x="413" y="48"/>
                    <a:pt x="371" y="46"/>
                    <a:pt x="353" y="37"/>
                  </a:cubicBezTo>
                  <a:cubicBezTo>
                    <a:pt x="335" y="28"/>
                    <a:pt x="289" y="48"/>
                    <a:pt x="280" y="61"/>
                  </a:cubicBezTo>
                  <a:cubicBezTo>
                    <a:pt x="271" y="74"/>
                    <a:pt x="240" y="37"/>
                    <a:pt x="218" y="39"/>
                  </a:cubicBezTo>
                  <a:cubicBezTo>
                    <a:pt x="196" y="41"/>
                    <a:pt x="143" y="61"/>
                    <a:pt x="143" y="61"/>
                  </a:cubicBezTo>
                  <a:cubicBezTo>
                    <a:pt x="143" y="61"/>
                    <a:pt x="134" y="123"/>
                    <a:pt x="134" y="147"/>
                  </a:cubicBezTo>
                  <a:cubicBezTo>
                    <a:pt x="134" y="172"/>
                    <a:pt x="167" y="176"/>
                    <a:pt x="167" y="196"/>
                  </a:cubicBezTo>
                  <a:cubicBezTo>
                    <a:pt x="167" y="216"/>
                    <a:pt x="141" y="234"/>
                    <a:pt x="138" y="247"/>
                  </a:cubicBezTo>
                  <a:cubicBezTo>
                    <a:pt x="136" y="260"/>
                    <a:pt x="118" y="269"/>
                    <a:pt x="96" y="276"/>
                  </a:cubicBezTo>
                  <a:cubicBezTo>
                    <a:pt x="74" y="282"/>
                    <a:pt x="76" y="318"/>
                    <a:pt x="59" y="331"/>
                  </a:cubicBezTo>
                  <a:cubicBezTo>
                    <a:pt x="41" y="344"/>
                    <a:pt x="45" y="378"/>
                    <a:pt x="34" y="402"/>
                  </a:cubicBezTo>
                  <a:cubicBezTo>
                    <a:pt x="23" y="426"/>
                    <a:pt x="17" y="460"/>
                    <a:pt x="17" y="488"/>
                  </a:cubicBezTo>
                  <a:cubicBezTo>
                    <a:pt x="17" y="511"/>
                    <a:pt x="14" y="544"/>
                    <a:pt x="0" y="561"/>
                  </a:cubicBezTo>
                  <a:cubicBezTo>
                    <a:pt x="28" y="564"/>
                    <a:pt x="36" y="559"/>
                    <a:pt x="50" y="552"/>
                  </a:cubicBezTo>
                  <a:cubicBezTo>
                    <a:pt x="70" y="542"/>
                    <a:pt x="152" y="522"/>
                    <a:pt x="152" y="522"/>
                  </a:cubicBezTo>
                  <a:cubicBezTo>
                    <a:pt x="235" y="515"/>
                    <a:pt x="235" y="515"/>
                    <a:pt x="235" y="515"/>
                  </a:cubicBezTo>
                  <a:cubicBezTo>
                    <a:pt x="254" y="463"/>
                    <a:pt x="281" y="415"/>
                    <a:pt x="311" y="406"/>
                  </a:cubicBezTo>
                  <a:cubicBezTo>
                    <a:pt x="350" y="395"/>
                    <a:pt x="403" y="400"/>
                    <a:pt x="444" y="410"/>
                  </a:cubicBezTo>
                  <a:cubicBezTo>
                    <a:pt x="455" y="380"/>
                    <a:pt x="466" y="355"/>
                    <a:pt x="474" y="348"/>
                  </a:cubicBezTo>
                  <a:cubicBezTo>
                    <a:pt x="499" y="322"/>
                    <a:pt x="535" y="271"/>
                    <a:pt x="540" y="230"/>
                  </a:cubicBezTo>
                  <a:cubicBezTo>
                    <a:pt x="545" y="189"/>
                    <a:pt x="545" y="149"/>
                    <a:pt x="545" y="149"/>
                  </a:cubicBezTo>
                  <a:lnTo>
                    <a:pt x="504" y="113"/>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5" name="Freeform 141">
              <a:extLst>
                <a:ext uri="{FF2B5EF4-FFF2-40B4-BE49-F238E27FC236}">
                  <a16:creationId xmlns:a16="http://schemas.microsoft.com/office/drawing/2014/main" id="{EA2D58D1-DE46-333B-7CF7-B5892DEDBCB7}"/>
                </a:ext>
              </a:extLst>
            </p:cNvPr>
            <p:cNvSpPr>
              <a:spLocks/>
            </p:cNvSpPr>
            <p:nvPr/>
          </p:nvSpPr>
          <p:spPr bwMode="auto">
            <a:xfrm>
              <a:off x="7704402" y="2703402"/>
              <a:ext cx="616573" cy="359764"/>
            </a:xfrm>
            <a:custGeom>
              <a:avLst/>
              <a:gdLst>
                <a:gd name="T0" fmla="*/ 1720 w 1767"/>
                <a:gd name="T1" fmla="*/ 579 h 1032"/>
                <a:gd name="T2" fmla="*/ 1582 w 1767"/>
                <a:gd name="T3" fmla="*/ 516 h 1032"/>
                <a:gd name="T4" fmla="*/ 1503 w 1767"/>
                <a:gd name="T5" fmla="*/ 520 h 1032"/>
                <a:gd name="T6" fmla="*/ 1408 w 1767"/>
                <a:gd name="T7" fmla="*/ 493 h 1032"/>
                <a:gd name="T8" fmla="*/ 1306 w 1767"/>
                <a:gd name="T9" fmla="*/ 571 h 1032"/>
                <a:gd name="T10" fmla="*/ 1259 w 1767"/>
                <a:gd name="T11" fmla="*/ 587 h 1032"/>
                <a:gd name="T12" fmla="*/ 1176 w 1767"/>
                <a:gd name="T13" fmla="*/ 536 h 1032"/>
                <a:gd name="T14" fmla="*/ 1089 w 1767"/>
                <a:gd name="T15" fmla="*/ 512 h 1032"/>
                <a:gd name="T16" fmla="*/ 1034 w 1767"/>
                <a:gd name="T17" fmla="*/ 410 h 1032"/>
                <a:gd name="T18" fmla="*/ 1010 w 1767"/>
                <a:gd name="T19" fmla="*/ 315 h 1032"/>
                <a:gd name="T20" fmla="*/ 932 w 1767"/>
                <a:gd name="T21" fmla="*/ 256 h 1032"/>
                <a:gd name="T22" fmla="*/ 731 w 1767"/>
                <a:gd name="T23" fmla="*/ 248 h 1032"/>
                <a:gd name="T24" fmla="*/ 600 w 1767"/>
                <a:gd name="T25" fmla="*/ 256 h 1032"/>
                <a:gd name="T26" fmla="*/ 484 w 1767"/>
                <a:gd name="T27" fmla="*/ 129 h 1032"/>
                <a:gd name="T28" fmla="*/ 454 w 1767"/>
                <a:gd name="T29" fmla="*/ 172 h 1032"/>
                <a:gd name="T30" fmla="*/ 333 w 1767"/>
                <a:gd name="T31" fmla="*/ 151 h 1032"/>
                <a:gd name="T32" fmla="*/ 321 w 1767"/>
                <a:gd name="T33" fmla="*/ 9 h 1032"/>
                <a:gd name="T34" fmla="*/ 280 w 1767"/>
                <a:gd name="T35" fmla="*/ 154 h 1032"/>
                <a:gd name="T36" fmla="*/ 266 w 1767"/>
                <a:gd name="T37" fmla="*/ 0 h 1032"/>
                <a:gd name="T38" fmla="*/ 13 w 1767"/>
                <a:gd name="T39" fmla="*/ 67 h 1032"/>
                <a:gd name="T40" fmla="*/ 1 w 1767"/>
                <a:gd name="T41" fmla="*/ 508 h 1032"/>
                <a:gd name="T42" fmla="*/ 0 w 1767"/>
                <a:gd name="T43" fmla="*/ 509 h 1032"/>
                <a:gd name="T44" fmla="*/ 71 w 1767"/>
                <a:gd name="T45" fmla="*/ 526 h 1032"/>
                <a:gd name="T46" fmla="*/ 106 w 1767"/>
                <a:gd name="T47" fmla="*/ 479 h 1032"/>
                <a:gd name="T48" fmla="*/ 177 w 1767"/>
                <a:gd name="T49" fmla="*/ 426 h 1032"/>
                <a:gd name="T50" fmla="*/ 212 w 1767"/>
                <a:gd name="T51" fmla="*/ 387 h 1032"/>
                <a:gd name="T52" fmla="*/ 253 w 1767"/>
                <a:gd name="T53" fmla="*/ 367 h 1032"/>
                <a:gd name="T54" fmla="*/ 324 w 1767"/>
                <a:gd name="T55" fmla="*/ 384 h 1032"/>
                <a:gd name="T56" fmla="*/ 401 w 1767"/>
                <a:gd name="T57" fmla="*/ 411 h 1032"/>
                <a:gd name="T58" fmla="*/ 436 w 1767"/>
                <a:gd name="T59" fmla="*/ 517 h 1032"/>
                <a:gd name="T60" fmla="*/ 584 w 1767"/>
                <a:gd name="T61" fmla="*/ 535 h 1032"/>
                <a:gd name="T62" fmla="*/ 625 w 1767"/>
                <a:gd name="T63" fmla="*/ 600 h 1032"/>
                <a:gd name="T64" fmla="*/ 670 w 1767"/>
                <a:gd name="T65" fmla="*/ 682 h 1032"/>
                <a:gd name="T66" fmla="*/ 770 w 1767"/>
                <a:gd name="T67" fmla="*/ 756 h 1032"/>
                <a:gd name="T68" fmla="*/ 885 w 1767"/>
                <a:gd name="T69" fmla="*/ 824 h 1032"/>
                <a:gd name="T70" fmla="*/ 988 w 1767"/>
                <a:gd name="T71" fmla="*/ 892 h 1032"/>
                <a:gd name="T72" fmla="*/ 1077 w 1767"/>
                <a:gd name="T73" fmla="*/ 921 h 1032"/>
                <a:gd name="T74" fmla="*/ 1085 w 1767"/>
                <a:gd name="T75" fmla="*/ 987 h 1032"/>
                <a:gd name="T76" fmla="*/ 1093 w 1767"/>
                <a:gd name="T77" fmla="*/ 985 h 1032"/>
                <a:gd name="T78" fmla="*/ 1176 w 1767"/>
                <a:gd name="T79" fmla="*/ 1013 h 1032"/>
                <a:gd name="T80" fmla="*/ 1216 w 1767"/>
                <a:gd name="T81" fmla="*/ 1032 h 1032"/>
                <a:gd name="T82" fmla="*/ 1257 w 1767"/>
                <a:gd name="T83" fmla="*/ 927 h 1032"/>
                <a:gd name="T84" fmla="*/ 1245 w 1767"/>
                <a:gd name="T85" fmla="*/ 839 h 1032"/>
                <a:gd name="T86" fmla="*/ 1183 w 1767"/>
                <a:gd name="T87" fmla="*/ 762 h 1032"/>
                <a:gd name="T88" fmla="*/ 1278 w 1767"/>
                <a:gd name="T89" fmla="*/ 727 h 1032"/>
                <a:gd name="T90" fmla="*/ 1310 w 1767"/>
                <a:gd name="T91" fmla="*/ 671 h 1032"/>
                <a:gd name="T92" fmla="*/ 1357 w 1767"/>
                <a:gd name="T93" fmla="*/ 617 h 1032"/>
                <a:gd name="T94" fmla="*/ 1434 w 1767"/>
                <a:gd name="T95" fmla="*/ 600 h 1032"/>
                <a:gd name="T96" fmla="*/ 1502 w 1767"/>
                <a:gd name="T97" fmla="*/ 585 h 1032"/>
                <a:gd name="T98" fmla="*/ 1467 w 1767"/>
                <a:gd name="T99" fmla="*/ 667 h 1032"/>
                <a:gd name="T100" fmla="*/ 1582 w 1767"/>
                <a:gd name="T101" fmla="*/ 646 h 1032"/>
                <a:gd name="T102" fmla="*/ 1676 w 1767"/>
                <a:gd name="T103" fmla="*/ 631 h 1032"/>
                <a:gd name="T104" fmla="*/ 1720 w 1767"/>
                <a:gd name="T105" fmla="*/ 5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7" h="1032">
                  <a:moveTo>
                    <a:pt x="1720" y="579"/>
                  </a:moveTo>
                  <a:cubicBezTo>
                    <a:pt x="1672" y="540"/>
                    <a:pt x="1590" y="493"/>
                    <a:pt x="1582" y="516"/>
                  </a:cubicBezTo>
                  <a:cubicBezTo>
                    <a:pt x="1574" y="540"/>
                    <a:pt x="1523" y="544"/>
                    <a:pt x="1503" y="520"/>
                  </a:cubicBezTo>
                  <a:cubicBezTo>
                    <a:pt x="1483" y="497"/>
                    <a:pt x="1468" y="469"/>
                    <a:pt x="1408" y="493"/>
                  </a:cubicBezTo>
                  <a:cubicBezTo>
                    <a:pt x="1349" y="516"/>
                    <a:pt x="1310" y="548"/>
                    <a:pt x="1306" y="571"/>
                  </a:cubicBezTo>
                  <a:cubicBezTo>
                    <a:pt x="1302" y="595"/>
                    <a:pt x="1263" y="619"/>
                    <a:pt x="1259" y="587"/>
                  </a:cubicBezTo>
                  <a:cubicBezTo>
                    <a:pt x="1255" y="556"/>
                    <a:pt x="1207" y="544"/>
                    <a:pt x="1176" y="536"/>
                  </a:cubicBezTo>
                  <a:cubicBezTo>
                    <a:pt x="1144" y="528"/>
                    <a:pt x="1093" y="544"/>
                    <a:pt x="1089" y="512"/>
                  </a:cubicBezTo>
                  <a:cubicBezTo>
                    <a:pt x="1085" y="481"/>
                    <a:pt x="1038" y="445"/>
                    <a:pt x="1034" y="410"/>
                  </a:cubicBezTo>
                  <a:cubicBezTo>
                    <a:pt x="1030" y="374"/>
                    <a:pt x="1042" y="323"/>
                    <a:pt x="1010" y="315"/>
                  </a:cubicBezTo>
                  <a:cubicBezTo>
                    <a:pt x="979" y="307"/>
                    <a:pt x="959" y="256"/>
                    <a:pt x="932" y="256"/>
                  </a:cubicBezTo>
                  <a:cubicBezTo>
                    <a:pt x="904" y="256"/>
                    <a:pt x="750" y="256"/>
                    <a:pt x="731" y="248"/>
                  </a:cubicBezTo>
                  <a:cubicBezTo>
                    <a:pt x="711" y="240"/>
                    <a:pt x="608" y="280"/>
                    <a:pt x="600" y="256"/>
                  </a:cubicBezTo>
                  <a:cubicBezTo>
                    <a:pt x="594" y="237"/>
                    <a:pt x="523" y="161"/>
                    <a:pt x="484" y="129"/>
                  </a:cubicBezTo>
                  <a:cubicBezTo>
                    <a:pt x="479" y="145"/>
                    <a:pt x="470" y="160"/>
                    <a:pt x="454" y="172"/>
                  </a:cubicBezTo>
                  <a:cubicBezTo>
                    <a:pt x="380" y="225"/>
                    <a:pt x="310" y="216"/>
                    <a:pt x="333" y="151"/>
                  </a:cubicBezTo>
                  <a:cubicBezTo>
                    <a:pt x="357" y="86"/>
                    <a:pt x="360" y="9"/>
                    <a:pt x="321" y="9"/>
                  </a:cubicBezTo>
                  <a:cubicBezTo>
                    <a:pt x="283" y="9"/>
                    <a:pt x="310" y="145"/>
                    <a:pt x="280" y="154"/>
                  </a:cubicBezTo>
                  <a:cubicBezTo>
                    <a:pt x="254" y="162"/>
                    <a:pt x="244" y="55"/>
                    <a:pt x="266" y="0"/>
                  </a:cubicBezTo>
                  <a:cubicBezTo>
                    <a:pt x="13" y="67"/>
                    <a:pt x="13" y="67"/>
                    <a:pt x="13" y="67"/>
                  </a:cubicBezTo>
                  <a:cubicBezTo>
                    <a:pt x="1" y="508"/>
                    <a:pt x="1" y="508"/>
                    <a:pt x="1" y="508"/>
                  </a:cubicBezTo>
                  <a:cubicBezTo>
                    <a:pt x="1" y="508"/>
                    <a:pt x="1" y="509"/>
                    <a:pt x="0" y="509"/>
                  </a:cubicBezTo>
                  <a:cubicBezTo>
                    <a:pt x="24" y="521"/>
                    <a:pt x="51" y="524"/>
                    <a:pt x="71" y="526"/>
                  </a:cubicBezTo>
                  <a:cubicBezTo>
                    <a:pt x="109" y="529"/>
                    <a:pt x="106" y="499"/>
                    <a:pt x="106" y="479"/>
                  </a:cubicBezTo>
                  <a:cubicBezTo>
                    <a:pt x="106" y="458"/>
                    <a:pt x="147" y="423"/>
                    <a:pt x="177" y="426"/>
                  </a:cubicBezTo>
                  <a:cubicBezTo>
                    <a:pt x="206" y="429"/>
                    <a:pt x="203" y="387"/>
                    <a:pt x="212" y="387"/>
                  </a:cubicBezTo>
                  <a:cubicBezTo>
                    <a:pt x="221" y="387"/>
                    <a:pt x="245" y="381"/>
                    <a:pt x="253" y="367"/>
                  </a:cubicBezTo>
                  <a:cubicBezTo>
                    <a:pt x="262" y="352"/>
                    <a:pt x="310" y="369"/>
                    <a:pt x="324" y="384"/>
                  </a:cubicBezTo>
                  <a:cubicBezTo>
                    <a:pt x="339" y="399"/>
                    <a:pt x="375" y="405"/>
                    <a:pt x="401" y="411"/>
                  </a:cubicBezTo>
                  <a:cubicBezTo>
                    <a:pt x="428" y="417"/>
                    <a:pt x="436" y="499"/>
                    <a:pt x="436" y="517"/>
                  </a:cubicBezTo>
                  <a:cubicBezTo>
                    <a:pt x="436" y="535"/>
                    <a:pt x="563" y="532"/>
                    <a:pt x="584" y="535"/>
                  </a:cubicBezTo>
                  <a:cubicBezTo>
                    <a:pt x="605" y="538"/>
                    <a:pt x="605" y="573"/>
                    <a:pt x="625" y="600"/>
                  </a:cubicBezTo>
                  <a:cubicBezTo>
                    <a:pt x="646" y="626"/>
                    <a:pt x="661" y="662"/>
                    <a:pt x="670" y="682"/>
                  </a:cubicBezTo>
                  <a:cubicBezTo>
                    <a:pt x="679" y="703"/>
                    <a:pt x="752" y="730"/>
                    <a:pt x="770" y="756"/>
                  </a:cubicBezTo>
                  <a:cubicBezTo>
                    <a:pt x="788" y="783"/>
                    <a:pt x="844" y="809"/>
                    <a:pt x="885" y="824"/>
                  </a:cubicBezTo>
                  <a:cubicBezTo>
                    <a:pt x="926" y="839"/>
                    <a:pt x="965" y="895"/>
                    <a:pt x="988" y="892"/>
                  </a:cubicBezTo>
                  <a:cubicBezTo>
                    <a:pt x="1012" y="889"/>
                    <a:pt x="1077" y="921"/>
                    <a:pt x="1077" y="921"/>
                  </a:cubicBezTo>
                  <a:cubicBezTo>
                    <a:pt x="1085" y="987"/>
                    <a:pt x="1085" y="987"/>
                    <a:pt x="1085" y="987"/>
                  </a:cubicBezTo>
                  <a:cubicBezTo>
                    <a:pt x="1087" y="987"/>
                    <a:pt x="1090" y="986"/>
                    <a:pt x="1093" y="985"/>
                  </a:cubicBezTo>
                  <a:cubicBezTo>
                    <a:pt x="1129" y="973"/>
                    <a:pt x="1148" y="1013"/>
                    <a:pt x="1176" y="1013"/>
                  </a:cubicBezTo>
                  <a:cubicBezTo>
                    <a:pt x="1188" y="1013"/>
                    <a:pt x="1202" y="1023"/>
                    <a:pt x="1216" y="1032"/>
                  </a:cubicBezTo>
                  <a:cubicBezTo>
                    <a:pt x="1214" y="974"/>
                    <a:pt x="1234" y="945"/>
                    <a:pt x="1257" y="927"/>
                  </a:cubicBezTo>
                  <a:cubicBezTo>
                    <a:pt x="1284" y="907"/>
                    <a:pt x="1239" y="871"/>
                    <a:pt x="1245" y="839"/>
                  </a:cubicBezTo>
                  <a:cubicBezTo>
                    <a:pt x="1251" y="806"/>
                    <a:pt x="1177" y="789"/>
                    <a:pt x="1183" y="762"/>
                  </a:cubicBezTo>
                  <a:cubicBezTo>
                    <a:pt x="1189" y="735"/>
                    <a:pt x="1251" y="738"/>
                    <a:pt x="1278" y="727"/>
                  </a:cubicBezTo>
                  <a:cubicBezTo>
                    <a:pt x="1304" y="715"/>
                    <a:pt x="1284" y="671"/>
                    <a:pt x="1310" y="671"/>
                  </a:cubicBezTo>
                  <a:cubicBezTo>
                    <a:pt x="1337" y="671"/>
                    <a:pt x="1348" y="644"/>
                    <a:pt x="1357" y="617"/>
                  </a:cubicBezTo>
                  <a:cubicBezTo>
                    <a:pt x="1366" y="591"/>
                    <a:pt x="1410" y="617"/>
                    <a:pt x="1434" y="600"/>
                  </a:cubicBezTo>
                  <a:cubicBezTo>
                    <a:pt x="1458" y="582"/>
                    <a:pt x="1493" y="570"/>
                    <a:pt x="1502" y="585"/>
                  </a:cubicBezTo>
                  <a:cubicBezTo>
                    <a:pt x="1509" y="597"/>
                    <a:pt x="1480" y="646"/>
                    <a:pt x="1467" y="667"/>
                  </a:cubicBezTo>
                  <a:cubicBezTo>
                    <a:pt x="1508" y="666"/>
                    <a:pt x="1570" y="658"/>
                    <a:pt x="1582" y="646"/>
                  </a:cubicBezTo>
                  <a:cubicBezTo>
                    <a:pt x="1598" y="631"/>
                    <a:pt x="1657" y="670"/>
                    <a:pt x="1676" y="631"/>
                  </a:cubicBezTo>
                  <a:cubicBezTo>
                    <a:pt x="1696" y="591"/>
                    <a:pt x="1767" y="619"/>
                    <a:pt x="1720" y="57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6" name="Freeform 142">
              <a:extLst>
                <a:ext uri="{FF2B5EF4-FFF2-40B4-BE49-F238E27FC236}">
                  <a16:creationId xmlns:a16="http://schemas.microsoft.com/office/drawing/2014/main" id="{B14357BA-84E8-2E8E-8BDF-CF8A91E776EF}"/>
                </a:ext>
              </a:extLst>
            </p:cNvPr>
            <p:cNvSpPr>
              <a:spLocks noEditPoints="1"/>
            </p:cNvSpPr>
            <p:nvPr/>
          </p:nvSpPr>
          <p:spPr bwMode="auto">
            <a:xfrm>
              <a:off x="5936814" y="687104"/>
              <a:ext cx="901147" cy="1427490"/>
            </a:xfrm>
            <a:custGeom>
              <a:avLst/>
              <a:gdLst>
                <a:gd name="T0" fmla="*/ 2447 w 2585"/>
                <a:gd name="T1" fmla="*/ 2136 h 4089"/>
                <a:gd name="T2" fmla="*/ 2454 w 2585"/>
                <a:gd name="T3" fmla="*/ 2014 h 4089"/>
                <a:gd name="T4" fmla="*/ 2311 w 2585"/>
                <a:gd name="T5" fmla="*/ 1995 h 4089"/>
                <a:gd name="T6" fmla="*/ 2150 w 2585"/>
                <a:gd name="T7" fmla="*/ 1989 h 4089"/>
                <a:gd name="T8" fmla="*/ 2073 w 2585"/>
                <a:gd name="T9" fmla="*/ 1977 h 4089"/>
                <a:gd name="T10" fmla="*/ 1918 w 2585"/>
                <a:gd name="T11" fmla="*/ 2012 h 4089"/>
                <a:gd name="T12" fmla="*/ 1793 w 2585"/>
                <a:gd name="T13" fmla="*/ 2147 h 4089"/>
                <a:gd name="T14" fmla="*/ 1794 w 2585"/>
                <a:gd name="T15" fmla="*/ 2001 h 4089"/>
                <a:gd name="T16" fmla="*/ 1616 w 2585"/>
                <a:gd name="T17" fmla="*/ 2105 h 4089"/>
                <a:gd name="T18" fmla="*/ 1539 w 2585"/>
                <a:gd name="T19" fmla="*/ 2136 h 4089"/>
                <a:gd name="T20" fmla="*/ 1465 w 2585"/>
                <a:gd name="T21" fmla="*/ 2119 h 4089"/>
                <a:gd name="T22" fmla="*/ 1327 w 2585"/>
                <a:gd name="T23" fmla="*/ 2222 h 4089"/>
                <a:gd name="T24" fmla="*/ 1235 w 2585"/>
                <a:gd name="T25" fmla="*/ 2299 h 4089"/>
                <a:gd name="T26" fmla="*/ 1144 w 2585"/>
                <a:gd name="T27" fmla="*/ 2340 h 4089"/>
                <a:gd name="T28" fmla="*/ 990 w 2585"/>
                <a:gd name="T29" fmla="*/ 2380 h 4089"/>
                <a:gd name="T30" fmla="*/ 933 w 2585"/>
                <a:gd name="T31" fmla="*/ 2467 h 4089"/>
                <a:gd name="T32" fmla="*/ 1142 w 2585"/>
                <a:gd name="T33" fmla="*/ 2471 h 4089"/>
                <a:gd name="T34" fmla="*/ 987 w 2585"/>
                <a:gd name="T35" fmla="*/ 2582 h 4089"/>
                <a:gd name="T36" fmla="*/ 764 w 2585"/>
                <a:gd name="T37" fmla="*/ 2826 h 4089"/>
                <a:gd name="T38" fmla="*/ 620 w 2585"/>
                <a:gd name="T39" fmla="*/ 3016 h 4089"/>
                <a:gd name="T40" fmla="*/ 494 w 2585"/>
                <a:gd name="T41" fmla="*/ 3190 h 4089"/>
                <a:gd name="T42" fmla="*/ 325 w 2585"/>
                <a:gd name="T43" fmla="*/ 3313 h 4089"/>
                <a:gd name="T44" fmla="*/ 143 w 2585"/>
                <a:gd name="T45" fmla="*/ 3425 h 4089"/>
                <a:gd name="T46" fmla="*/ 53 w 2585"/>
                <a:gd name="T47" fmla="*/ 3575 h 4089"/>
                <a:gd name="T48" fmla="*/ 24 w 2585"/>
                <a:gd name="T49" fmla="*/ 3757 h 4089"/>
                <a:gd name="T50" fmla="*/ 112 w 2585"/>
                <a:gd name="T51" fmla="*/ 3819 h 4089"/>
                <a:gd name="T52" fmla="*/ 87 w 2585"/>
                <a:gd name="T53" fmla="*/ 3890 h 4089"/>
                <a:gd name="T54" fmla="*/ 179 w 2585"/>
                <a:gd name="T55" fmla="*/ 4049 h 4089"/>
                <a:gd name="T56" fmla="*/ 576 w 2585"/>
                <a:gd name="T57" fmla="*/ 3856 h 4089"/>
                <a:gd name="T58" fmla="*/ 694 w 2585"/>
                <a:gd name="T59" fmla="*/ 3894 h 4089"/>
                <a:gd name="T60" fmla="*/ 765 w 2585"/>
                <a:gd name="T61" fmla="*/ 3647 h 4089"/>
                <a:gd name="T62" fmla="*/ 741 w 2585"/>
                <a:gd name="T63" fmla="*/ 3329 h 4089"/>
                <a:gd name="T64" fmla="*/ 917 w 2585"/>
                <a:gd name="T65" fmla="*/ 3102 h 4089"/>
                <a:gd name="T66" fmla="*/ 1040 w 2585"/>
                <a:gd name="T67" fmla="*/ 2812 h 4089"/>
                <a:gd name="T68" fmla="*/ 1163 w 2585"/>
                <a:gd name="T69" fmla="*/ 2556 h 4089"/>
                <a:gd name="T70" fmla="*/ 1443 w 2585"/>
                <a:gd name="T71" fmla="*/ 2419 h 4089"/>
                <a:gd name="T72" fmla="*/ 1642 w 2585"/>
                <a:gd name="T73" fmla="*/ 2281 h 4089"/>
                <a:gd name="T74" fmla="*/ 1993 w 2585"/>
                <a:gd name="T75" fmla="*/ 2386 h 4089"/>
                <a:gd name="T76" fmla="*/ 2216 w 2585"/>
                <a:gd name="T77" fmla="*/ 2153 h 4089"/>
                <a:gd name="T78" fmla="*/ 2447 w 2585"/>
                <a:gd name="T79" fmla="*/ 2257 h 4089"/>
                <a:gd name="T80" fmla="*/ 721 w 2585"/>
                <a:gd name="T81" fmla="*/ 295 h 4089"/>
                <a:gd name="T82" fmla="*/ 962 w 2585"/>
                <a:gd name="T83" fmla="*/ 434 h 4089"/>
                <a:gd name="T84" fmla="*/ 1146 w 2585"/>
                <a:gd name="T85" fmla="*/ 474 h 4089"/>
                <a:gd name="T86" fmla="*/ 1159 w 2585"/>
                <a:gd name="T87" fmla="*/ 609 h 4089"/>
                <a:gd name="T88" fmla="*/ 984 w 2585"/>
                <a:gd name="T89" fmla="*/ 768 h 4089"/>
                <a:gd name="T90" fmla="*/ 1181 w 2585"/>
                <a:gd name="T91" fmla="*/ 846 h 4089"/>
                <a:gd name="T92" fmla="*/ 1416 w 2585"/>
                <a:gd name="T93" fmla="*/ 461 h 4089"/>
                <a:gd name="T94" fmla="*/ 1606 w 2585"/>
                <a:gd name="T95" fmla="*/ 558 h 4089"/>
                <a:gd name="T96" fmla="*/ 1865 w 2585"/>
                <a:gd name="T97" fmla="*/ 664 h 4089"/>
                <a:gd name="T98" fmla="*/ 1781 w 2585"/>
                <a:gd name="T99" fmla="*/ 529 h 4089"/>
                <a:gd name="T100" fmla="*/ 1558 w 2585"/>
                <a:gd name="T101" fmla="*/ 343 h 4089"/>
                <a:gd name="T102" fmla="*/ 1334 w 2585"/>
                <a:gd name="T103" fmla="*/ 224 h 4089"/>
                <a:gd name="T104" fmla="*/ 1121 w 2585"/>
                <a:gd name="T105" fmla="*/ 106 h 4089"/>
                <a:gd name="T106" fmla="*/ 1035 w 2585"/>
                <a:gd name="T107" fmla="*/ 226 h 4089"/>
                <a:gd name="T108" fmla="*/ 825 w 2585"/>
                <a:gd name="T109" fmla="*/ 213 h 4089"/>
                <a:gd name="T110" fmla="*/ 697 w 2585"/>
                <a:gd name="T111" fmla="*/ 168 h 4089"/>
                <a:gd name="T112" fmla="*/ 630 w 2585"/>
                <a:gd name="T113" fmla="*/ 474 h 4089"/>
                <a:gd name="T114" fmla="*/ 630 w 2585"/>
                <a:gd name="T115" fmla="*/ 474 h 4089"/>
                <a:gd name="T116" fmla="*/ 1478 w 2585"/>
                <a:gd name="T117" fmla="*/ 235 h 4089"/>
                <a:gd name="T118" fmla="*/ 2073 w 2585"/>
                <a:gd name="T119" fmla="*/ 222 h 4089"/>
                <a:gd name="T120" fmla="*/ 1810 w 2585"/>
                <a:gd name="T121" fmla="*/ 84 h 4089"/>
                <a:gd name="T122" fmla="*/ 1573 w 2585"/>
                <a:gd name="T123" fmla="*/ 69 h 4089"/>
                <a:gd name="T124" fmla="*/ 1400 w 2585"/>
                <a:gd name="T125" fmla="*/ 87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5" h="4089">
                  <a:moveTo>
                    <a:pt x="2506" y="2187"/>
                  </a:moveTo>
                  <a:cubicBezTo>
                    <a:pt x="2500" y="2209"/>
                    <a:pt x="2460" y="2204"/>
                    <a:pt x="2462" y="2182"/>
                  </a:cubicBezTo>
                  <a:cubicBezTo>
                    <a:pt x="2463" y="2160"/>
                    <a:pt x="2400" y="2142"/>
                    <a:pt x="2397" y="2132"/>
                  </a:cubicBezTo>
                  <a:cubicBezTo>
                    <a:pt x="2394" y="2122"/>
                    <a:pt x="2423" y="2123"/>
                    <a:pt x="2447" y="2136"/>
                  </a:cubicBezTo>
                  <a:cubicBezTo>
                    <a:pt x="2470" y="2150"/>
                    <a:pt x="2487" y="2141"/>
                    <a:pt x="2513" y="2116"/>
                  </a:cubicBezTo>
                  <a:cubicBezTo>
                    <a:pt x="2540" y="2091"/>
                    <a:pt x="2577" y="2111"/>
                    <a:pt x="2581" y="2089"/>
                  </a:cubicBezTo>
                  <a:cubicBezTo>
                    <a:pt x="2585" y="2067"/>
                    <a:pt x="2538" y="2052"/>
                    <a:pt x="2529" y="2039"/>
                  </a:cubicBezTo>
                  <a:cubicBezTo>
                    <a:pt x="2521" y="2026"/>
                    <a:pt x="2487" y="2008"/>
                    <a:pt x="2454" y="2014"/>
                  </a:cubicBezTo>
                  <a:cubicBezTo>
                    <a:pt x="2422" y="2020"/>
                    <a:pt x="2420" y="2007"/>
                    <a:pt x="2401" y="1989"/>
                  </a:cubicBezTo>
                  <a:cubicBezTo>
                    <a:pt x="2382" y="1971"/>
                    <a:pt x="2323" y="2001"/>
                    <a:pt x="2323" y="2042"/>
                  </a:cubicBezTo>
                  <a:cubicBezTo>
                    <a:pt x="2323" y="2083"/>
                    <a:pt x="2286" y="2073"/>
                    <a:pt x="2299" y="2051"/>
                  </a:cubicBezTo>
                  <a:cubicBezTo>
                    <a:pt x="2312" y="2029"/>
                    <a:pt x="2281" y="2002"/>
                    <a:pt x="2311" y="1995"/>
                  </a:cubicBezTo>
                  <a:cubicBezTo>
                    <a:pt x="2341" y="1987"/>
                    <a:pt x="2324" y="1943"/>
                    <a:pt x="2270" y="1939"/>
                  </a:cubicBezTo>
                  <a:cubicBezTo>
                    <a:pt x="2215" y="1934"/>
                    <a:pt x="2194" y="1980"/>
                    <a:pt x="2208" y="1995"/>
                  </a:cubicBezTo>
                  <a:cubicBezTo>
                    <a:pt x="2221" y="2010"/>
                    <a:pt x="2171" y="2073"/>
                    <a:pt x="2149" y="2073"/>
                  </a:cubicBezTo>
                  <a:cubicBezTo>
                    <a:pt x="2126" y="2073"/>
                    <a:pt x="2152" y="2018"/>
                    <a:pt x="2150" y="1989"/>
                  </a:cubicBezTo>
                  <a:cubicBezTo>
                    <a:pt x="2149" y="1959"/>
                    <a:pt x="2128" y="1976"/>
                    <a:pt x="2087" y="2023"/>
                  </a:cubicBezTo>
                  <a:cubicBezTo>
                    <a:pt x="2045" y="2070"/>
                    <a:pt x="2014" y="2113"/>
                    <a:pt x="1991" y="2117"/>
                  </a:cubicBezTo>
                  <a:cubicBezTo>
                    <a:pt x="1967" y="2122"/>
                    <a:pt x="1970" y="2074"/>
                    <a:pt x="2008" y="2054"/>
                  </a:cubicBezTo>
                  <a:cubicBezTo>
                    <a:pt x="2047" y="2033"/>
                    <a:pt x="2048" y="1977"/>
                    <a:pt x="2073" y="1977"/>
                  </a:cubicBezTo>
                  <a:cubicBezTo>
                    <a:pt x="2098" y="1977"/>
                    <a:pt x="2098" y="1948"/>
                    <a:pt x="2062" y="1939"/>
                  </a:cubicBezTo>
                  <a:cubicBezTo>
                    <a:pt x="2025" y="1930"/>
                    <a:pt x="2019" y="1971"/>
                    <a:pt x="2007" y="1983"/>
                  </a:cubicBezTo>
                  <a:cubicBezTo>
                    <a:pt x="1995" y="1995"/>
                    <a:pt x="1935" y="1962"/>
                    <a:pt x="1936" y="1974"/>
                  </a:cubicBezTo>
                  <a:cubicBezTo>
                    <a:pt x="1938" y="1986"/>
                    <a:pt x="1904" y="1990"/>
                    <a:pt x="1918" y="2012"/>
                  </a:cubicBezTo>
                  <a:cubicBezTo>
                    <a:pt x="1933" y="2035"/>
                    <a:pt x="1911" y="2054"/>
                    <a:pt x="1896" y="2027"/>
                  </a:cubicBezTo>
                  <a:cubicBezTo>
                    <a:pt x="1882" y="2001"/>
                    <a:pt x="1845" y="2021"/>
                    <a:pt x="1827" y="2051"/>
                  </a:cubicBezTo>
                  <a:cubicBezTo>
                    <a:pt x="1809" y="2080"/>
                    <a:pt x="1786" y="2079"/>
                    <a:pt x="1803" y="2089"/>
                  </a:cubicBezTo>
                  <a:cubicBezTo>
                    <a:pt x="1821" y="2100"/>
                    <a:pt x="1820" y="2139"/>
                    <a:pt x="1793" y="2147"/>
                  </a:cubicBezTo>
                  <a:cubicBezTo>
                    <a:pt x="1766" y="2154"/>
                    <a:pt x="1777" y="2074"/>
                    <a:pt x="1756" y="2082"/>
                  </a:cubicBezTo>
                  <a:cubicBezTo>
                    <a:pt x="1735" y="2089"/>
                    <a:pt x="1749" y="2043"/>
                    <a:pt x="1777" y="2043"/>
                  </a:cubicBezTo>
                  <a:cubicBezTo>
                    <a:pt x="1805" y="2043"/>
                    <a:pt x="1833" y="2002"/>
                    <a:pt x="1830" y="1992"/>
                  </a:cubicBezTo>
                  <a:cubicBezTo>
                    <a:pt x="1825" y="1975"/>
                    <a:pt x="1794" y="1979"/>
                    <a:pt x="1794" y="2001"/>
                  </a:cubicBezTo>
                  <a:cubicBezTo>
                    <a:pt x="1794" y="2023"/>
                    <a:pt x="1750" y="2018"/>
                    <a:pt x="1713" y="2017"/>
                  </a:cubicBezTo>
                  <a:cubicBezTo>
                    <a:pt x="1676" y="2015"/>
                    <a:pt x="1678" y="2060"/>
                    <a:pt x="1719" y="2083"/>
                  </a:cubicBezTo>
                  <a:cubicBezTo>
                    <a:pt x="1760" y="2107"/>
                    <a:pt x="1712" y="2122"/>
                    <a:pt x="1691" y="2104"/>
                  </a:cubicBezTo>
                  <a:cubicBezTo>
                    <a:pt x="1670" y="2086"/>
                    <a:pt x="1638" y="2095"/>
                    <a:pt x="1616" y="2105"/>
                  </a:cubicBezTo>
                  <a:cubicBezTo>
                    <a:pt x="1594" y="2116"/>
                    <a:pt x="1669" y="2142"/>
                    <a:pt x="1672" y="2156"/>
                  </a:cubicBezTo>
                  <a:cubicBezTo>
                    <a:pt x="1675" y="2169"/>
                    <a:pt x="1634" y="2139"/>
                    <a:pt x="1625" y="2150"/>
                  </a:cubicBezTo>
                  <a:cubicBezTo>
                    <a:pt x="1616" y="2160"/>
                    <a:pt x="1575" y="2142"/>
                    <a:pt x="1572" y="2117"/>
                  </a:cubicBezTo>
                  <a:cubicBezTo>
                    <a:pt x="1569" y="2092"/>
                    <a:pt x="1502" y="2128"/>
                    <a:pt x="1539" y="2136"/>
                  </a:cubicBezTo>
                  <a:cubicBezTo>
                    <a:pt x="1576" y="2145"/>
                    <a:pt x="1563" y="2169"/>
                    <a:pt x="1563" y="2201"/>
                  </a:cubicBezTo>
                  <a:cubicBezTo>
                    <a:pt x="1563" y="2234"/>
                    <a:pt x="1520" y="2209"/>
                    <a:pt x="1529" y="2181"/>
                  </a:cubicBezTo>
                  <a:cubicBezTo>
                    <a:pt x="1538" y="2153"/>
                    <a:pt x="1502" y="2159"/>
                    <a:pt x="1473" y="2176"/>
                  </a:cubicBezTo>
                  <a:cubicBezTo>
                    <a:pt x="1443" y="2194"/>
                    <a:pt x="1477" y="2144"/>
                    <a:pt x="1465" y="2119"/>
                  </a:cubicBezTo>
                  <a:cubicBezTo>
                    <a:pt x="1454" y="2094"/>
                    <a:pt x="1427" y="2119"/>
                    <a:pt x="1396" y="2125"/>
                  </a:cubicBezTo>
                  <a:cubicBezTo>
                    <a:pt x="1365" y="2130"/>
                    <a:pt x="1349" y="2132"/>
                    <a:pt x="1368" y="2153"/>
                  </a:cubicBezTo>
                  <a:cubicBezTo>
                    <a:pt x="1387" y="2173"/>
                    <a:pt x="1384" y="2203"/>
                    <a:pt x="1359" y="2198"/>
                  </a:cubicBezTo>
                  <a:cubicBezTo>
                    <a:pt x="1334" y="2194"/>
                    <a:pt x="1324" y="2198"/>
                    <a:pt x="1327" y="2222"/>
                  </a:cubicBezTo>
                  <a:cubicBezTo>
                    <a:pt x="1330" y="2246"/>
                    <a:pt x="1294" y="2247"/>
                    <a:pt x="1291" y="2226"/>
                  </a:cubicBezTo>
                  <a:cubicBezTo>
                    <a:pt x="1288" y="2206"/>
                    <a:pt x="1238" y="2212"/>
                    <a:pt x="1223" y="2235"/>
                  </a:cubicBezTo>
                  <a:cubicBezTo>
                    <a:pt x="1209" y="2259"/>
                    <a:pt x="1167" y="2277"/>
                    <a:pt x="1172" y="2303"/>
                  </a:cubicBezTo>
                  <a:cubicBezTo>
                    <a:pt x="1176" y="2330"/>
                    <a:pt x="1209" y="2290"/>
                    <a:pt x="1235" y="2299"/>
                  </a:cubicBezTo>
                  <a:cubicBezTo>
                    <a:pt x="1262" y="2308"/>
                    <a:pt x="1234" y="2321"/>
                    <a:pt x="1248" y="2334"/>
                  </a:cubicBezTo>
                  <a:cubicBezTo>
                    <a:pt x="1263" y="2347"/>
                    <a:pt x="1260" y="2380"/>
                    <a:pt x="1240" y="2361"/>
                  </a:cubicBezTo>
                  <a:cubicBezTo>
                    <a:pt x="1219" y="2342"/>
                    <a:pt x="1192" y="2336"/>
                    <a:pt x="1188" y="2367"/>
                  </a:cubicBezTo>
                  <a:cubicBezTo>
                    <a:pt x="1183" y="2398"/>
                    <a:pt x="1161" y="2362"/>
                    <a:pt x="1144" y="2340"/>
                  </a:cubicBezTo>
                  <a:cubicBezTo>
                    <a:pt x="1126" y="2318"/>
                    <a:pt x="1108" y="2381"/>
                    <a:pt x="1089" y="2367"/>
                  </a:cubicBezTo>
                  <a:cubicBezTo>
                    <a:pt x="1070" y="2352"/>
                    <a:pt x="1127" y="2306"/>
                    <a:pt x="1113" y="2284"/>
                  </a:cubicBezTo>
                  <a:cubicBezTo>
                    <a:pt x="1098" y="2262"/>
                    <a:pt x="1088" y="2297"/>
                    <a:pt x="1054" y="2331"/>
                  </a:cubicBezTo>
                  <a:cubicBezTo>
                    <a:pt x="1020" y="2365"/>
                    <a:pt x="974" y="2364"/>
                    <a:pt x="990" y="2380"/>
                  </a:cubicBezTo>
                  <a:cubicBezTo>
                    <a:pt x="1006" y="2396"/>
                    <a:pt x="956" y="2405"/>
                    <a:pt x="947" y="2433"/>
                  </a:cubicBezTo>
                  <a:cubicBezTo>
                    <a:pt x="939" y="2461"/>
                    <a:pt x="869" y="2471"/>
                    <a:pt x="825" y="2501"/>
                  </a:cubicBezTo>
                  <a:cubicBezTo>
                    <a:pt x="781" y="2530"/>
                    <a:pt x="834" y="2532"/>
                    <a:pt x="859" y="2504"/>
                  </a:cubicBezTo>
                  <a:cubicBezTo>
                    <a:pt x="884" y="2476"/>
                    <a:pt x="893" y="2492"/>
                    <a:pt x="933" y="2467"/>
                  </a:cubicBezTo>
                  <a:cubicBezTo>
                    <a:pt x="973" y="2442"/>
                    <a:pt x="1015" y="2421"/>
                    <a:pt x="1030" y="2432"/>
                  </a:cubicBezTo>
                  <a:cubicBezTo>
                    <a:pt x="1045" y="2442"/>
                    <a:pt x="1070" y="2449"/>
                    <a:pt x="1089" y="2423"/>
                  </a:cubicBezTo>
                  <a:cubicBezTo>
                    <a:pt x="1108" y="2396"/>
                    <a:pt x="1132" y="2402"/>
                    <a:pt x="1151" y="2418"/>
                  </a:cubicBezTo>
                  <a:cubicBezTo>
                    <a:pt x="1170" y="2435"/>
                    <a:pt x="1119" y="2448"/>
                    <a:pt x="1142" y="2471"/>
                  </a:cubicBezTo>
                  <a:cubicBezTo>
                    <a:pt x="1166" y="2495"/>
                    <a:pt x="1114" y="2508"/>
                    <a:pt x="1114" y="2488"/>
                  </a:cubicBezTo>
                  <a:cubicBezTo>
                    <a:pt x="1114" y="2467"/>
                    <a:pt x="1085" y="2449"/>
                    <a:pt x="1074" y="2468"/>
                  </a:cubicBezTo>
                  <a:cubicBezTo>
                    <a:pt x="1064" y="2488"/>
                    <a:pt x="1046" y="2508"/>
                    <a:pt x="1027" y="2510"/>
                  </a:cubicBezTo>
                  <a:cubicBezTo>
                    <a:pt x="1008" y="2511"/>
                    <a:pt x="987" y="2547"/>
                    <a:pt x="987" y="2582"/>
                  </a:cubicBezTo>
                  <a:cubicBezTo>
                    <a:pt x="987" y="2617"/>
                    <a:pt x="953" y="2582"/>
                    <a:pt x="950" y="2613"/>
                  </a:cubicBezTo>
                  <a:cubicBezTo>
                    <a:pt x="947" y="2644"/>
                    <a:pt x="900" y="2699"/>
                    <a:pt x="859" y="2738"/>
                  </a:cubicBezTo>
                  <a:cubicBezTo>
                    <a:pt x="818" y="2778"/>
                    <a:pt x="856" y="2787"/>
                    <a:pt x="843" y="2812"/>
                  </a:cubicBezTo>
                  <a:cubicBezTo>
                    <a:pt x="829" y="2837"/>
                    <a:pt x="781" y="2815"/>
                    <a:pt x="764" y="2826"/>
                  </a:cubicBezTo>
                  <a:cubicBezTo>
                    <a:pt x="748" y="2836"/>
                    <a:pt x="773" y="2898"/>
                    <a:pt x="751" y="2917"/>
                  </a:cubicBezTo>
                  <a:cubicBezTo>
                    <a:pt x="729" y="2936"/>
                    <a:pt x="751" y="2963"/>
                    <a:pt x="751" y="2985"/>
                  </a:cubicBezTo>
                  <a:cubicBezTo>
                    <a:pt x="751" y="3007"/>
                    <a:pt x="694" y="2972"/>
                    <a:pt x="689" y="2994"/>
                  </a:cubicBezTo>
                  <a:cubicBezTo>
                    <a:pt x="685" y="3016"/>
                    <a:pt x="635" y="3010"/>
                    <a:pt x="620" y="3016"/>
                  </a:cubicBezTo>
                  <a:cubicBezTo>
                    <a:pt x="605" y="3022"/>
                    <a:pt x="649" y="3057"/>
                    <a:pt x="676" y="3078"/>
                  </a:cubicBezTo>
                  <a:cubicBezTo>
                    <a:pt x="702" y="3099"/>
                    <a:pt x="651" y="3115"/>
                    <a:pt x="645" y="3091"/>
                  </a:cubicBezTo>
                  <a:cubicBezTo>
                    <a:pt x="639" y="3068"/>
                    <a:pt x="602" y="3106"/>
                    <a:pt x="556" y="3127"/>
                  </a:cubicBezTo>
                  <a:cubicBezTo>
                    <a:pt x="511" y="3147"/>
                    <a:pt x="530" y="3189"/>
                    <a:pt x="494" y="3190"/>
                  </a:cubicBezTo>
                  <a:cubicBezTo>
                    <a:pt x="459" y="3192"/>
                    <a:pt x="469" y="3248"/>
                    <a:pt x="446" y="3265"/>
                  </a:cubicBezTo>
                  <a:cubicBezTo>
                    <a:pt x="422" y="3283"/>
                    <a:pt x="428" y="3224"/>
                    <a:pt x="391" y="3223"/>
                  </a:cubicBezTo>
                  <a:cubicBezTo>
                    <a:pt x="354" y="3221"/>
                    <a:pt x="357" y="3248"/>
                    <a:pt x="379" y="3279"/>
                  </a:cubicBezTo>
                  <a:cubicBezTo>
                    <a:pt x="401" y="3310"/>
                    <a:pt x="345" y="3286"/>
                    <a:pt x="325" y="3313"/>
                  </a:cubicBezTo>
                  <a:cubicBezTo>
                    <a:pt x="304" y="3339"/>
                    <a:pt x="245" y="3326"/>
                    <a:pt x="229" y="3348"/>
                  </a:cubicBezTo>
                  <a:cubicBezTo>
                    <a:pt x="213" y="3370"/>
                    <a:pt x="273" y="3370"/>
                    <a:pt x="282" y="3388"/>
                  </a:cubicBezTo>
                  <a:cubicBezTo>
                    <a:pt x="291" y="3406"/>
                    <a:pt x="229" y="3397"/>
                    <a:pt x="196" y="3389"/>
                  </a:cubicBezTo>
                  <a:cubicBezTo>
                    <a:pt x="164" y="3382"/>
                    <a:pt x="173" y="3431"/>
                    <a:pt x="143" y="3425"/>
                  </a:cubicBezTo>
                  <a:cubicBezTo>
                    <a:pt x="114" y="3419"/>
                    <a:pt x="77" y="3450"/>
                    <a:pt x="97" y="3471"/>
                  </a:cubicBezTo>
                  <a:cubicBezTo>
                    <a:pt x="118" y="3491"/>
                    <a:pt x="81" y="3494"/>
                    <a:pt x="60" y="3481"/>
                  </a:cubicBezTo>
                  <a:cubicBezTo>
                    <a:pt x="40" y="3468"/>
                    <a:pt x="22" y="3500"/>
                    <a:pt x="15" y="3525"/>
                  </a:cubicBezTo>
                  <a:cubicBezTo>
                    <a:pt x="7" y="3550"/>
                    <a:pt x="55" y="3564"/>
                    <a:pt x="53" y="3575"/>
                  </a:cubicBezTo>
                  <a:cubicBezTo>
                    <a:pt x="52" y="3587"/>
                    <a:pt x="15" y="3606"/>
                    <a:pt x="41" y="3612"/>
                  </a:cubicBezTo>
                  <a:cubicBezTo>
                    <a:pt x="68" y="3618"/>
                    <a:pt x="49" y="3642"/>
                    <a:pt x="31" y="3649"/>
                  </a:cubicBezTo>
                  <a:cubicBezTo>
                    <a:pt x="13" y="3657"/>
                    <a:pt x="13" y="3674"/>
                    <a:pt x="31" y="3696"/>
                  </a:cubicBezTo>
                  <a:cubicBezTo>
                    <a:pt x="49" y="3718"/>
                    <a:pt x="0" y="3723"/>
                    <a:pt x="24" y="3757"/>
                  </a:cubicBezTo>
                  <a:cubicBezTo>
                    <a:pt x="47" y="3791"/>
                    <a:pt x="65" y="3748"/>
                    <a:pt x="75" y="3773"/>
                  </a:cubicBezTo>
                  <a:cubicBezTo>
                    <a:pt x="86" y="3798"/>
                    <a:pt x="114" y="3776"/>
                    <a:pt x="146" y="3746"/>
                  </a:cubicBezTo>
                  <a:cubicBezTo>
                    <a:pt x="179" y="3717"/>
                    <a:pt x="190" y="3779"/>
                    <a:pt x="164" y="3777"/>
                  </a:cubicBezTo>
                  <a:cubicBezTo>
                    <a:pt x="137" y="3776"/>
                    <a:pt x="106" y="3792"/>
                    <a:pt x="112" y="3819"/>
                  </a:cubicBezTo>
                  <a:cubicBezTo>
                    <a:pt x="118" y="3845"/>
                    <a:pt x="71" y="3841"/>
                    <a:pt x="72" y="3808"/>
                  </a:cubicBezTo>
                  <a:cubicBezTo>
                    <a:pt x="74" y="3776"/>
                    <a:pt x="18" y="3814"/>
                    <a:pt x="38" y="3838"/>
                  </a:cubicBezTo>
                  <a:cubicBezTo>
                    <a:pt x="59" y="3862"/>
                    <a:pt x="31" y="3875"/>
                    <a:pt x="31" y="3897"/>
                  </a:cubicBezTo>
                  <a:cubicBezTo>
                    <a:pt x="31" y="3919"/>
                    <a:pt x="71" y="3915"/>
                    <a:pt x="87" y="3890"/>
                  </a:cubicBezTo>
                  <a:cubicBezTo>
                    <a:pt x="103" y="3865"/>
                    <a:pt x="130" y="3870"/>
                    <a:pt x="140" y="3896"/>
                  </a:cubicBezTo>
                  <a:cubicBezTo>
                    <a:pt x="151" y="3921"/>
                    <a:pt x="115" y="3901"/>
                    <a:pt x="115" y="3935"/>
                  </a:cubicBezTo>
                  <a:cubicBezTo>
                    <a:pt x="115" y="3969"/>
                    <a:pt x="93" y="3940"/>
                    <a:pt x="74" y="3966"/>
                  </a:cubicBezTo>
                  <a:cubicBezTo>
                    <a:pt x="55" y="3993"/>
                    <a:pt x="149" y="4042"/>
                    <a:pt x="179" y="4049"/>
                  </a:cubicBezTo>
                  <a:cubicBezTo>
                    <a:pt x="208" y="4056"/>
                    <a:pt x="236" y="4089"/>
                    <a:pt x="295" y="4080"/>
                  </a:cubicBezTo>
                  <a:cubicBezTo>
                    <a:pt x="354" y="4071"/>
                    <a:pt x="466" y="3962"/>
                    <a:pt x="481" y="3943"/>
                  </a:cubicBezTo>
                  <a:cubicBezTo>
                    <a:pt x="496" y="3923"/>
                    <a:pt x="528" y="3946"/>
                    <a:pt x="550" y="3928"/>
                  </a:cubicBezTo>
                  <a:cubicBezTo>
                    <a:pt x="573" y="3910"/>
                    <a:pt x="559" y="3865"/>
                    <a:pt x="576" y="3856"/>
                  </a:cubicBezTo>
                  <a:cubicBezTo>
                    <a:pt x="592" y="3847"/>
                    <a:pt x="601" y="3904"/>
                    <a:pt x="615" y="3910"/>
                  </a:cubicBezTo>
                  <a:cubicBezTo>
                    <a:pt x="629" y="3916"/>
                    <a:pt x="638" y="3926"/>
                    <a:pt x="639" y="3955"/>
                  </a:cubicBezTo>
                  <a:cubicBezTo>
                    <a:pt x="651" y="3954"/>
                    <a:pt x="663" y="3954"/>
                    <a:pt x="670" y="3960"/>
                  </a:cubicBezTo>
                  <a:cubicBezTo>
                    <a:pt x="689" y="3974"/>
                    <a:pt x="694" y="3913"/>
                    <a:pt x="694" y="3894"/>
                  </a:cubicBezTo>
                  <a:cubicBezTo>
                    <a:pt x="694" y="3875"/>
                    <a:pt x="713" y="3837"/>
                    <a:pt x="708" y="3813"/>
                  </a:cubicBezTo>
                  <a:cubicBezTo>
                    <a:pt x="703" y="3789"/>
                    <a:pt x="765" y="3808"/>
                    <a:pt x="775" y="3789"/>
                  </a:cubicBezTo>
                  <a:cubicBezTo>
                    <a:pt x="784" y="3770"/>
                    <a:pt x="789" y="3704"/>
                    <a:pt x="770" y="3694"/>
                  </a:cubicBezTo>
                  <a:cubicBezTo>
                    <a:pt x="751" y="3685"/>
                    <a:pt x="746" y="3647"/>
                    <a:pt x="765" y="3647"/>
                  </a:cubicBezTo>
                  <a:cubicBezTo>
                    <a:pt x="784" y="3647"/>
                    <a:pt x="808" y="3633"/>
                    <a:pt x="803" y="3595"/>
                  </a:cubicBezTo>
                  <a:cubicBezTo>
                    <a:pt x="798" y="3557"/>
                    <a:pt x="741" y="3562"/>
                    <a:pt x="737" y="3524"/>
                  </a:cubicBezTo>
                  <a:cubicBezTo>
                    <a:pt x="732" y="3486"/>
                    <a:pt x="765" y="3476"/>
                    <a:pt x="741" y="3429"/>
                  </a:cubicBezTo>
                  <a:cubicBezTo>
                    <a:pt x="718" y="3381"/>
                    <a:pt x="751" y="3353"/>
                    <a:pt x="741" y="3329"/>
                  </a:cubicBezTo>
                  <a:cubicBezTo>
                    <a:pt x="732" y="3306"/>
                    <a:pt x="722" y="3277"/>
                    <a:pt x="751" y="3230"/>
                  </a:cubicBezTo>
                  <a:cubicBezTo>
                    <a:pt x="779" y="3182"/>
                    <a:pt x="831" y="3159"/>
                    <a:pt x="850" y="3163"/>
                  </a:cubicBezTo>
                  <a:cubicBezTo>
                    <a:pt x="869" y="3168"/>
                    <a:pt x="903" y="3187"/>
                    <a:pt x="917" y="3159"/>
                  </a:cubicBezTo>
                  <a:cubicBezTo>
                    <a:pt x="931" y="3130"/>
                    <a:pt x="931" y="3106"/>
                    <a:pt x="917" y="3102"/>
                  </a:cubicBezTo>
                  <a:cubicBezTo>
                    <a:pt x="903" y="3097"/>
                    <a:pt x="865" y="3087"/>
                    <a:pt x="893" y="3049"/>
                  </a:cubicBezTo>
                  <a:cubicBezTo>
                    <a:pt x="921" y="3012"/>
                    <a:pt x="955" y="2964"/>
                    <a:pt x="959" y="2922"/>
                  </a:cubicBezTo>
                  <a:cubicBezTo>
                    <a:pt x="964" y="2879"/>
                    <a:pt x="950" y="2846"/>
                    <a:pt x="964" y="2831"/>
                  </a:cubicBezTo>
                  <a:cubicBezTo>
                    <a:pt x="978" y="2817"/>
                    <a:pt x="1012" y="2831"/>
                    <a:pt x="1040" y="2812"/>
                  </a:cubicBezTo>
                  <a:cubicBezTo>
                    <a:pt x="1068" y="2793"/>
                    <a:pt x="1045" y="2770"/>
                    <a:pt x="1059" y="2756"/>
                  </a:cubicBezTo>
                  <a:cubicBezTo>
                    <a:pt x="1073" y="2741"/>
                    <a:pt x="1092" y="2694"/>
                    <a:pt x="1111" y="2680"/>
                  </a:cubicBezTo>
                  <a:cubicBezTo>
                    <a:pt x="1130" y="2665"/>
                    <a:pt x="1149" y="2646"/>
                    <a:pt x="1135" y="2628"/>
                  </a:cubicBezTo>
                  <a:cubicBezTo>
                    <a:pt x="1121" y="2609"/>
                    <a:pt x="1163" y="2590"/>
                    <a:pt x="1163" y="2556"/>
                  </a:cubicBezTo>
                  <a:cubicBezTo>
                    <a:pt x="1163" y="2523"/>
                    <a:pt x="1211" y="2499"/>
                    <a:pt x="1239" y="2499"/>
                  </a:cubicBezTo>
                  <a:cubicBezTo>
                    <a:pt x="1268" y="2499"/>
                    <a:pt x="1315" y="2499"/>
                    <a:pt x="1315" y="2471"/>
                  </a:cubicBezTo>
                  <a:cubicBezTo>
                    <a:pt x="1315" y="2443"/>
                    <a:pt x="1296" y="2381"/>
                    <a:pt x="1339" y="2400"/>
                  </a:cubicBezTo>
                  <a:cubicBezTo>
                    <a:pt x="1381" y="2419"/>
                    <a:pt x="1415" y="2395"/>
                    <a:pt x="1443" y="2419"/>
                  </a:cubicBezTo>
                  <a:cubicBezTo>
                    <a:pt x="1471" y="2443"/>
                    <a:pt x="1509" y="2438"/>
                    <a:pt x="1509" y="2400"/>
                  </a:cubicBezTo>
                  <a:cubicBezTo>
                    <a:pt x="1509" y="2362"/>
                    <a:pt x="1524" y="2300"/>
                    <a:pt x="1566" y="2324"/>
                  </a:cubicBezTo>
                  <a:cubicBezTo>
                    <a:pt x="1570" y="2326"/>
                    <a:pt x="1573" y="2328"/>
                    <a:pt x="1576" y="2330"/>
                  </a:cubicBezTo>
                  <a:cubicBezTo>
                    <a:pt x="1590" y="2298"/>
                    <a:pt x="1617" y="2278"/>
                    <a:pt x="1642" y="2281"/>
                  </a:cubicBezTo>
                  <a:cubicBezTo>
                    <a:pt x="1680" y="2286"/>
                    <a:pt x="1704" y="2353"/>
                    <a:pt x="1751" y="2362"/>
                  </a:cubicBezTo>
                  <a:cubicBezTo>
                    <a:pt x="1799" y="2371"/>
                    <a:pt x="1846" y="2390"/>
                    <a:pt x="1860" y="2367"/>
                  </a:cubicBezTo>
                  <a:cubicBezTo>
                    <a:pt x="1875" y="2343"/>
                    <a:pt x="1908" y="2381"/>
                    <a:pt x="1936" y="2371"/>
                  </a:cubicBezTo>
                  <a:cubicBezTo>
                    <a:pt x="1965" y="2362"/>
                    <a:pt x="1965" y="2424"/>
                    <a:pt x="1993" y="2386"/>
                  </a:cubicBezTo>
                  <a:cubicBezTo>
                    <a:pt x="2022" y="2348"/>
                    <a:pt x="1988" y="2324"/>
                    <a:pt x="2036" y="2329"/>
                  </a:cubicBezTo>
                  <a:cubicBezTo>
                    <a:pt x="2083" y="2334"/>
                    <a:pt x="2055" y="2277"/>
                    <a:pt x="2055" y="2243"/>
                  </a:cubicBezTo>
                  <a:cubicBezTo>
                    <a:pt x="2055" y="2210"/>
                    <a:pt x="2116" y="2206"/>
                    <a:pt x="2116" y="2177"/>
                  </a:cubicBezTo>
                  <a:cubicBezTo>
                    <a:pt x="2116" y="2149"/>
                    <a:pt x="2202" y="2172"/>
                    <a:pt x="2216" y="2153"/>
                  </a:cubicBezTo>
                  <a:cubicBezTo>
                    <a:pt x="2230" y="2134"/>
                    <a:pt x="2278" y="2120"/>
                    <a:pt x="2297" y="2153"/>
                  </a:cubicBezTo>
                  <a:cubicBezTo>
                    <a:pt x="2316" y="2187"/>
                    <a:pt x="2396" y="2196"/>
                    <a:pt x="2401" y="2225"/>
                  </a:cubicBezTo>
                  <a:cubicBezTo>
                    <a:pt x="2403" y="2238"/>
                    <a:pt x="2401" y="2260"/>
                    <a:pt x="2401" y="2280"/>
                  </a:cubicBezTo>
                  <a:cubicBezTo>
                    <a:pt x="2414" y="2267"/>
                    <a:pt x="2431" y="2257"/>
                    <a:pt x="2447" y="2257"/>
                  </a:cubicBezTo>
                  <a:cubicBezTo>
                    <a:pt x="2476" y="2257"/>
                    <a:pt x="2503" y="2213"/>
                    <a:pt x="2529" y="2219"/>
                  </a:cubicBezTo>
                  <a:cubicBezTo>
                    <a:pt x="2551" y="2224"/>
                    <a:pt x="2573" y="2220"/>
                    <a:pt x="2580" y="2183"/>
                  </a:cubicBezTo>
                  <a:cubicBezTo>
                    <a:pt x="2556" y="2168"/>
                    <a:pt x="2511" y="2166"/>
                    <a:pt x="2506" y="2187"/>
                  </a:cubicBezTo>
                  <a:close/>
                  <a:moveTo>
                    <a:pt x="721" y="295"/>
                  </a:moveTo>
                  <a:cubicBezTo>
                    <a:pt x="763" y="304"/>
                    <a:pt x="677" y="350"/>
                    <a:pt x="663" y="392"/>
                  </a:cubicBezTo>
                  <a:cubicBezTo>
                    <a:pt x="650" y="434"/>
                    <a:pt x="730" y="472"/>
                    <a:pt x="763" y="503"/>
                  </a:cubicBezTo>
                  <a:cubicBezTo>
                    <a:pt x="796" y="534"/>
                    <a:pt x="876" y="529"/>
                    <a:pt x="905" y="512"/>
                  </a:cubicBezTo>
                  <a:cubicBezTo>
                    <a:pt x="933" y="494"/>
                    <a:pt x="925" y="432"/>
                    <a:pt x="962" y="434"/>
                  </a:cubicBezTo>
                  <a:cubicBezTo>
                    <a:pt x="1000" y="436"/>
                    <a:pt x="980" y="401"/>
                    <a:pt x="1011" y="390"/>
                  </a:cubicBezTo>
                  <a:cubicBezTo>
                    <a:pt x="1042" y="379"/>
                    <a:pt x="1046" y="419"/>
                    <a:pt x="1020" y="450"/>
                  </a:cubicBezTo>
                  <a:cubicBezTo>
                    <a:pt x="993" y="481"/>
                    <a:pt x="1066" y="478"/>
                    <a:pt x="1106" y="441"/>
                  </a:cubicBezTo>
                  <a:cubicBezTo>
                    <a:pt x="1146" y="403"/>
                    <a:pt x="1155" y="439"/>
                    <a:pt x="1146" y="474"/>
                  </a:cubicBezTo>
                  <a:cubicBezTo>
                    <a:pt x="1137" y="509"/>
                    <a:pt x="1055" y="489"/>
                    <a:pt x="1026" y="529"/>
                  </a:cubicBezTo>
                  <a:cubicBezTo>
                    <a:pt x="998" y="569"/>
                    <a:pt x="909" y="538"/>
                    <a:pt x="869" y="582"/>
                  </a:cubicBezTo>
                  <a:cubicBezTo>
                    <a:pt x="829" y="627"/>
                    <a:pt x="905" y="629"/>
                    <a:pt x="960" y="618"/>
                  </a:cubicBezTo>
                  <a:cubicBezTo>
                    <a:pt x="1015" y="607"/>
                    <a:pt x="1119" y="600"/>
                    <a:pt x="1159" y="609"/>
                  </a:cubicBezTo>
                  <a:cubicBezTo>
                    <a:pt x="1199" y="618"/>
                    <a:pt x="1135" y="631"/>
                    <a:pt x="1068" y="631"/>
                  </a:cubicBezTo>
                  <a:cubicBezTo>
                    <a:pt x="1002" y="631"/>
                    <a:pt x="980" y="651"/>
                    <a:pt x="982" y="669"/>
                  </a:cubicBezTo>
                  <a:cubicBezTo>
                    <a:pt x="984" y="686"/>
                    <a:pt x="889" y="649"/>
                    <a:pt x="885" y="689"/>
                  </a:cubicBezTo>
                  <a:cubicBezTo>
                    <a:pt x="880" y="729"/>
                    <a:pt x="973" y="744"/>
                    <a:pt x="984" y="768"/>
                  </a:cubicBezTo>
                  <a:cubicBezTo>
                    <a:pt x="995" y="793"/>
                    <a:pt x="1057" y="771"/>
                    <a:pt x="1082" y="779"/>
                  </a:cubicBezTo>
                  <a:cubicBezTo>
                    <a:pt x="1106" y="788"/>
                    <a:pt x="1042" y="806"/>
                    <a:pt x="1033" y="817"/>
                  </a:cubicBezTo>
                  <a:cubicBezTo>
                    <a:pt x="1024" y="828"/>
                    <a:pt x="1102" y="844"/>
                    <a:pt x="1115" y="866"/>
                  </a:cubicBezTo>
                  <a:cubicBezTo>
                    <a:pt x="1128" y="888"/>
                    <a:pt x="1183" y="877"/>
                    <a:pt x="1181" y="846"/>
                  </a:cubicBezTo>
                  <a:cubicBezTo>
                    <a:pt x="1178" y="807"/>
                    <a:pt x="1230" y="691"/>
                    <a:pt x="1296" y="667"/>
                  </a:cubicBezTo>
                  <a:cubicBezTo>
                    <a:pt x="1363" y="642"/>
                    <a:pt x="1325" y="620"/>
                    <a:pt x="1334" y="582"/>
                  </a:cubicBezTo>
                  <a:cubicBezTo>
                    <a:pt x="1343" y="545"/>
                    <a:pt x="1396" y="576"/>
                    <a:pt x="1380" y="545"/>
                  </a:cubicBezTo>
                  <a:cubicBezTo>
                    <a:pt x="1365" y="514"/>
                    <a:pt x="1374" y="501"/>
                    <a:pt x="1416" y="461"/>
                  </a:cubicBezTo>
                  <a:cubicBezTo>
                    <a:pt x="1458" y="421"/>
                    <a:pt x="1485" y="450"/>
                    <a:pt x="1535" y="425"/>
                  </a:cubicBezTo>
                  <a:cubicBezTo>
                    <a:pt x="1586" y="401"/>
                    <a:pt x="1611" y="443"/>
                    <a:pt x="1555" y="447"/>
                  </a:cubicBezTo>
                  <a:cubicBezTo>
                    <a:pt x="1507" y="451"/>
                    <a:pt x="1531" y="507"/>
                    <a:pt x="1571" y="523"/>
                  </a:cubicBezTo>
                  <a:cubicBezTo>
                    <a:pt x="1611" y="538"/>
                    <a:pt x="1575" y="551"/>
                    <a:pt x="1606" y="558"/>
                  </a:cubicBezTo>
                  <a:cubicBezTo>
                    <a:pt x="1637" y="565"/>
                    <a:pt x="1628" y="611"/>
                    <a:pt x="1589" y="653"/>
                  </a:cubicBezTo>
                  <a:cubicBezTo>
                    <a:pt x="1549" y="695"/>
                    <a:pt x="1600" y="704"/>
                    <a:pt x="1684" y="673"/>
                  </a:cubicBezTo>
                  <a:cubicBezTo>
                    <a:pt x="1768" y="642"/>
                    <a:pt x="1715" y="700"/>
                    <a:pt x="1739" y="724"/>
                  </a:cubicBezTo>
                  <a:cubicBezTo>
                    <a:pt x="1763" y="748"/>
                    <a:pt x="1830" y="706"/>
                    <a:pt x="1865" y="664"/>
                  </a:cubicBezTo>
                  <a:cubicBezTo>
                    <a:pt x="1901" y="622"/>
                    <a:pt x="1954" y="629"/>
                    <a:pt x="1952" y="607"/>
                  </a:cubicBezTo>
                  <a:cubicBezTo>
                    <a:pt x="1949" y="582"/>
                    <a:pt x="1912" y="576"/>
                    <a:pt x="1881" y="589"/>
                  </a:cubicBezTo>
                  <a:cubicBezTo>
                    <a:pt x="1850" y="602"/>
                    <a:pt x="1772" y="593"/>
                    <a:pt x="1799" y="569"/>
                  </a:cubicBezTo>
                  <a:cubicBezTo>
                    <a:pt x="1825" y="545"/>
                    <a:pt x="1821" y="525"/>
                    <a:pt x="1781" y="529"/>
                  </a:cubicBezTo>
                  <a:cubicBezTo>
                    <a:pt x="1741" y="534"/>
                    <a:pt x="1670" y="514"/>
                    <a:pt x="1704" y="501"/>
                  </a:cubicBezTo>
                  <a:cubicBezTo>
                    <a:pt x="1737" y="487"/>
                    <a:pt x="1679" y="443"/>
                    <a:pt x="1648" y="445"/>
                  </a:cubicBezTo>
                  <a:cubicBezTo>
                    <a:pt x="1617" y="447"/>
                    <a:pt x="1626" y="412"/>
                    <a:pt x="1628" y="388"/>
                  </a:cubicBezTo>
                  <a:cubicBezTo>
                    <a:pt x="1631" y="363"/>
                    <a:pt x="1540" y="352"/>
                    <a:pt x="1558" y="343"/>
                  </a:cubicBezTo>
                  <a:cubicBezTo>
                    <a:pt x="1575" y="334"/>
                    <a:pt x="1520" y="315"/>
                    <a:pt x="1507" y="332"/>
                  </a:cubicBezTo>
                  <a:cubicBezTo>
                    <a:pt x="1493" y="350"/>
                    <a:pt x="1467" y="346"/>
                    <a:pt x="1467" y="319"/>
                  </a:cubicBezTo>
                  <a:cubicBezTo>
                    <a:pt x="1467" y="292"/>
                    <a:pt x="1400" y="299"/>
                    <a:pt x="1374" y="301"/>
                  </a:cubicBezTo>
                  <a:cubicBezTo>
                    <a:pt x="1347" y="304"/>
                    <a:pt x="1361" y="244"/>
                    <a:pt x="1334" y="224"/>
                  </a:cubicBezTo>
                  <a:cubicBezTo>
                    <a:pt x="1307" y="204"/>
                    <a:pt x="1272" y="264"/>
                    <a:pt x="1252" y="259"/>
                  </a:cubicBezTo>
                  <a:cubicBezTo>
                    <a:pt x="1232" y="255"/>
                    <a:pt x="1268" y="215"/>
                    <a:pt x="1279" y="188"/>
                  </a:cubicBezTo>
                  <a:cubicBezTo>
                    <a:pt x="1290" y="162"/>
                    <a:pt x="1186" y="126"/>
                    <a:pt x="1175" y="153"/>
                  </a:cubicBezTo>
                  <a:cubicBezTo>
                    <a:pt x="1164" y="180"/>
                    <a:pt x="1144" y="113"/>
                    <a:pt x="1121" y="106"/>
                  </a:cubicBezTo>
                  <a:cubicBezTo>
                    <a:pt x="1099" y="100"/>
                    <a:pt x="1117" y="151"/>
                    <a:pt x="1097" y="155"/>
                  </a:cubicBezTo>
                  <a:cubicBezTo>
                    <a:pt x="1077" y="160"/>
                    <a:pt x="1051" y="180"/>
                    <a:pt x="1084" y="202"/>
                  </a:cubicBezTo>
                  <a:cubicBezTo>
                    <a:pt x="1117" y="224"/>
                    <a:pt x="1150" y="334"/>
                    <a:pt x="1146" y="352"/>
                  </a:cubicBezTo>
                  <a:cubicBezTo>
                    <a:pt x="1141" y="370"/>
                    <a:pt x="1040" y="273"/>
                    <a:pt x="1035" y="226"/>
                  </a:cubicBezTo>
                  <a:cubicBezTo>
                    <a:pt x="1031" y="180"/>
                    <a:pt x="980" y="142"/>
                    <a:pt x="967" y="175"/>
                  </a:cubicBezTo>
                  <a:cubicBezTo>
                    <a:pt x="953" y="208"/>
                    <a:pt x="916" y="222"/>
                    <a:pt x="927" y="255"/>
                  </a:cubicBezTo>
                  <a:cubicBezTo>
                    <a:pt x="938" y="288"/>
                    <a:pt x="900" y="299"/>
                    <a:pt x="900" y="273"/>
                  </a:cubicBezTo>
                  <a:cubicBezTo>
                    <a:pt x="900" y="246"/>
                    <a:pt x="845" y="215"/>
                    <a:pt x="825" y="213"/>
                  </a:cubicBezTo>
                  <a:cubicBezTo>
                    <a:pt x="805" y="211"/>
                    <a:pt x="876" y="197"/>
                    <a:pt x="909" y="182"/>
                  </a:cubicBezTo>
                  <a:cubicBezTo>
                    <a:pt x="942" y="166"/>
                    <a:pt x="880" y="144"/>
                    <a:pt x="851" y="162"/>
                  </a:cubicBezTo>
                  <a:cubicBezTo>
                    <a:pt x="823" y="180"/>
                    <a:pt x="785" y="151"/>
                    <a:pt x="767" y="175"/>
                  </a:cubicBezTo>
                  <a:cubicBezTo>
                    <a:pt x="750" y="199"/>
                    <a:pt x="728" y="175"/>
                    <a:pt x="697" y="168"/>
                  </a:cubicBezTo>
                  <a:cubicBezTo>
                    <a:pt x="666" y="162"/>
                    <a:pt x="639" y="213"/>
                    <a:pt x="617" y="204"/>
                  </a:cubicBezTo>
                  <a:cubicBezTo>
                    <a:pt x="595" y="195"/>
                    <a:pt x="581" y="248"/>
                    <a:pt x="617" y="304"/>
                  </a:cubicBezTo>
                  <a:cubicBezTo>
                    <a:pt x="652" y="359"/>
                    <a:pt x="679" y="286"/>
                    <a:pt x="721" y="295"/>
                  </a:cubicBezTo>
                  <a:close/>
                  <a:moveTo>
                    <a:pt x="630" y="474"/>
                  </a:moveTo>
                  <a:cubicBezTo>
                    <a:pt x="657" y="481"/>
                    <a:pt x="677" y="525"/>
                    <a:pt x="701" y="523"/>
                  </a:cubicBezTo>
                  <a:cubicBezTo>
                    <a:pt x="712" y="522"/>
                    <a:pt x="663" y="467"/>
                    <a:pt x="635" y="436"/>
                  </a:cubicBezTo>
                  <a:cubicBezTo>
                    <a:pt x="606" y="405"/>
                    <a:pt x="608" y="374"/>
                    <a:pt x="568" y="385"/>
                  </a:cubicBezTo>
                  <a:cubicBezTo>
                    <a:pt x="528" y="396"/>
                    <a:pt x="604" y="467"/>
                    <a:pt x="630" y="474"/>
                  </a:cubicBezTo>
                  <a:close/>
                  <a:moveTo>
                    <a:pt x="1334" y="115"/>
                  </a:moveTo>
                  <a:cubicBezTo>
                    <a:pt x="1354" y="131"/>
                    <a:pt x="1301" y="131"/>
                    <a:pt x="1323" y="153"/>
                  </a:cubicBezTo>
                  <a:cubicBezTo>
                    <a:pt x="1389" y="219"/>
                    <a:pt x="1651" y="144"/>
                    <a:pt x="1686" y="164"/>
                  </a:cubicBezTo>
                  <a:cubicBezTo>
                    <a:pt x="1721" y="184"/>
                    <a:pt x="1467" y="208"/>
                    <a:pt x="1478" y="235"/>
                  </a:cubicBezTo>
                  <a:cubicBezTo>
                    <a:pt x="1489" y="261"/>
                    <a:pt x="1697" y="284"/>
                    <a:pt x="1713" y="266"/>
                  </a:cubicBezTo>
                  <a:cubicBezTo>
                    <a:pt x="1728" y="248"/>
                    <a:pt x="1763" y="301"/>
                    <a:pt x="1832" y="306"/>
                  </a:cubicBezTo>
                  <a:cubicBezTo>
                    <a:pt x="1901" y="310"/>
                    <a:pt x="1894" y="279"/>
                    <a:pt x="1945" y="277"/>
                  </a:cubicBezTo>
                  <a:cubicBezTo>
                    <a:pt x="1996" y="275"/>
                    <a:pt x="2071" y="250"/>
                    <a:pt x="2073" y="222"/>
                  </a:cubicBezTo>
                  <a:cubicBezTo>
                    <a:pt x="2076" y="193"/>
                    <a:pt x="2224" y="157"/>
                    <a:pt x="2211" y="109"/>
                  </a:cubicBezTo>
                  <a:cubicBezTo>
                    <a:pt x="2197" y="60"/>
                    <a:pt x="2053" y="93"/>
                    <a:pt x="2014" y="73"/>
                  </a:cubicBezTo>
                  <a:cubicBezTo>
                    <a:pt x="1974" y="53"/>
                    <a:pt x="1881" y="27"/>
                    <a:pt x="1865" y="58"/>
                  </a:cubicBezTo>
                  <a:cubicBezTo>
                    <a:pt x="1850" y="89"/>
                    <a:pt x="1823" y="98"/>
                    <a:pt x="1810" y="84"/>
                  </a:cubicBezTo>
                  <a:cubicBezTo>
                    <a:pt x="1797" y="71"/>
                    <a:pt x="1817" y="0"/>
                    <a:pt x="1752" y="20"/>
                  </a:cubicBezTo>
                  <a:cubicBezTo>
                    <a:pt x="1688" y="40"/>
                    <a:pt x="1748" y="109"/>
                    <a:pt x="1735" y="118"/>
                  </a:cubicBezTo>
                  <a:cubicBezTo>
                    <a:pt x="1721" y="126"/>
                    <a:pt x="1659" y="104"/>
                    <a:pt x="1655" y="73"/>
                  </a:cubicBezTo>
                  <a:cubicBezTo>
                    <a:pt x="1651" y="42"/>
                    <a:pt x="1582" y="106"/>
                    <a:pt x="1573" y="69"/>
                  </a:cubicBezTo>
                  <a:cubicBezTo>
                    <a:pt x="1564" y="31"/>
                    <a:pt x="1482" y="5"/>
                    <a:pt x="1465" y="7"/>
                  </a:cubicBezTo>
                  <a:cubicBezTo>
                    <a:pt x="1447" y="9"/>
                    <a:pt x="1482" y="33"/>
                    <a:pt x="1471" y="51"/>
                  </a:cubicBezTo>
                  <a:cubicBezTo>
                    <a:pt x="1460" y="69"/>
                    <a:pt x="1416" y="33"/>
                    <a:pt x="1398" y="31"/>
                  </a:cubicBezTo>
                  <a:cubicBezTo>
                    <a:pt x="1380" y="29"/>
                    <a:pt x="1409" y="69"/>
                    <a:pt x="1400" y="87"/>
                  </a:cubicBezTo>
                  <a:cubicBezTo>
                    <a:pt x="1392" y="104"/>
                    <a:pt x="1356" y="33"/>
                    <a:pt x="1325" y="33"/>
                  </a:cubicBezTo>
                  <a:cubicBezTo>
                    <a:pt x="1294" y="33"/>
                    <a:pt x="1305" y="69"/>
                    <a:pt x="1283" y="71"/>
                  </a:cubicBezTo>
                  <a:cubicBezTo>
                    <a:pt x="1261" y="73"/>
                    <a:pt x="1314" y="100"/>
                    <a:pt x="1334" y="11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7" name="Freeform 143">
              <a:extLst>
                <a:ext uri="{FF2B5EF4-FFF2-40B4-BE49-F238E27FC236}">
                  <a16:creationId xmlns:a16="http://schemas.microsoft.com/office/drawing/2014/main" id="{C8663737-A975-EC5F-00B6-0DB6431D0CA4}"/>
                </a:ext>
              </a:extLst>
            </p:cNvPr>
            <p:cNvSpPr>
              <a:spLocks noEditPoints="1"/>
            </p:cNvSpPr>
            <p:nvPr/>
          </p:nvSpPr>
          <p:spPr bwMode="auto">
            <a:xfrm>
              <a:off x="10240104" y="2705715"/>
              <a:ext cx="596908" cy="598064"/>
            </a:xfrm>
            <a:custGeom>
              <a:avLst/>
              <a:gdLst>
                <a:gd name="T0" fmla="*/ 1514 w 1709"/>
                <a:gd name="T1" fmla="*/ 213 h 1716"/>
                <a:gd name="T2" fmla="*/ 1231 w 1709"/>
                <a:gd name="T3" fmla="*/ 83 h 1716"/>
                <a:gd name="T4" fmla="*/ 1196 w 1709"/>
                <a:gd name="T5" fmla="*/ 275 h 1716"/>
                <a:gd name="T6" fmla="*/ 1075 w 1709"/>
                <a:gd name="T7" fmla="*/ 369 h 1716"/>
                <a:gd name="T8" fmla="*/ 1057 w 1709"/>
                <a:gd name="T9" fmla="*/ 505 h 1716"/>
                <a:gd name="T10" fmla="*/ 1160 w 1709"/>
                <a:gd name="T11" fmla="*/ 473 h 1716"/>
                <a:gd name="T12" fmla="*/ 1184 w 1709"/>
                <a:gd name="T13" fmla="*/ 390 h 1716"/>
                <a:gd name="T14" fmla="*/ 1399 w 1709"/>
                <a:gd name="T15" fmla="*/ 402 h 1716"/>
                <a:gd name="T16" fmla="*/ 1597 w 1709"/>
                <a:gd name="T17" fmla="*/ 287 h 1716"/>
                <a:gd name="T18" fmla="*/ 1615 w 1709"/>
                <a:gd name="T19" fmla="*/ 189 h 1716"/>
                <a:gd name="T20" fmla="*/ 1054 w 1709"/>
                <a:gd name="T21" fmla="*/ 726 h 1716"/>
                <a:gd name="T22" fmla="*/ 942 w 1709"/>
                <a:gd name="T23" fmla="*/ 957 h 1716"/>
                <a:gd name="T24" fmla="*/ 785 w 1709"/>
                <a:gd name="T25" fmla="*/ 995 h 1716"/>
                <a:gd name="T26" fmla="*/ 650 w 1709"/>
                <a:gd name="T27" fmla="*/ 1175 h 1716"/>
                <a:gd name="T28" fmla="*/ 467 w 1709"/>
                <a:gd name="T29" fmla="*/ 1211 h 1716"/>
                <a:gd name="T30" fmla="*/ 165 w 1709"/>
                <a:gd name="T31" fmla="*/ 1335 h 1716"/>
                <a:gd name="T32" fmla="*/ 275 w 1709"/>
                <a:gd name="T33" fmla="*/ 1367 h 1716"/>
                <a:gd name="T34" fmla="*/ 567 w 1709"/>
                <a:gd name="T35" fmla="*/ 1394 h 1716"/>
                <a:gd name="T36" fmla="*/ 720 w 1709"/>
                <a:gd name="T37" fmla="*/ 1320 h 1716"/>
                <a:gd name="T38" fmla="*/ 877 w 1709"/>
                <a:gd name="T39" fmla="*/ 1296 h 1716"/>
                <a:gd name="T40" fmla="*/ 1010 w 1709"/>
                <a:gd name="T41" fmla="*/ 1243 h 1716"/>
                <a:gd name="T42" fmla="*/ 1131 w 1709"/>
                <a:gd name="T43" fmla="*/ 1087 h 1716"/>
                <a:gd name="T44" fmla="*/ 1246 w 1709"/>
                <a:gd name="T45" fmla="*/ 824 h 1716"/>
                <a:gd name="T46" fmla="*/ 1072 w 1709"/>
                <a:gd name="T47" fmla="*/ 594 h 1716"/>
                <a:gd name="T48" fmla="*/ 328 w 1709"/>
                <a:gd name="T49" fmla="*/ 1388 h 1716"/>
                <a:gd name="T50" fmla="*/ 369 w 1709"/>
                <a:gd name="T51" fmla="*/ 1494 h 1716"/>
                <a:gd name="T52" fmla="*/ 523 w 1709"/>
                <a:gd name="T53" fmla="*/ 1373 h 1716"/>
                <a:gd name="T54" fmla="*/ 219 w 1709"/>
                <a:gd name="T55" fmla="*/ 1476 h 1716"/>
                <a:gd name="T56" fmla="*/ 59 w 1709"/>
                <a:gd name="T57" fmla="*/ 1447 h 1716"/>
                <a:gd name="T58" fmla="*/ 74 w 1709"/>
                <a:gd name="T59" fmla="*/ 1488 h 1716"/>
                <a:gd name="T60" fmla="*/ 127 w 1709"/>
                <a:gd name="T61" fmla="*/ 1709 h 1716"/>
                <a:gd name="T62" fmla="*/ 219 w 1709"/>
                <a:gd name="T63" fmla="*/ 1476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9" h="1716">
                  <a:moveTo>
                    <a:pt x="1615" y="189"/>
                  </a:moveTo>
                  <a:cubicBezTo>
                    <a:pt x="1594" y="163"/>
                    <a:pt x="1559" y="204"/>
                    <a:pt x="1514" y="213"/>
                  </a:cubicBezTo>
                  <a:cubicBezTo>
                    <a:pt x="1470" y="222"/>
                    <a:pt x="1331" y="107"/>
                    <a:pt x="1296" y="54"/>
                  </a:cubicBezTo>
                  <a:cubicBezTo>
                    <a:pt x="1260" y="0"/>
                    <a:pt x="1201" y="45"/>
                    <a:pt x="1231" y="83"/>
                  </a:cubicBezTo>
                  <a:cubicBezTo>
                    <a:pt x="1261" y="121"/>
                    <a:pt x="1225" y="133"/>
                    <a:pt x="1225" y="186"/>
                  </a:cubicBezTo>
                  <a:cubicBezTo>
                    <a:pt x="1225" y="239"/>
                    <a:pt x="1190" y="239"/>
                    <a:pt x="1196" y="275"/>
                  </a:cubicBezTo>
                  <a:cubicBezTo>
                    <a:pt x="1201" y="310"/>
                    <a:pt x="1148" y="304"/>
                    <a:pt x="1113" y="310"/>
                  </a:cubicBezTo>
                  <a:cubicBezTo>
                    <a:pt x="1078" y="316"/>
                    <a:pt x="1116" y="352"/>
                    <a:pt x="1075" y="369"/>
                  </a:cubicBezTo>
                  <a:cubicBezTo>
                    <a:pt x="1033" y="387"/>
                    <a:pt x="1036" y="417"/>
                    <a:pt x="1057" y="428"/>
                  </a:cubicBezTo>
                  <a:cubicBezTo>
                    <a:pt x="1078" y="440"/>
                    <a:pt x="1063" y="479"/>
                    <a:pt x="1057" y="505"/>
                  </a:cubicBezTo>
                  <a:cubicBezTo>
                    <a:pt x="1051" y="532"/>
                    <a:pt x="1083" y="511"/>
                    <a:pt x="1107" y="485"/>
                  </a:cubicBezTo>
                  <a:cubicBezTo>
                    <a:pt x="1131" y="458"/>
                    <a:pt x="1155" y="497"/>
                    <a:pt x="1160" y="473"/>
                  </a:cubicBezTo>
                  <a:cubicBezTo>
                    <a:pt x="1166" y="443"/>
                    <a:pt x="1098" y="428"/>
                    <a:pt x="1101" y="399"/>
                  </a:cubicBezTo>
                  <a:cubicBezTo>
                    <a:pt x="1104" y="369"/>
                    <a:pt x="1148" y="408"/>
                    <a:pt x="1184" y="390"/>
                  </a:cubicBezTo>
                  <a:cubicBezTo>
                    <a:pt x="1219" y="372"/>
                    <a:pt x="1290" y="387"/>
                    <a:pt x="1334" y="425"/>
                  </a:cubicBezTo>
                  <a:cubicBezTo>
                    <a:pt x="1379" y="464"/>
                    <a:pt x="1390" y="449"/>
                    <a:pt x="1399" y="402"/>
                  </a:cubicBezTo>
                  <a:cubicBezTo>
                    <a:pt x="1408" y="355"/>
                    <a:pt x="1476" y="334"/>
                    <a:pt x="1544" y="334"/>
                  </a:cubicBezTo>
                  <a:cubicBezTo>
                    <a:pt x="1612" y="334"/>
                    <a:pt x="1618" y="301"/>
                    <a:pt x="1597" y="287"/>
                  </a:cubicBezTo>
                  <a:cubicBezTo>
                    <a:pt x="1576" y="272"/>
                    <a:pt x="1709" y="186"/>
                    <a:pt x="1706" y="163"/>
                  </a:cubicBezTo>
                  <a:cubicBezTo>
                    <a:pt x="1703" y="139"/>
                    <a:pt x="1635" y="216"/>
                    <a:pt x="1615" y="189"/>
                  </a:cubicBezTo>
                  <a:close/>
                  <a:moveTo>
                    <a:pt x="1072" y="594"/>
                  </a:moveTo>
                  <a:cubicBezTo>
                    <a:pt x="1042" y="608"/>
                    <a:pt x="1021" y="700"/>
                    <a:pt x="1054" y="726"/>
                  </a:cubicBezTo>
                  <a:cubicBezTo>
                    <a:pt x="1086" y="753"/>
                    <a:pt x="1001" y="803"/>
                    <a:pt x="1004" y="859"/>
                  </a:cubicBezTo>
                  <a:cubicBezTo>
                    <a:pt x="1007" y="915"/>
                    <a:pt x="951" y="915"/>
                    <a:pt x="942" y="957"/>
                  </a:cubicBezTo>
                  <a:cubicBezTo>
                    <a:pt x="933" y="998"/>
                    <a:pt x="900" y="989"/>
                    <a:pt x="850" y="1028"/>
                  </a:cubicBezTo>
                  <a:cubicBezTo>
                    <a:pt x="800" y="1066"/>
                    <a:pt x="774" y="1022"/>
                    <a:pt x="785" y="995"/>
                  </a:cubicBezTo>
                  <a:cubicBezTo>
                    <a:pt x="797" y="968"/>
                    <a:pt x="709" y="1010"/>
                    <a:pt x="711" y="1075"/>
                  </a:cubicBezTo>
                  <a:cubicBezTo>
                    <a:pt x="715" y="1140"/>
                    <a:pt x="629" y="1146"/>
                    <a:pt x="650" y="1175"/>
                  </a:cubicBezTo>
                  <a:cubicBezTo>
                    <a:pt x="670" y="1205"/>
                    <a:pt x="585" y="1222"/>
                    <a:pt x="588" y="1196"/>
                  </a:cubicBezTo>
                  <a:cubicBezTo>
                    <a:pt x="591" y="1169"/>
                    <a:pt x="534" y="1184"/>
                    <a:pt x="467" y="1211"/>
                  </a:cubicBezTo>
                  <a:cubicBezTo>
                    <a:pt x="399" y="1237"/>
                    <a:pt x="357" y="1181"/>
                    <a:pt x="319" y="1219"/>
                  </a:cubicBezTo>
                  <a:cubicBezTo>
                    <a:pt x="281" y="1258"/>
                    <a:pt x="216" y="1326"/>
                    <a:pt x="165" y="1335"/>
                  </a:cubicBezTo>
                  <a:cubicBezTo>
                    <a:pt x="115" y="1343"/>
                    <a:pt x="144" y="1404"/>
                    <a:pt x="165" y="1394"/>
                  </a:cubicBezTo>
                  <a:cubicBezTo>
                    <a:pt x="201" y="1376"/>
                    <a:pt x="257" y="1394"/>
                    <a:pt x="275" y="1367"/>
                  </a:cubicBezTo>
                  <a:cubicBezTo>
                    <a:pt x="292" y="1340"/>
                    <a:pt x="437" y="1308"/>
                    <a:pt x="526" y="1305"/>
                  </a:cubicBezTo>
                  <a:cubicBezTo>
                    <a:pt x="614" y="1302"/>
                    <a:pt x="561" y="1346"/>
                    <a:pt x="567" y="1394"/>
                  </a:cubicBezTo>
                  <a:cubicBezTo>
                    <a:pt x="573" y="1441"/>
                    <a:pt x="647" y="1432"/>
                    <a:pt x="685" y="1388"/>
                  </a:cubicBezTo>
                  <a:cubicBezTo>
                    <a:pt x="723" y="1343"/>
                    <a:pt x="753" y="1346"/>
                    <a:pt x="720" y="1320"/>
                  </a:cubicBezTo>
                  <a:cubicBezTo>
                    <a:pt x="688" y="1293"/>
                    <a:pt x="726" y="1270"/>
                    <a:pt x="750" y="1305"/>
                  </a:cubicBezTo>
                  <a:cubicBezTo>
                    <a:pt x="774" y="1340"/>
                    <a:pt x="847" y="1343"/>
                    <a:pt x="877" y="1296"/>
                  </a:cubicBezTo>
                  <a:cubicBezTo>
                    <a:pt x="906" y="1249"/>
                    <a:pt x="915" y="1305"/>
                    <a:pt x="951" y="1302"/>
                  </a:cubicBezTo>
                  <a:cubicBezTo>
                    <a:pt x="986" y="1299"/>
                    <a:pt x="1007" y="1211"/>
                    <a:pt x="1010" y="1243"/>
                  </a:cubicBezTo>
                  <a:cubicBezTo>
                    <a:pt x="1013" y="1275"/>
                    <a:pt x="1069" y="1267"/>
                    <a:pt x="1104" y="1228"/>
                  </a:cubicBezTo>
                  <a:cubicBezTo>
                    <a:pt x="1139" y="1190"/>
                    <a:pt x="1107" y="1122"/>
                    <a:pt x="1131" y="1087"/>
                  </a:cubicBezTo>
                  <a:cubicBezTo>
                    <a:pt x="1154" y="1051"/>
                    <a:pt x="1178" y="977"/>
                    <a:pt x="1154" y="933"/>
                  </a:cubicBezTo>
                  <a:cubicBezTo>
                    <a:pt x="1131" y="889"/>
                    <a:pt x="1207" y="859"/>
                    <a:pt x="1246" y="824"/>
                  </a:cubicBezTo>
                  <a:cubicBezTo>
                    <a:pt x="1284" y="788"/>
                    <a:pt x="1201" y="611"/>
                    <a:pt x="1198" y="558"/>
                  </a:cubicBezTo>
                  <a:cubicBezTo>
                    <a:pt x="1196" y="505"/>
                    <a:pt x="1101" y="579"/>
                    <a:pt x="1072" y="594"/>
                  </a:cubicBezTo>
                  <a:close/>
                  <a:moveTo>
                    <a:pt x="422" y="1361"/>
                  </a:moveTo>
                  <a:cubicBezTo>
                    <a:pt x="410" y="1394"/>
                    <a:pt x="375" y="1379"/>
                    <a:pt x="328" y="1388"/>
                  </a:cubicBezTo>
                  <a:cubicBezTo>
                    <a:pt x="281" y="1397"/>
                    <a:pt x="279" y="1509"/>
                    <a:pt x="313" y="1520"/>
                  </a:cubicBezTo>
                  <a:cubicBezTo>
                    <a:pt x="340" y="1529"/>
                    <a:pt x="360" y="1529"/>
                    <a:pt x="369" y="1494"/>
                  </a:cubicBezTo>
                  <a:cubicBezTo>
                    <a:pt x="378" y="1458"/>
                    <a:pt x="425" y="1447"/>
                    <a:pt x="455" y="1461"/>
                  </a:cubicBezTo>
                  <a:cubicBezTo>
                    <a:pt x="484" y="1476"/>
                    <a:pt x="523" y="1417"/>
                    <a:pt x="523" y="1373"/>
                  </a:cubicBezTo>
                  <a:cubicBezTo>
                    <a:pt x="523" y="1329"/>
                    <a:pt x="434" y="1329"/>
                    <a:pt x="422" y="1361"/>
                  </a:cubicBezTo>
                  <a:close/>
                  <a:moveTo>
                    <a:pt x="219" y="1476"/>
                  </a:moveTo>
                  <a:cubicBezTo>
                    <a:pt x="219" y="1447"/>
                    <a:pt x="154" y="1453"/>
                    <a:pt x="151" y="1426"/>
                  </a:cubicBezTo>
                  <a:cubicBezTo>
                    <a:pt x="148" y="1399"/>
                    <a:pt x="104" y="1414"/>
                    <a:pt x="59" y="1447"/>
                  </a:cubicBezTo>
                  <a:cubicBezTo>
                    <a:pt x="15" y="1479"/>
                    <a:pt x="0" y="1485"/>
                    <a:pt x="18" y="1518"/>
                  </a:cubicBezTo>
                  <a:cubicBezTo>
                    <a:pt x="36" y="1550"/>
                    <a:pt x="62" y="1520"/>
                    <a:pt x="74" y="1488"/>
                  </a:cubicBezTo>
                  <a:cubicBezTo>
                    <a:pt x="86" y="1456"/>
                    <a:pt x="115" y="1535"/>
                    <a:pt x="89" y="1588"/>
                  </a:cubicBezTo>
                  <a:cubicBezTo>
                    <a:pt x="62" y="1642"/>
                    <a:pt x="92" y="1716"/>
                    <a:pt x="127" y="1709"/>
                  </a:cubicBezTo>
                  <a:cubicBezTo>
                    <a:pt x="157" y="1703"/>
                    <a:pt x="195" y="1597"/>
                    <a:pt x="239" y="1541"/>
                  </a:cubicBezTo>
                  <a:cubicBezTo>
                    <a:pt x="284" y="1485"/>
                    <a:pt x="219" y="1506"/>
                    <a:pt x="219" y="147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8" name="Freeform 144">
              <a:extLst>
                <a:ext uri="{FF2B5EF4-FFF2-40B4-BE49-F238E27FC236}">
                  <a16:creationId xmlns:a16="http://schemas.microsoft.com/office/drawing/2014/main" id="{AE33641D-7B4A-C876-D245-B1BBA9A97D30}"/>
                </a:ext>
              </a:extLst>
            </p:cNvPr>
            <p:cNvSpPr>
              <a:spLocks noEditPoints="1"/>
            </p:cNvSpPr>
            <p:nvPr/>
          </p:nvSpPr>
          <p:spPr bwMode="auto">
            <a:xfrm>
              <a:off x="8336014" y="2343638"/>
              <a:ext cx="2091491" cy="1449469"/>
            </a:xfrm>
            <a:custGeom>
              <a:avLst/>
              <a:gdLst>
                <a:gd name="T0" fmla="*/ 5698 w 5996"/>
                <a:gd name="T1" fmla="*/ 777 h 4153"/>
                <a:gd name="T2" fmla="*/ 5409 w 5996"/>
                <a:gd name="T3" fmla="*/ 561 h 4153"/>
                <a:gd name="T4" fmla="*/ 5164 w 5996"/>
                <a:gd name="T5" fmla="*/ 231 h 4153"/>
                <a:gd name="T6" fmla="*/ 4819 w 5996"/>
                <a:gd name="T7" fmla="*/ 12 h 4153"/>
                <a:gd name="T8" fmla="*/ 4583 w 5996"/>
                <a:gd name="T9" fmla="*/ 189 h 4153"/>
                <a:gd name="T10" fmla="*/ 4385 w 5996"/>
                <a:gd name="T11" fmla="*/ 482 h 4153"/>
                <a:gd name="T12" fmla="*/ 4091 w 5996"/>
                <a:gd name="T13" fmla="*/ 648 h 4153"/>
                <a:gd name="T14" fmla="*/ 4271 w 5996"/>
                <a:gd name="T15" fmla="*/ 770 h 4153"/>
                <a:gd name="T16" fmla="*/ 4265 w 5996"/>
                <a:gd name="T17" fmla="*/ 931 h 4153"/>
                <a:gd name="T18" fmla="*/ 3744 w 5996"/>
                <a:gd name="T19" fmla="*/ 1124 h 4153"/>
                <a:gd name="T20" fmla="*/ 3371 w 5996"/>
                <a:gd name="T21" fmla="*/ 1439 h 4153"/>
                <a:gd name="T22" fmla="*/ 2792 w 5996"/>
                <a:gd name="T23" fmla="*/ 1471 h 4153"/>
                <a:gd name="T24" fmla="*/ 2136 w 5996"/>
                <a:gd name="T25" fmla="*/ 1388 h 4153"/>
                <a:gd name="T26" fmla="*/ 1862 w 5996"/>
                <a:gd name="T27" fmla="*/ 1111 h 4153"/>
                <a:gd name="T28" fmla="*/ 1613 w 5996"/>
                <a:gd name="T29" fmla="*/ 799 h 4153"/>
                <a:gd name="T30" fmla="*/ 1362 w 5996"/>
                <a:gd name="T31" fmla="*/ 576 h 4153"/>
                <a:gd name="T32" fmla="*/ 1220 w 5996"/>
                <a:gd name="T33" fmla="*/ 674 h 4153"/>
                <a:gd name="T34" fmla="*/ 983 w 5996"/>
                <a:gd name="T35" fmla="*/ 856 h 4153"/>
                <a:gd name="T36" fmla="*/ 783 w 5996"/>
                <a:gd name="T37" fmla="*/ 1076 h 4153"/>
                <a:gd name="T38" fmla="*/ 694 w 5996"/>
                <a:gd name="T39" fmla="*/ 1331 h 4153"/>
                <a:gd name="T40" fmla="*/ 468 w 5996"/>
                <a:gd name="T41" fmla="*/ 1557 h 4153"/>
                <a:gd name="T42" fmla="*/ 176 w 5996"/>
                <a:gd name="T43" fmla="*/ 1647 h 4153"/>
                <a:gd name="T44" fmla="*/ 0 w 5996"/>
                <a:gd name="T45" fmla="*/ 1779 h 4153"/>
                <a:gd name="T46" fmla="*/ 134 w 5996"/>
                <a:gd name="T47" fmla="*/ 2063 h 4153"/>
                <a:gd name="T48" fmla="*/ 351 w 5996"/>
                <a:gd name="T49" fmla="*/ 2253 h 4153"/>
                <a:gd name="T50" fmla="*/ 530 w 5996"/>
                <a:gd name="T51" fmla="*/ 2194 h 4153"/>
                <a:gd name="T52" fmla="*/ 497 w 5996"/>
                <a:gd name="T53" fmla="*/ 2449 h 4153"/>
                <a:gd name="T54" fmla="*/ 505 w 5996"/>
                <a:gd name="T55" fmla="*/ 2693 h 4153"/>
                <a:gd name="T56" fmla="*/ 688 w 5996"/>
                <a:gd name="T57" fmla="*/ 2853 h 4153"/>
                <a:gd name="T58" fmla="*/ 1225 w 5996"/>
                <a:gd name="T59" fmla="*/ 3075 h 4153"/>
                <a:gd name="T60" fmla="*/ 1443 w 5996"/>
                <a:gd name="T61" fmla="*/ 3127 h 4153"/>
                <a:gd name="T62" fmla="*/ 1624 w 5996"/>
                <a:gd name="T63" fmla="*/ 3080 h 4153"/>
                <a:gd name="T64" fmla="*/ 1861 w 5996"/>
                <a:gd name="T65" fmla="*/ 3016 h 4153"/>
                <a:gd name="T66" fmla="*/ 2156 w 5996"/>
                <a:gd name="T67" fmla="*/ 3016 h 4153"/>
                <a:gd name="T68" fmla="*/ 2319 w 5996"/>
                <a:gd name="T69" fmla="*/ 3122 h 4153"/>
                <a:gd name="T70" fmla="*/ 2270 w 5996"/>
                <a:gd name="T71" fmla="*/ 3505 h 4153"/>
                <a:gd name="T72" fmla="*/ 2429 w 5996"/>
                <a:gd name="T73" fmla="*/ 3715 h 4153"/>
                <a:gd name="T74" fmla="*/ 2641 w 5996"/>
                <a:gd name="T75" fmla="*/ 3812 h 4153"/>
                <a:gd name="T76" fmla="*/ 2803 w 5996"/>
                <a:gd name="T77" fmla="*/ 3651 h 4153"/>
                <a:gd name="T78" fmla="*/ 3118 w 5996"/>
                <a:gd name="T79" fmla="*/ 3631 h 4153"/>
                <a:gd name="T80" fmla="*/ 3325 w 5996"/>
                <a:gd name="T81" fmla="*/ 3765 h 4153"/>
                <a:gd name="T82" fmla="*/ 3486 w 5996"/>
                <a:gd name="T83" fmla="*/ 3896 h 4153"/>
                <a:gd name="T84" fmla="*/ 3945 w 5996"/>
                <a:gd name="T85" fmla="*/ 3659 h 4153"/>
                <a:gd name="T86" fmla="*/ 4293 w 5996"/>
                <a:gd name="T87" fmla="*/ 3471 h 4153"/>
                <a:gd name="T88" fmla="*/ 4468 w 5996"/>
                <a:gd name="T89" fmla="*/ 3266 h 4153"/>
                <a:gd name="T90" fmla="*/ 4634 w 5996"/>
                <a:gd name="T91" fmla="*/ 3055 h 4153"/>
                <a:gd name="T92" fmla="*/ 4673 w 5996"/>
                <a:gd name="T93" fmla="*/ 2863 h 4153"/>
                <a:gd name="T94" fmla="*/ 4624 w 5996"/>
                <a:gd name="T95" fmla="*/ 2716 h 4153"/>
                <a:gd name="T96" fmla="*/ 4596 w 5996"/>
                <a:gd name="T97" fmla="*/ 2571 h 4153"/>
                <a:gd name="T98" fmla="*/ 4473 w 5996"/>
                <a:gd name="T99" fmla="*/ 2235 h 4153"/>
                <a:gd name="T100" fmla="*/ 4749 w 5996"/>
                <a:gd name="T101" fmla="*/ 2078 h 4153"/>
                <a:gd name="T102" fmla="*/ 4400 w 5996"/>
                <a:gd name="T103" fmla="*/ 1982 h 4153"/>
                <a:gd name="T104" fmla="*/ 4535 w 5996"/>
                <a:gd name="T105" fmla="*/ 1705 h 4153"/>
                <a:gd name="T106" fmla="*/ 4692 w 5996"/>
                <a:gd name="T107" fmla="*/ 1850 h 4153"/>
                <a:gd name="T108" fmla="*/ 5139 w 5996"/>
                <a:gd name="T109" fmla="*/ 1593 h 4153"/>
                <a:gd name="T110" fmla="*/ 5371 w 5996"/>
                <a:gd name="T111" fmla="*/ 1490 h 4153"/>
                <a:gd name="T112" fmla="*/ 5610 w 5996"/>
                <a:gd name="T113" fmla="*/ 1398 h 4153"/>
                <a:gd name="T114" fmla="*/ 5636 w 5996"/>
                <a:gd name="T115" fmla="*/ 1131 h 4153"/>
                <a:gd name="T116" fmla="*/ 5914 w 5996"/>
                <a:gd name="T117" fmla="*/ 951 h 4153"/>
                <a:gd name="T118" fmla="*/ 4571 w 5996"/>
                <a:gd name="T119" fmla="*/ 3708 h 4153"/>
                <a:gd name="T120" fmla="*/ 3367 w 5996"/>
                <a:gd name="T121" fmla="*/ 4074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96" h="4153">
                  <a:moveTo>
                    <a:pt x="5964" y="741"/>
                  </a:moveTo>
                  <a:cubicBezTo>
                    <a:pt x="5967" y="688"/>
                    <a:pt x="5905" y="706"/>
                    <a:pt x="5884" y="721"/>
                  </a:cubicBezTo>
                  <a:cubicBezTo>
                    <a:pt x="5864" y="735"/>
                    <a:pt x="5805" y="721"/>
                    <a:pt x="5787" y="756"/>
                  </a:cubicBezTo>
                  <a:cubicBezTo>
                    <a:pt x="5769" y="791"/>
                    <a:pt x="5740" y="771"/>
                    <a:pt x="5698" y="777"/>
                  </a:cubicBezTo>
                  <a:cubicBezTo>
                    <a:pt x="5657" y="783"/>
                    <a:pt x="5598" y="765"/>
                    <a:pt x="5601" y="738"/>
                  </a:cubicBezTo>
                  <a:cubicBezTo>
                    <a:pt x="5604" y="712"/>
                    <a:pt x="5577" y="685"/>
                    <a:pt x="5580" y="653"/>
                  </a:cubicBezTo>
                  <a:cubicBezTo>
                    <a:pt x="5583" y="620"/>
                    <a:pt x="5539" y="635"/>
                    <a:pt x="5509" y="606"/>
                  </a:cubicBezTo>
                  <a:cubicBezTo>
                    <a:pt x="5480" y="576"/>
                    <a:pt x="5421" y="555"/>
                    <a:pt x="5409" y="561"/>
                  </a:cubicBezTo>
                  <a:cubicBezTo>
                    <a:pt x="5397" y="567"/>
                    <a:pt x="5362" y="529"/>
                    <a:pt x="5312" y="526"/>
                  </a:cubicBezTo>
                  <a:cubicBezTo>
                    <a:pt x="5261" y="523"/>
                    <a:pt x="5267" y="490"/>
                    <a:pt x="5273" y="470"/>
                  </a:cubicBezTo>
                  <a:cubicBezTo>
                    <a:pt x="5279" y="449"/>
                    <a:pt x="5232" y="384"/>
                    <a:pt x="5223" y="349"/>
                  </a:cubicBezTo>
                  <a:cubicBezTo>
                    <a:pt x="5214" y="313"/>
                    <a:pt x="5179" y="307"/>
                    <a:pt x="5164" y="231"/>
                  </a:cubicBezTo>
                  <a:cubicBezTo>
                    <a:pt x="5149" y="154"/>
                    <a:pt x="5108" y="175"/>
                    <a:pt x="5117" y="139"/>
                  </a:cubicBezTo>
                  <a:cubicBezTo>
                    <a:pt x="5126" y="104"/>
                    <a:pt x="5067" y="86"/>
                    <a:pt x="5052" y="65"/>
                  </a:cubicBezTo>
                  <a:cubicBezTo>
                    <a:pt x="5037" y="45"/>
                    <a:pt x="4975" y="54"/>
                    <a:pt x="4931" y="30"/>
                  </a:cubicBezTo>
                  <a:cubicBezTo>
                    <a:pt x="4887" y="6"/>
                    <a:pt x="4860" y="24"/>
                    <a:pt x="4819" y="12"/>
                  </a:cubicBezTo>
                  <a:cubicBezTo>
                    <a:pt x="4777" y="0"/>
                    <a:pt x="4683" y="24"/>
                    <a:pt x="4671" y="24"/>
                  </a:cubicBezTo>
                  <a:cubicBezTo>
                    <a:pt x="4659" y="24"/>
                    <a:pt x="4586" y="9"/>
                    <a:pt x="4544" y="65"/>
                  </a:cubicBezTo>
                  <a:cubicBezTo>
                    <a:pt x="4503" y="122"/>
                    <a:pt x="4535" y="119"/>
                    <a:pt x="4553" y="119"/>
                  </a:cubicBezTo>
                  <a:cubicBezTo>
                    <a:pt x="4571" y="119"/>
                    <a:pt x="4580" y="172"/>
                    <a:pt x="4583" y="189"/>
                  </a:cubicBezTo>
                  <a:cubicBezTo>
                    <a:pt x="4586" y="207"/>
                    <a:pt x="4553" y="234"/>
                    <a:pt x="4538" y="240"/>
                  </a:cubicBezTo>
                  <a:cubicBezTo>
                    <a:pt x="4524" y="245"/>
                    <a:pt x="4482" y="310"/>
                    <a:pt x="4476" y="334"/>
                  </a:cubicBezTo>
                  <a:cubicBezTo>
                    <a:pt x="4470" y="358"/>
                    <a:pt x="4423" y="417"/>
                    <a:pt x="4429" y="437"/>
                  </a:cubicBezTo>
                  <a:cubicBezTo>
                    <a:pt x="4435" y="458"/>
                    <a:pt x="4406" y="479"/>
                    <a:pt x="4385" y="482"/>
                  </a:cubicBezTo>
                  <a:cubicBezTo>
                    <a:pt x="4364" y="485"/>
                    <a:pt x="4308" y="526"/>
                    <a:pt x="4290" y="532"/>
                  </a:cubicBezTo>
                  <a:cubicBezTo>
                    <a:pt x="4273" y="538"/>
                    <a:pt x="4202" y="526"/>
                    <a:pt x="4193" y="505"/>
                  </a:cubicBezTo>
                  <a:cubicBezTo>
                    <a:pt x="4190" y="498"/>
                    <a:pt x="4182" y="493"/>
                    <a:pt x="4171" y="489"/>
                  </a:cubicBezTo>
                  <a:cubicBezTo>
                    <a:pt x="4091" y="648"/>
                    <a:pt x="4091" y="648"/>
                    <a:pt x="4091" y="648"/>
                  </a:cubicBezTo>
                  <a:cubicBezTo>
                    <a:pt x="4084" y="700"/>
                    <a:pt x="4084" y="700"/>
                    <a:pt x="4084" y="700"/>
                  </a:cubicBezTo>
                  <a:cubicBezTo>
                    <a:pt x="4084" y="700"/>
                    <a:pt x="4033" y="713"/>
                    <a:pt x="4072" y="751"/>
                  </a:cubicBezTo>
                  <a:cubicBezTo>
                    <a:pt x="4110" y="790"/>
                    <a:pt x="4117" y="757"/>
                    <a:pt x="4175" y="757"/>
                  </a:cubicBezTo>
                  <a:cubicBezTo>
                    <a:pt x="4232" y="757"/>
                    <a:pt x="4258" y="803"/>
                    <a:pt x="4271" y="770"/>
                  </a:cubicBezTo>
                  <a:cubicBezTo>
                    <a:pt x="4284" y="738"/>
                    <a:pt x="4335" y="719"/>
                    <a:pt x="4367" y="757"/>
                  </a:cubicBezTo>
                  <a:cubicBezTo>
                    <a:pt x="4400" y="796"/>
                    <a:pt x="4502" y="860"/>
                    <a:pt x="4496" y="893"/>
                  </a:cubicBezTo>
                  <a:cubicBezTo>
                    <a:pt x="4490" y="925"/>
                    <a:pt x="4432" y="918"/>
                    <a:pt x="4393" y="905"/>
                  </a:cubicBezTo>
                  <a:cubicBezTo>
                    <a:pt x="4355" y="893"/>
                    <a:pt x="4303" y="931"/>
                    <a:pt x="4265" y="931"/>
                  </a:cubicBezTo>
                  <a:cubicBezTo>
                    <a:pt x="4226" y="931"/>
                    <a:pt x="4181" y="944"/>
                    <a:pt x="4142" y="983"/>
                  </a:cubicBezTo>
                  <a:cubicBezTo>
                    <a:pt x="4104" y="1021"/>
                    <a:pt x="4110" y="1060"/>
                    <a:pt x="4052" y="1066"/>
                  </a:cubicBezTo>
                  <a:cubicBezTo>
                    <a:pt x="3995" y="1073"/>
                    <a:pt x="3969" y="1066"/>
                    <a:pt x="3904" y="1111"/>
                  </a:cubicBezTo>
                  <a:cubicBezTo>
                    <a:pt x="3840" y="1156"/>
                    <a:pt x="3769" y="1137"/>
                    <a:pt x="3744" y="1124"/>
                  </a:cubicBezTo>
                  <a:cubicBezTo>
                    <a:pt x="3718" y="1111"/>
                    <a:pt x="3673" y="1105"/>
                    <a:pt x="3647" y="1150"/>
                  </a:cubicBezTo>
                  <a:cubicBezTo>
                    <a:pt x="3622" y="1195"/>
                    <a:pt x="3679" y="1214"/>
                    <a:pt x="3673" y="1266"/>
                  </a:cubicBezTo>
                  <a:cubicBezTo>
                    <a:pt x="3666" y="1317"/>
                    <a:pt x="3602" y="1304"/>
                    <a:pt x="3551" y="1362"/>
                  </a:cubicBezTo>
                  <a:cubicBezTo>
                    <a:pt x="3499" y="1420"/>
                    <a:pt x="3416" y="1446"/>
                    <a:pt x="3371" y="1439"/>
                  </a:cubicBezTo>
                  <a:cubicBezTo>
                    <a:pt x="3326" y="1433"/>
                    <a:pt x="3229" y="1407"/>
                    <a:pt x="3146" y="1446"/>
                  </a:cubicBezTo>
                  <a:cubicBezTo>
                    <a:pt x="3062" y="1484"/>
                    <a:pt x="3004" y="1542"/>
                    <a:pt x="2972" y="1536"/>
                  </a:cubicBezTo>
                  <a:cubicBezTo>
                    <a:pt x="2940" y="1529"/>
                    <a:pt x="2940" y="1490"/>
                    <a:pt x="2895" y="1497"/>
                  </a:cubicBezTo>
                  <a:cubicBezTo>
                    <a:pt x="2850" y="1503"/>
                    <a:pt x="2824" y="1490"/>
                    <a:pt x="2792" y="1471"/>
                  </a:cubicBezTo>
                  <a:cubicBezTo>
                    <a:pt x="2760" y="1452"/>
                    <a:pt x="2734" y="1484"/>
                    <a:pt x="2683" y="1446"/>
                  </a:cubicBezTo>
                  <a:cubicBezTo>
                    <a:pt x="2631" y="1407"/>
                    <a:pt x="2541" y="1413"/>
                    <a:pt x="2503" y="1407"/>
                  </a:cubicBezTo>
                  <a:cubicBezTo>
                    <a:pt x="2464" y="1401"/>
                    <a:pt x="2316" y="1407"/>
                    <a:pt x="2265" y="1401"/>
                  </a:cubicBezTo>
                  <a:cubicBezTo>
                    <a:pt x="2213" y="1394"/>
                    <a:pt x="2143" y="1413"/>
                    <a:pt x="2136" y="1388"/>
                  </a:cubicBezTo>
                  <a:cubicBezTo>
                    <a:pt x="2130" y="1362"/>
                    <a:pt x="2091" y="1343"/>
                    <a:pt x="2078" y="1285"/>
                  </a:cubicBezTo>
                  <a:cubicBezTo>
                    <a:pt x="2065" y="1227"/>
                    <a:pt x="2033" y="1208"/>
                    <a:pt x="2001" y="1201"/>
                  </a:cubicBezTo>
                  <a:cubicBezTo>
                    <a:pt x="1969" y="1195"/>
                    <a:pt x="1965" y="1161"/>
                    <a:pt x="1937" y="1156"/>
                  </a:cubicBezTo>
                  <a:cubicBezTo>
                    <a:pt x="1923" y="1154"/>
                    <a:pt x="1907" y="1111"/>
                    <a:pt x="1862" y="1111"/>
                  </a:cubicBezTo>
                  <a:cubicBezTo>
                    <a:pt x="1817" y="1111"/>
                    <a:pt x="1660" y="1093"/>
                    <a:pt x="1637" y="1056"/>
                  </a:cubicBezTo>
                  <a:cubicBezTo>
                    <a:pt x="1615" y="1019"/>
                    <a:pt x="1660" y="1011"/>
                    <a:pt x="1660" y="974"/>
                  </a:cubicBezTo>
                  <a:cubicBezTo>
                    <a:pt x="1660" y="937"/>
                    <a:pt x="1684" y="888"/>
                    <a:pt x="1666" y="874"/>
                  </a:cubicBezTo>
                  <a:cubicBezTo>
                    <a:pt x="1647" y="860"/>
                    <a:pt x="1617" y="827"/>
                    <a:pt x="1613" y="799"/>
                  </a:cubicBezTo>
                  <a:cubicBezTo>
                    <a:pt x="1609" y="770"/>
                    <a:pt x="1560" y="731"/>
                    <a:pt x="1527" y="729"/>
                  </a:cubicBezTo>
                  <a:cubicBezTo>
                    <a:pt x="1494" y="727"/>
                    <a:pt x="1468" y="707"/>
                    <a:pt x="1437" y="680"/>
                  </a:cubicBezTo>
                  <a:cubicBezTo>
                    <a:pt x="1406" y="653"/>
                    <a:pt x="1378" y="655"/>
                    <a:pt x="1366" y="588"/>
                  </a:cubicBezTo>
                  <a:cubicBezTo>
                    <a:pt x="1365" y="584"/>
                    <a:pt x="1363" y="580"/>
                    <a:pt x="1362" y="576"/>
                  </a:cubicBezTo>
                  <a:cubicBezTo>
                    <a:pt x="1350" y="575"/>
                    <a:pt x="1334" y="570"/>
                    <a:pt x="1324" y="570"/>
                  </a:cubicBezTo>
                  <a:cubicBezTo>
                    <a:pt x="1316" y="570"/>
                    <a:pt x="1307" y="563"/>
                    <a:pt x="1298" y="554"/>
                  </a:cubicBezTo>
                  <a:cubicBezTo>
                    <a:pt x="1290" y="583"/>
                    <a:pt x="1263" y="597"/>
                    <a:pt x="1263" y="619"/>
                  </a:cubicBezTo>
                  <a:cubicBezTo>
                    <a:pt x="1263" y="643"/>
                    <a:pt x="1253" y="674"/>
                    <a:pt x="1220" y="674"/>
                  </a:cubicBezTo>
                  <a:cubicBezTo>
                    <a:pt x="1188" y="674"/>
                    <a:pt x="1157" y="698"/>
                    <a:pt x="1155" y="749"/>
                  </a:cubicBezTo>
                  <a:cubicBezTo>
                    <a:pt x="1153" y="801"/>
                    <a:pt x="1184" y="807"/>
                    <a:pt x="1169" y="829"/>
                  </a:cubicBezTo>
                  <a:cubicBezTo>
                    <a:pt x="1155" y="852"/>
                    <a:pt x="1096" y="874"/>
                    <a:pt x="1075" y="864"/>
                  </a:cubicBezTo>
                  <a:cubicBezTo>
                    <a:pt x="1055" y="854"/>
                    <a:pt x="1016" y="860"/>
                    <a:pt x="983" y="856"/>
                  </a:cubicBezTo>
                  <a:cubicBezTo>
                    <a:pt x="951" y="852"/>
                    <a:pt x="926" y="811"/>
                    <a:pt x="916" y="856"/>
                  </a:cubicBezTo>
                  <a:cubicBezTo>
                    <a:pt x="906" y="901"/>
                    <a:pt x="838" y="1033"/>
                    <a:pt x="855" y="1048"/>
                  </a:cubicBezTo>
                  <a:cubicBezTo>
                    <a:pt x="871" y="1062"/>
                    <a:pt x="883" y="1095"/>
                    <a:pt x="855" y="1095"/>
                  </a:cubicBezTo>
                  <a:cubicBezTo>
                    <a:pt x="826" y="1095"/>
                    <a:pt x="798" y="1091"/>
                    <a:pt x="783" y="1076"/>
                  </a:cubicBezTo>
                  <a:cubicBezTo>
                    <a:pt x="769" y="1062"/>
                    <a:pt x="722" y="1096"/>
                    <a:pt x="689" y="1095"/>
                  </a:cubicBezTo>
                  <a:cubicBezTo>
                    <a:pt x="674" y="1094"/>
                    <a:pt x="610" y="1123"/>
                    <a:pt x="632" y="1134"/>
                  </a:cubicBezTo>
                  <a:cubicBezTo>
                    <a:pt x="654" y="1145"/>
                    <a:pt x="654" y="1198"/>
                    <a:pt x="654" y="1220"/>
                  </a:cubicBezTo>
                  <a:cubicBezTo>
                    <a:pt x="654" y="1242"/>
                    <a:pt x="703" y="1309"/>
                    <a:pt x="694" y="1331"/>
                  </a:cubicBezTo>
                  <a:cubicBezTo>
                    <a:pt x="685" y="1353"/>
                    <a:pt x="641" y="1377"/>
                    <a:pt x="641" y="1406"/>
                  </a:cubicBezTo>
                  <a:cubicBezTo>
                    <a:pt x="641" y="1435"/>
                    <a:pt x="650" y="1461"/>
                    <a:pt x="634" y="1468"/>
                  </a:cubicBezTo>
                  <a:cubicBezTo>
                    <a:pt x="619" y="1475"/>
                    <a:pt x="570" y="1495"/>
                    <a:pt x="546" y="1512"/>
                  </a:cubicBezTo>
                  <a:cubicBezTo>
                    <a:pt x="521" y="1530"/>
                    <a:pt x="481" y="1530"/>
                    <a:pt x="468" y="1557"/>
                  </a:cubicBezTo>
                  <a:cubicBezTo>
                    <a:pt x="455" y="1583"/>
                    <a:pt x="435" y="1606"/>
                    <a:pt x="389" y="1601"/>
                  </a:cubicBezTo>
                  <a:cubicBezTo>
                    <a:pt x="349" y="1596"/>
                    <a:pt x="329" y="1590"/>
                    <a:pt x="298" y="1627"/>
                  </a:cubicBezTo>
                  <a:cubicBezTo>
                    <a:pt x="267" y="1665"/>
                    <a:pt x="260" y="1650"/>
                    <a:pt x="238" y="1667"/>
                  </a:cubicBezTo>
                  <a:cubicBezTo>
                    <a:pt x="216" y="1685"/>
                    <a:pt x="194" y="1654"/>
                    <a:pt x="176" y="1647"/>
                  </a:cubicBezTo>
                  <a:cubicBezTo>
                    <a:pt x="158" y="1641"/>
                    <a:pt x="134" y="1667"/>
                    <a:pt x="116" y="1667"/>
                  </a:cubicBezTo>
                  <a:cubicBezTo>
                    <a:pt x="99" y="1667"/>
                    <a:pt x="83" y="1696"/>
                    <a:pt x="61" y="1703"/>
                  </a:cubicBezTo>
                  <a:cubicBezTo>
                    <a:pt x="39" y="1709"/>
                    <a:pt x="17" y="1703"/>
                    <a:pt x="17" y="1729"/>
                  </a:cubicBezTo>
                  <a:cubicBezTo>
                    <a:pt x="17" y="1746"/>
                    <a:pt x="12" y="1765"/>
                    <a:pt x="0" y="1779"/>
                  </a:cubicBezTo>
                  <a:cubicBezTo>
                    <a:pt x="0" y="1779"/>
                    <a:pt x="0" y="1779"/>
                    <a:pt x="0" y="1779"/>
                  </a:cubicBezTo>
                  <a:cubicBezTo>
                    <a:pt x="16" y="1865"/>
                    <a:pt x="16" y="1865"/>
                    <a:pt x="16" y="1865"/>
                  </a:cubicBezTo>
                  <a:cubicBezTo>
                    <a:pt x="16" y="1865"/>
                    <a:pt x="111" y="1897"/>
                    <a:pt x="115" y="1928"/>
                  </a:cubicBezTo>
                  <a:cubicBezTo>
                    <a:pt x="119" y="1960"/>
                    <a:pt x="134" y="2063"/>
                    <a:pt x="134" y="2063"/>
                  </a:cubicBezTo>
                  <a:cubicBezTo>
                    <a:pt x="134" y="2063"/>
                    <a:pt x="133" y="2063"/>
                    <a:pt x="132" y="2063"/>
                  </a:cubicBezTo>
                  <a:cubicBezTo>
                    <a:pt x="170" y="2093"/>
                    <a:pt x="222" y="2125"/>
                    <a:pt x="222" y="2137"/>
                  </a:cubicBezTo>
                  <a:cubicBezTo>
                    <a:pt x="222" y="2150"/>
                    <a:pt x="227" y="2190"/>
                    <a:pt x="273" y="2212"/>
                  </a:cubicBezTo>
                  <a:cubicBezTo>
                    <a:pt x="303" y="2226"/>
                    <a:pt x="333" y="2241"/>
                    <a:pt x="351" y="2253"/>
                  </a:cubicBezTo>
                  <a:cubicBezTo>
                    <a:pt x="354" y="2248"/>
                    <a:pt x="355" y="2244"/>
                    <a:pt x="355" y="2244"/>
                  </a:cubicBezTo>
                  <a:cubicBezTo>
                    <a:pt x="394" y="2240"/>
                    <a:pt x="394" y="2240"/>
                    <a:pt x="394" y="2240"/>
                  </a:cubicBezTo>
                  <a:cubicBezTo>
                    <a:pt x="394" y="2240"/>
                    <a:pt x="406" y="2247"/>
                    <a:pt x="417" y="2259"/>
                  </a:cubicBezTo>
                  <a:cubicBezTo>
                    <a:pt x="427" y="2227"/>
                    <a:pt x="495" y="2192"/>
                    <a:pt x="530" y="2194"/>
                  </a:cubicBezTo>
                  <a:cubicBezTo>
                    <a:pt x="568" y="2196"/>
                    <a:pt x="654" y="2265"/>
                    <a:pt x="645" y="2289"/>
                  </a:cubicBezTo>
                  <a:cubicBezTo>
                    <a:pt x="636" y="2314"/>
                    <a:pt x="574" y="2402"/>
                    <a:pt x="546" y="2409"/>
                  </a:cubicBezTo>
                  <a:cubicBezTo>
                    <a:pt x="535" y="2411"/>
                    <a:pt x="519" y="2413"/>
                    <a:pt x="503" y="2413"/>
                  </a:cubicBezTo>
                  <a:cubicBezTo>
                    <a:pt x="500" y="2428"/>
                    <a:pt x="497" y="2441"/>
                    <a:pt x="497" y="2449"/>
                  </a:cubicBezTo>
                  <a:cubicBezTo>
                    <a:pt x="497" y="2469"/>
                    <a:pt x="532" y="2500"/>
                    <a:pt x="552" y="2535"/>
                  </a:cubicBezTo>
                  <a:cubicBezTo>
                    <a:pt x="572" y="2571"/>
                    <a:pt x="521" y="2595"/>
                    <a:pt x="493" y="2571"/>
                  </a:cubicBezTo>
                  <a:cubicBezTo>
                    <a:pt x="465" y="2547"/>
                    <a:pt x="454" y="2595"/>
                    <a:pt x="469" y="2614"/>
                  </a:cubicBezTo>
                  <a:cubicBezTo>
                    <a:pt x="485" y="2634"/>
                    <a:pt x="477" y="2689"/>
                    <a:pt x="505" y="2693"/>
                  </a:cubicBezTo>
                  <a:cubicBezTo>
                    <a:pt x="532" y="2697"/>
                    <a:pt x="556" y="2752"/>
                    <a:pt x="588" y="2752"/>
                  </a:cubicBezTo>
                  <a:cubicBezTo>
                    <a:pt x="619" y="2752"/>
                    <a:pt x="647" y="2803"/>
                    <a:pt x="647" y="2803"/>
                  </a:cubicBezTo>
                  <a:cubicBezTo>
                    <a:pt x="647" y="2803"/>
                    <a:pt x="690" y="2831"/>
                    <a:pt x="690" y="2847"/>
                  </a:cubicBezTo>
                  <a:cubicBezTo>
                    <a:pt x="690" y="2849"/>
                    <a:pt x="689" y="2851"/>
                    <a:pt x="688" y="2853"/>
                  </a:cubicBezTo>
                  <a:cubicBezTo>
                    <a:pt x="723" y="2849"/>
                    <a:pt x="745" y="2848"/>
                    <a:pt x="749" y="2834"/>
                  </a:cubicBezTo>
                  <a:cubicBezTo>
                    <a:pt x="754" y="2818"/>
                    <a:pt x="798" y="2818"/>
                    <a:pt x="829" y="2849"/>
                  </a:cubicBezTo>
                  <a:cubicBezTo>
                    <a:pt x="860" y="2880"/>
                    <a:pt x="986" y="2960"/>
                    <a:pt x="1033" y="2998"/>
                  </a:cubicBezTo>
                  <a:cubicBezTo>
                    <a:pt x="1079" y="3035"/>
                    <a:pt x="1188" y="3077"/>
                    <a:pt x="1225" y="3075"/>
                  </a:cubicBezTo>
                  <a:cubicBezTo>
                    <a:pt x="1263" y="3073"/>
                    <a:pt x="1298" y="3102"/>
                    <a:pt x="1356" y="3100"/>
                  </a:cubicBezTo>
                  <a:cubicBezTo>
                    <a:pt x="1365" y="3099"/>
                    <a:pt x="1372" y="3100"/>
                    <a:pt x="1379" y="3100"/>
                  </a:cubicBezTo>
                  <a:cubicBezTo>
                    <a:pt x="1387" y="3091"/>
                    <a:pt x="1401" y="3091"/>
                    <a:pt x="1411" y="3075"/>
                  </a:cubicBezTo>
                  <a:cubicBezTo>
                    <a:pt x="1427" y="3052"/>
                    <a:pt x="1451" y="3095"/>
                    <a:pt x="1443" y="3127"/>
                  </a:cubicBezTo>
                  <a:cubicBezTo>
                    <a:pt x="1439" y="3141"/>
                    <a:pt x="1442" y="3157"/>
                    <a:pt x="1448" y="3170"/>
                  </a:cubicBezTo>
                  <a:cubicBezTo>
                    <a:pt x="1456" y="3159"/>
                    <a:pt x="1464" y="3144"/>
                    <a:pt x="1471" y="3128"/>
                  </a:cubicBezTo>
                  <a:cubicBezTo>
                    <a:pt x="1491" y="3080"/>
                    <a:pt x="1522" y="3082"/>
                    <a:pt x="1542" y="3066"/>
                  </a:cubicBezTo>
                  <a:cubicBezTo>
                    <a:pt x="1562" y="3051"/>
                    <a:pt x="1582" y="3057"/>
                    <a:pt x="1624" y="3080"/>
                  </a:cubicBezTo>
                  <a:cubicBezTo>
                    <a:pt x="1663" y="3101"/>
                    <a:pt x="1680" y="3056"/>
                    <a:pt x="1739" y="3111"/>
                  </a:cubicBezTo>
                  <a:cubicBezTo>
                    <a:pt x="1751" y="3106"/>
                    <a:pt x="1767" y="3099"/>
                    <a:pt x="1774" y="3099"/>
                  </a:cubicBezTo>
                  <a:cubicBezTo>
                    <a:pt x="1786" y="3099"/>
                    <a:pt x="1801" y="3075"/>
                    <a:pt x="1821" y="3056"/>
                  </a:cubicBezTo>
                  <a:cubicBezTo>
                    <a:pt x="1841" y="3036"/>
                    <a:pt x="1837" y="3012"/>
                    <a:pt x="1861" y="3016"/>
                  </a:cubicBezTo>
                  <a:cubicBezTo>
                    <a:pt x="1884" y="3020"/>
                    <a:pt x="1896" y="2989"/>
                    <a:pt x="1947" y="2961"/>
                  </a:cubicBezTo>
                  <a:cubicBezTo>
                    <a:pt x="1998" y="2934"/>
                    <a:pt x="2042" y="2977"/>
                    <a:pt x="2066" y="2957"/>
                  </a:cubicBezTo>
                  <a:cubicBezTo>
                    <a:pt x="2089" y="2937"/>
                    <a:pt x="2117" y="2930"/>
                    <a:pt x="2117" y="2949"/>
                  </a:cubicBezTo>
                  <a:cubicBezTo>
                    <a:pt x="2117" y="2969"/>
                    <a:pt x="2148" y="2993"/>
                    <a:pt x="2156" y="3016"/>
                  </a:cubicBezTo>
                  <a:cubicBezTo>
                    <a:pt x="2163" y="3037"/>
                    <a:pt x="2205" y="3046"/>
                    <a:pt x="2213" y="3047"/>
                  </a:cubicBezTo>
                  <a:cubicBezTo>
                    <a:pt x="2221" y="3043"/>
                    <a:pt x="2227" y="3040"/>
                    <a:pt x="2230" y="3038"/>
                  </a:cubicBezTo>
                  <a:cubicBezTo>
                    <a:pt x="2255" y="3020"/>
                    <a:pt x="2297" y="3040"/>
                    <a:pt x="2297" y="3066"/>
                  </a:cubicBezTo>
                  <a:cubicBezTo>
                    <a:pt x="2297" y="3093"/>
                    <a:pt x="2299" y="3122"/>
                    <a:pt x="2319" y="3122"/>
                  </a:cubicBezTo>
                  <a:cubicBezTo>
                    <a:pt x="2339" y="3122"/>
                    <a:pt x="2359" y="3122"/>
                    <a:pt x="2359" y="3170"/>
                  </a:cubicBezTo>
                  <a:cubicBezTo>
                    <a:pt x="2359" y="3219"/>
                    <a:pt x="2376" y="3274"/>
                    <a:pt x="2334" y="3317"/>
                  </a:cubicBezTo>
                  <a:cubicBezTo>
                    <a:pt x="2292" y="3358"/>
                    <a:pt x="2243" y="3434"/>
                    <a:pt x="2252" y="3456"/>
                  </a:cubicBezTo>
                  <a:cubicBezTo>
                    <a:pt x="2261" y="3478"/>
                    <a:pt x="2239" y="3520"/>
                    <a:pt x="2270" y="3505"/>
                  </a:cubicBezTo>
                  <a:cubicBezTo>
                    <a:pt x="2301" y="3489"/>
                    <a:pt x="2372" y="3505"/>
                    <a:pt x="2361" y="3522"/>
                  </a:cubicBezTo>
                  <a:cubicBezTo>
                    <a:pt x="2350" y="3540"/>
                    <a:pt x="2363" y="3602"/>
                    <a:pt x="2392" y="3604"/>
                  </a:cubicBezTo>
                  <a:cubicBezTo>
                    <a:pt x="2421" y="3606"/>
                    <a:pt x="2438" y="3622"/>
                    <a:pt x="2429" y="3648"/>
                  </a:cubicBezTo>
                  <a:cubicBezTo>
                    <a:pt x="2421" y="3675"/>
                    <a:pt x="2405" y="3715"/>
                    <a:pt x="2429" y="3715"/>
                  </a:cubicBezTo>
                  <a:cubicBezTo>
                    <a:pt x="2454" y="3715"/>
                    <a:pt x="2489" y="3715"/>
                    <a:pt x="2485" y="3741"/>
                  </a:cubicBezTo>
                  <a:cubicBezTo>
                    <a:pt x="2480" y="3768"/>
                    <a:pt x="2502" y="3792"/>
                    <a:pt x="2547" y="3775"/>
                  </a:cubicBezTo>
                  <a:cubicBezTo>
                    <a:pt x="2573" y="3764"/>
                    <a:pt x="2586" y="3755"/>
                    <a:pt x="2592" y="3765"/>
                  </a:cubicBezTo>
                  <a:cubicBezTo>
                    <a:pt x="2609" y="3765"/>
                    <a:pt x="2611" y="3805"/>
                    <a:pt x="2641" y="3812"/>
                  </a:cubicBezTo>
                  <a:cubicBezTo>
                    <a:pt x="2672" y="3820"/>
                    <a:pt x="2657" y="3745"/>
                    <a:pt x="2645" y="3734"/>
                  </a:cubicBezTo>
                  <a:cubicBezTo>
                    <a:pt x="2633" y="3722"/>
                    <a:pt x="2649" y="3670"/>
                    <a:pt x="2661" y="3682"/>
                  </a:cubicBezTo>
                  <a:cubicBezTo>
                    <a:pt x="2672" y="3694"/>
                    <a:pt x="2708" y="3682"/>
                    <a:pt x="2728" y="3659"/>
                  </a:cubicBezTo>
                  <a:cubicBezTo>
                    <a:pt x="2747" y="3635"/>
                    <a:pt x="2787" y="3678"/>
                    <a:pt x="2803" y="3651"/>
                  </a:cubicBezTo>
                  <a:cubicBezTo>
                    <a:pt x="2818" y="3623"/>
                    <a:pt x="2854" y="3670"/>
                    <a:pt x="2889" y="3651"/>
                  </a:cubicBezTo>
                  <a:cubicBezTo>
                    <a:pt x="2925" y="3631"/>
                    <a:pt x="2940" y="3667"/>
                    <a:pt x="2956" y="3639"/>
                  </a:cubicBezTo>
                  <a:cubicBezTo>
                    <a:pt x="2972" y="3611"/>
                    <a:pt x="3023" y="3576"/>
                    <a:pt x="3035" y="3588"/>
                  </a:cubicBezTo>
                  <a:cubicBezTo>
                    <a:pt x="3047" y="3599"/>
                    <a:pt x="3055" y="3623"/>
                    <a:pt x="3118" y="3631"/>
                  </a:cubicBezTo>
                  <a:cubicBezTo>
                    <a:pt x="3181" y="3639"/>
                    <a:pt x="3145" y="3670"/>
                    <a:pt x="3145" y="3690"/>
                  </a:cubicBezTo>
                  <a:cubicBezTo>
                    <a:pt x="3145" y="3710"/>
                    <a:pt x="3216" y="3761"/>
                    <a:pt x="3244" y="3765"/>
                  </a:cubicBezTo>
                  <a:cubicBezTo>
                    <a:pt x="3249" y="3766"/>
                    <a:pt x="3256" y="3772"/>
                    <a:pt x="3264" y="3781"/>
                  </a:cubicBezTo>
                  <a:cubicBezTo>
                    <a:pt x="3284" y="3772"/>
                    <a:pt x="3318" y="3788"/>
                    <a:pt x="3325" y="3765"/>
                  </a:cubicBezTo>
                  <a:cubicBezTo>
                    <a:pt x="3334" y="3739"/>
                    <a:pt x="3367" y="3746"/>
                    <a:pt x="3380" y="3768"/>
                  </a:cubicBezTo>
                  <a:cubicBezTo>
                    <a:pt x="3393" y="3790"/>
                    <a:pt x="3408" y="3795"/>
                    <a:pt x="3437" y="3768"/>
                  </a:cubicBezTo>
                  <a:cubicBezTo>
                    <a:pt x="3467" y="3741"/>
                    <a:pt x="3482" y="3795"/>
                    <a:pt x="3464" y="3809"/>
                  </a:cubicBezTo>
                  <a:cubicBezTo>
                    <a:pt x="3446" y="3824"/>
                    <a:pt x="3458" y="3870"/>
                    <a:pt x="3486" y="3896"/>
                  </a:cubicBezTo>
                  <a:cubicBezTo>
                    <a:pt x="3514" y="3923"/>
                    <a:pt x="3519" y="3880"/>
                    <a:pt x="3513" y="3854"/>
                  </a:cubicBezTo>
                  <a:cubicBezTo>
                    <a:pt x="3507" y="3827"/>
                    <a:pt x="3560" y="3801"/>
                    <a:pt x="3653" y="3770"/>
                  </a:cubicBezTo>
                  <a:cubicBezTo>
                    <a:pt x="3746" y="3739"/>
                    <a:pt x="3846" y="3671"/>
                    <a:pt x="3848" y="3656"/>
                  </a:cubicBezTo>
                  <a:cubicBezTo>
                    <a:pt x="3849" y="3641"/>
                    <a:pt x="3914" y="3682"/>
                    <a:pt x="3945" y="3659"/>
                  </a:cubicBezTo>
                  <a:cubicBezTo>
                    <a:pt x="3976" y="3635"/>
                    <a:pt x="4088" y="3632"/>
                    <a:pt x="4118" y="3631"/>
                  </a:cubicBezTo>
                  <a:cubicBezTo>
                    <a:pt x="4147" y="3629"/>
                    <a:pt x="4146" y="3604"/>
                    <a:pt x="4177" y="3579"/>
                  </a:cubicBezTo>
                  <a:cubicBezTo>
                    <a:pt x="4208" y="3554"/>
                    <a:pt x="4200" y="3542"/>
                    <a:pt x="4236" y="3532"/>
                  </a:cubicBezTo>
                  <a:cubicBezTo>
                    <a:pt x="4271" y="3522"/>
                    <a:pt x="4293" y="3489"/>
                    <a:pt x="4293" y="3471"/>
                  </a:cubicBezTo>
                  <a:cubicBezTo>
                    <a:pt x="4293" y="3454"/>
                    <a:pt x="4360" y="3448"/>
                    <a:pt x="4361" y="3429"/>
                  </a:cubicBezTo>
                  <a:cubicBezTo>
                    <a:pt x="4363" y="3410"/>
                    <a:pt x="4411" y="3404"/>
                    <a:pt x="4411" y="3380"/>
                  </a:cubicBezTo>
                  <a:cubicBezTo>
                    <a:pt x="4411" y="3356"/>
                    <a:pt x="4441" y="3361"/>
                    <a:pt x="4454" y="3343"/>
                  </a:cubicBezTo>
                  <a:cubicBezTo>
                    <a:pt x="4468" y="3325"/>
                    <a:pt x="4444" y="3274"/>
                    <a:pt x="4468" y="3266"/>
                  </a:cubicBezTo>
                  <a:cubicBezTo>
                    <a:pt x="4491" y="3259"/>
                    <a:pt x="4459" y="3231"/>
                    <a:pt x="4454" y="3218"/>
                  </a:cubicBezTo>
                  <a:cubicBezTo>
                    <a:pt x="4450" y="3204"/>
                    <a:pt x="4499" y="3201"/>
                    <a:pt x="4524" y="3185"/>
                  </a:cubicBezTo>
                  <a:cubicBezTo>
                    <a:pt x="4549" y="3169"/>
                    <a:pt x="4565" y="3144"/>
                    <a:pt x="4569" y="3116"/>
                  </a:cubicBezTo>
                  <a:cubicBezTo>
                    <a:pt x="4574" y="3088"/>
                    <a:pt x="4615" y="3063"/>
                    <a:pt x="4634" y="3055"/>
                  </a:cubicBezTo>
                  <a:cubicBezTo>
                    <a:pt x="4653" y="3048"/>
                    <a:pt x="4661" y="3008"/>
                    <a:pt x="4655" y="2974"/>
                  </a:cubicBezTo>
                  <a:cubicBezTo>
                    <a:pt x="4649" y="2940"/>
                    <a:pt x="4689" y="2949"/>
                    <a:pt x="4671" y="2936"/>
                  </a:cubicBezTo>
                  <a:cubicBezTo>
                    <a:pt x="4653" y="2922"/>
                    <a:pt x="4679" y="2886"/>
                    <a:pt x="4714" y="2875"/>
                  </a:cubicBezTo>
                  <a:cubicBezTo>
                    <a:pt x="4749" y="2865"/>
                    <a:pt x="4692" y="2849"/>
                    <a:pt x="4673" y="2863"/>
                  </a:cubicBezTo>
                  <a:cubicBezTo>
                    <a:pt x="4653" y="2878"/>
                    <a:pt x="4633" y="2821"/>
                    <a:pt x="4615" y="2843"/>
                  </a:cubicBezTo>
                  <a:cubicBezTo>
                    <a:pt x="4597" y="2865"/>
                    <a:pt x="4547" y="2829"/>
                    <a:pt x="4580" y="2822"/>
                  </a:cubicBezTo>
                  <a:cubicBezTo>
                    <a:pt x="4612" y="2815"/>
                    <a:pt x="4662" y="2778"/>
                    <a:pt x="4684" y="2770"/>
                  </a:cubicBezTo>
                  <a:cubicBezTo>
                    <a:pt x="4707" y="2763"/>
                    <a:pt x="4652" y="2714"/>
                    <a:pt x="4624" y="2716"/>
                  </a:cubicBezTo>
                  <a:cubicBezTo>
                    <a:pt x="4596" y="2717"/>
                    <a:pt x="4565" y="2651"/>
                    <a:pt x="4535" y="2651"/>
                  </a:cubicBezTo>
                  <a:cubicBezTo>
                    <a:pt x="4506" y="2651"/>
                    <a:pt x="4558" y="2630"/>
                    <a:pt x="4591" y="2648"/>
                  </a:cubicBezTo>
                  <a:cubicBezTo>
                    <a:pt x="4625" y="2666"/>
                    <a:pt x="4665" y="2680"/>
                    <a:pt x="4680" y="2666"/>
                  </a:cubicBezTo>
                  <a:cubicBezTo>
                    <a:pt x="4695" y="2651"/>
                    <a:pt x="4622" y="2592"/>
                    <a:pt x="4596" y="2571"/>
                  </a:cubicBezTo>
                  <a:cubicBezTo>
                    <a:pt x="4569" y="2551"/>
                    <a:pt x="4594" y="2522"/>
                    <a:pt x="4578" y="2511"/>
                  </a:cubicBezTo>
                  <a:cubicBezTo>
                    <a:pt x="4562" y="2499"/>
                    <a:pt x="4527" y="2424"/>
                    <a:pt x="4515" y="2390"/>
                  </a:cubicBezTo>
                  <a:cubicBezTo>
                    <a:pt x="4503" y="2356"/>
                    <a:pt x="4441" y="2350"/>
                    <a:pt x="4426" y="2328"/>
                  </a:cubicBezTo>
                  <a:cubicBezTo>
                    <a:pt x="4411" y="2306"/>
                    <a:pt x="4428" y="2254"/>
                    <a:pt x="4473" y="2235"/>
                  </a:cubicBezTo>
                  <a:cubicBezTo>
                    <a:pt x="4519" y="2216"/>
                    <a:pt x="4500" y="2177"/>
                    <a:pt x="4521" y="2182"/>
                  </a:cubicBezTo>
                  <a:cubicBezTo>
                    <a:pt x="4541" y="2186"/>
                    <a:pt x="4559" y="2177"/>
                    <a:pt x="4575" y="2143"/>
                  </a:cubicBezTo>
                  <a:cubicBezTo>
                    <a:pt x="4591" y="2109"/>
                    <a:pt x="4620" y="2130"/>
                    <a:pt x="4636" y="2112"/>
                  </a:cubicBezTo>
                  <a:cubicBezTo>
                    <a:pt x="4652" y="2095"/>
                    <a:pt x="4724" y="2096"/>
                    <a:pt x="4749" y="2078"/>
                  </a:cubicBezTo>
                  <a:cubicBezTo>
                    <a:pt x="4774" y="2061"/>
                    <a:pt x="4726" y="2006"/>
                    <a:pt x="4692" y="2015"/>
                  </a:cubicBezTo>
                  <a:cubicBezTo>
                    <a:pt x="4658" y="2024"/>
                    <a:pt x="4618" y="2010"/>
                    <a:pt x="4594" y="1975"/>
                  </a:cubicBezTo>
                  <a:cubicBezTo>
                    <a:pt x="4571" y="1940"/>
                    <a:pt x="4509" y="2040"/>
                    <a:pt x="4462" y="2062"/>
                  </a:cubicBezTo>
                  <a:cubicBezTo>
                    <a:pt x="4414" y="2084"/>
                    <a:pt x="4383" y="2022"/>
                    <a:pt x="4400" y="1982"/>
                  </a:cubicBezTo>
                  <a:cubicBezTo>
                    <a:pt x="4416" y="1943"/>
                    <a:pt x="4363" y="1944"/>
                    <a:pt x="4296" y="1947"/>
                  </a:cubicBezTo>
                  <a:cubicBezTo>
                    <a:pt x="4230" y="1950"/>
                    <a:pt x="4255" y="1829"/>
                    <a:pt x="4295" y="1823"/>
                  </a:cubicBezTo>
                  <a:cubicBezTo>
                    <a:pt x="4335" y="1817"/>
                    <a:pt x="4394" y="1860"/>
                    <a:pt x="4419" y="1786"/>
                  </a:cubicBezTo>
                  <a:cubicBezTo>
                    <a:pt x="4444" y="1712"/>
                    <a:pt x="4479" y="1770"/>
                    <a:pt x="4535" y="1705"/>
                  </a:cubicBezTo>
                  <a:cubicBezTo>
                    <a:pt x="4591" y="1640"/>
                    <a:pt x="4656" y="1600"/>
                    <a:pt x="4705" y="1639"/>
                  </a:cubicBezTo>
                  <a:cubicBezTo>
                    <a:pt x="4754" y="1677"/>
                    <a:pt x="4653" y="1737"/>
                    <a:pt x="4637" y="1774"/>
                  </a:cubicBezTo>
                  <a:cubicBezTo>
                    <a:pt x="4621" y="1811"/>
                    <a:pt x="4652" y="1823"/>
                    <a:pt x="4622" y="1851"/>
                  </a:cubicBezTo>
                  <a:cubicBezTo>
                    <a:pt x="4593" y="1879"/>
                    <a:pt x="4634" y="1886"/>
                    <a:pt x="4692" y="1850"/>
                  </a:cubicBezTo>
                  <a:cubicBezTo>
                    <a:pt x="4749" y="1813"/>
                    <a:pt x="4820" y="1768"/>
                    <a:pt x="4876" y="1746"/>
                  </a:cubicBezTo>
                  <a:cubicBezTo>
                    <a:pt x="4891" y="1740"/>
                    <a:pt x="4908" y="1739"/>
                    <a:pt x="4924" y="1740"/>
                  </a:cubicBezTo>
                  <a:cubicBezTo>
                    <a:pt x="4932" y="1719"/>
                    <a:pt x="4942" y="1702"/>
                    <a:pt x="4953" y="1696"/>
                  </a:cubicBezTo>
                  <a:cubicBezTo>
                    <a:pt x="4991" y="1677"/>
                    <a:pt x="5120" y="1619"/>
                    <a:pt x="5139" y="1593"/>
                  </a:cubicBezTo>
                  <a:cubicBezTo>
                    <a:pt x="5158" y="1568"/>
                    <a:pt x="5178" y="1523"/>
                    <a:pt x="5203" y="1523"/>
                  </a:cubicBezTo>
                  <a:cubicBezTo>
                    <a:pt x="5229" y="1523"/>
                    <a:pt x="5229" y="1548"/>
                    <a:pt x="5268" y="1548"/>
                  </a:cubicBezTo>
                  <a:cubicBezTo>
                    <a:pt x="5306" y="1548"/>
                    <a:pt x="5351" y="1561"/>
                    <a:pt x="5332" y="1529"/>
                  </a:cubicBezTo>
                  <a:cubicBezTo>
                    <a:pt x="5313" y="1497"/>
                    <a:pt x="5326" y="1497"/>
                    <a:pt x="5371" y="1490"/>
                  </a:cubicBezTo>
                  <a:cubicBezTo>
                    <a:pt x="5416" y="1484"/>
                    <a:pt x="5409" y="1439"/>
                    <a:pt x="5441" y="1439"/>
                  </a:cubicBezTo>
                  <a:cubicBezTo>
                    <a:pt x="5473" y="1439"/>
                    <a:pt x="5467" y="1362"/>
                    <a:pt x="5499" y="1362"/>
                  </a:cubicBezTo>
                  <a:cubicBezTo>
                    <a:pt x="5531" y="1362"/>
                    <a:pt x="5544" y="1407"/>
                    <a:pt x="5583" y="1394"/>
                  </a:cubicBezTo>
                  <a:cubicBezTo>
                    <a:pt x="5590" y="1392"/>
                    <a:pt x="5600" y="1394"/>
                    <a:pt x="5610" y="1398"/>
                  </a:cubicBezTo>
                  <a:cubicBezTo>
                    <a:pt x="5618" y="1392"/>
                    <a:pt x="5626" y="1386"/>
                    <a:pt x="5635" y="1380"/>
                  </a:cubicBezTo>
                  <a:cubicBezTo>
                    <a:pt x="5631" y="1339"/>
                    <a:pt x="5635" y="1303"/>
                    <a:pt x="5628" y="1284"/>
                  </a:cubicBezTo>
                  <a:cubicBezTo>
                    <a:pt x="5613" y="1249"/>
                    <a:pt x="5628" y="1222"/>
                    <a:pt x="5621" y="1202"/>
                  </a:cubicBezTo>
                  <a:cubicBezTo>
                    <a:pt x="5616" y="1181"/>
                    <a:pt x="5613" y="1131"/>
                    <a:pt x="5636" y="1131"/>
                  </a:cubicBezTo>
                  <a:cubicBezTo>
                    <a:pt x="5660" y="1131"/>
                    <a:pt x="5689" y="1072"/>
                    <a:pt x="5719" y="1093"/>
                  </a:cubicBezTo>
                  <a:cubicBezTo>
                    <a:pt x="5748" y="1113"/>
                    <a:pt x="5807" y="1119"/>
                    <a:pt x="5807" y="1093"/>
                  </a:cubicBezTo>
                  <a:cubicBezTo>
                    <a:pt x="5807" y="1066"/>
                    <a:pt x="5849" y="1063"/>
                    <a:pt x="5855" y="1028"/>
                  </a:cubicBezTo>
                  <a:cubicBezTo>
                    <a:pt x="5861" y="992"/>
                    <a:pt x="5905" y="983"/>
                    <a:pt x="5914" y="951"/>
                  </a:cubicBezTo>
                  <a:cubicBezTo>
                    <a:pt x="5923" y="918"/>
                    <a:pt x="5937" y="842"/>
                    <a:pt x="5967" y="824"/>
                  </a:cubicBezTo>
                  <a:cubicBezTo>
                    <a:pt x="5996" y="806"/>
                    <a:pt x="5961" y="794"/>
                    <a:pt x="5964" y="741"/>
                  </a:cubicBezTo>
                  <a:close/>
                  <a:moveTo>
                    <a:pt x="4518" y="3536"/>
                  </a:moveTo>
                  <a:cubicBezTo>
                    <a:pt x="4485" y="3654"/>
                    <a:pt x="4561" y="3715"/>
                    <a:pt x="4571" y="3708"/>
                  </a:cubicBezTo>
                  <a:cubicBezTo>
                    <a:pt x="4600" y="3687"/>
                    <a:pt x="4721" y="3433"/>
                    <a:pt x="4695" y="3398"/>
                  </a:cubicBezTo>
                  <a:cubicBezTo>
                    <a:pt x="4668" y="3362"/>
                    <a:pt x="4550" y="3418"/>
                    <a:pt x="4518" y="3536"/>
                  </a:cubicBezTo>
                  <a:close/>
                  <a:moveTo>
                    <a:pt x="3464" y="3938"/>
                  </a:moveTo>
                  <a:cubicBezTo>
                    <a:pt x="3426" y="3938"/>
                    <a:pt x="3328" y="3994"/>
                    <a:pt x="3367" y="4074"/>
                  </a:cubicBezTo>
                  <a:cubicBezTo>
                    <a:pt x="3405" y="4153"/>
                    <a:pt x="3532" y="4100"/>
                    <a:pt x="3535" y="4065"/>
                  </a:cubicBezTo>
                  <a:cubicBezTo>
                    <a:pt x="3538" y="4029"/>
                    <a:pt x="3596" y="3973"/>
                    <a:pt x="3588" y="3947"/>
                  </a:cubicBezTo>
                  <a:cubicBezTo>
                    <a:pt x="3582" y="3926"/>
                    <a:pt x="3502" y="3938"/>
                    <a:pt x="3464" y="393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49" name="Freeform 145">
              <a:extLst>
                <a:ext uri="{FF2B5EF4-FFF2-40B4-BE49-F238E27FC236}">
                  <a16:creationId xmlns:a16="http://schemas.microsoft.com/office/drawing/2014/main" id="{C706F4AB-8058-993E-FF0F-B396ACE85137}"/>
                </a:ext>
              </a:extLst>
            </p:cNvPr>
            <p:cNvSpPr>
              <a:spLocks noEditPoints="1"/>
            </p:cNvSpPr>
            <p:nvPr/>
          </p:nvSpPr>
          <p:spPr bwMode="auto">
            <a:xfrm>
              <a:off x="9805147" y="3767657"/>
              <a:ext cx="337785" cy="470817"/>
            </a:xfrm>
            <a:custGeom>
              <a:avLst/>
              <a:gdLst>
                <a:gd name="T0" fmla="*/ 512 w 967"/>
                <a:gd name="T1" fmla="*/ 519 h 1348"/>
                <a:gd name="T2" fmla="*/ 633 w 967"/>
                <a:gd name="T3" fmla="*/ 607 h 1348"/>
                <a:gd name="T4" fmla="*/ 663 w 967"/>
                <a:gd name="T5" fmla="*/ 696 h 1348"/>
                <a:gd name="T6" fmla="*/ 704 w 967"/>
                <a:gd name="T7" fmla="*/ 740 h 1348"/>
                <a:gd name="T8" fmla="*/ 754 w 967"/>
                <a:gd name="T9" fmla="*/ 864 h 1348"/>
                <a:gd name="T10" fmla="*/ 787 w 967"/>
                <a:gd name="T11" fmla="*/ 838 h 1348"/>
                <a:gd name="T12" fmla="*/ 831 w 967"/>
                <a:gd name="T13" fmla="*/ 779 h 1348"/>
                <a:gd name="T14" fmla="*/ 805 w 967"/>
                <a:gd name="T15" fmla="*/ 658 h 1348"/>
                <a:gd name="T16" fmla="*/ 692 w 967"/>
                <a:gd name="T17" fmla="*/ 578 h 1348"/>
                <a:gd name="T18" fmla="*/ 624 w 967"/>
                <a:gd name="T19" fmla="*/ 489 h 1348"/>
                <a:gd name="T20" fmla="*/ 486 w 967"/>
                <a:gd name="T21" fmla="*/ 466 h 1348"/>
                <a:gd name="T22" fmla="*/ 436 w 967"/>
                <a:gd name="T23" fmla="*/ 374 h 1348"/>
                <a:gd name="T24" fmla="*/ 503 w 967"/>
                <a:gd name="T25" fmla="*/ 233 h 1348"/>
                <a:gd name="T26" fmla="*/ 498 w 967"/>
                <a:gd name="T27" fmla="*/ 70 h 1348"/>
                <a:gd name="T28" fmla="*/ 480 w 967"/>
                <a:gd name="T29" fmla="*/ 35 h 1348"/>
                <a:gd name="T30" fmla="*/ 335 w 967"/>
                <a:gd name="T31" fmla="*/ 23 h 1348"/>
                <a:gd name="T32" fmla="*/ 315 w 967"/>
                <a:gd name="T33" fmla="*/ 256 h 1348"/>
                <a:gd name="T34" fmla="*/ 267 w 967"/>
                <a:gd name="T35" fmla="*/ 244 h 1348"/>
                <a:gd name="T36" fmla="*/ 294 w 967"/>
                <a:gd name="T37" fmla="*/ 380 h 1348"/>
                <a:gd name="T38" fmla="*/ 320 w 967"/>
                <a:gd name="T39" fmla="*/ 457 h 1348"/>
                <a:gd name="T40" fmla="*/ 421 w 967"/>
                <a:gd name="T41" fmla="*/ 489 h 1348"/>
                <a:gd name="T42" fmla="*/ 512 w 967"/>
                <a:gd name="T43" fmla="*/ 519 h 1348"/>
                <a:gd name="T44" fmla="*/ 323 w 967"/>
                <a:gd name="T45" fmla="*/ 545 h 1348"/>
                <a:gd name="T46" fmla="*/ 418 w 967"/>
                <a:gd name="T47" fmla="*/ 652 h 1348"/>
                <a:gd name="T48" fmla="*/ 323 w 967"/>
                <a:gd name="T49" fmla="*/ 545 h 1348"/>
                <a:gd name="T50" fmla="*/ 489 w 967"/>
                <a:gd name="T51" fmla="*/ 832 h 1348"/>
                <a:gd name="T52" fmla="*/ 542 w 967"/>
                <a:gd name="T53" fmla="*/ 802 h 1348"/>
                <a:gd name="T54" fmla="*/ 551 w 967"/>
                <a:gd name="T55" fmla="*/ 882 h 1348"/>
                <a:gd name="T56" fmla="*/ 565 w 967"/>
                <a:gd name="T57" fmla="*/ 991 h 1348"/>
                <a:gd name="T58" fmla="*/ 672 w 967"/>
                <a:gd name="T59" fmla="*/ 832 h 1348"/>
                <a:gd name="T60" fmla="*/ 633 w 967"/>
                <a:gd name="T61" fmla="*/ 814 h 1348"/>
                <a:gd name="T62" fmla="*/ 483 w 967"/>
                <a:gd name="T63" fmla="*/ 696 h 1348"/>
                <a:gd name="T64" fmla="*/ 489 w 967"/>
                <a:gd name="T65" fmla="*/ 832 h 1348"/>
                <a:gd name="T66" fmla="*/ 140 w 967"/>
                <a:gd name="T67" fmla="*/ 888 h 1348"/>
                <a:gd name="T68" fmla="*/ 13 w 967"/>
                <a:gd name="T69" fmla="*/ 1053 h 1348"/>
                <a:gd name="T70" fmla="*/ 194 w 967"/>
                <a:gd name="T71" fmla="*/ 885 h 1348"/>
                <a:gd name="T72" fmla="*/ 220 w 967"/>
                <a:gd name="T73" fmla="*/ 779 h 1348"/>
                <a:gd name="T74" fmla="*/ 140 w 967"/>
                <a:gd name="T75" fmla="*/ 888 h 1348"/>
                <a:gd name="T76" fmla="*/ 666 w 967"/>
                <a:gd name="T77" fmla="*/ 947 h 1348"/>
                <a:gd name="T78" fmla="*/ 740 w 967"/>
                <a:gd name="T79" fmla="*/ 900 h 1348"/>
                <a:gd name="T80" fmla="*/ 666 w 967"/>
                <a:gd name="T81" fmla="*/ 947 h 1348"/>
                <a:gd name="T82" fmla="*/ 931 w 967"/>
                <a:gd name="T83" fmla="*/ 1177 h 1348"/>
                <a:gd name="T84" fmla="*/ 908 w 967"/>
                <a:gd name="T85" fmla="*/ 956 h 1348"/>
                <a:gd name="T86" fmla="*/ 837 w 967"/>
                <a:gd name="T87" fmla="*/ 950 h 1348"/>
                <a:gd name="T88" fmla="*/ 781 w 967"/>
                <a:gd name="T89" fmla="*/ 1003 h 1348"/>
                <a:gd name="T90" fmla="*/ 722 w 967"/>
                <a:gd name="T91" fmla="*/ 1047 h 1348"/>
                <a:gd name="T92" fmla="*/ 633 w 967"/>
                <a:gd name="T93" fmla="*/ 1027 h 1348"/>
                <a:gd name="T94" fmla="*/ 518 w 967"/>
                <a:gd name="T95" fmla="*/ 1095 h 1348"/>
                <a:gd name="T96" fmla="*/ 480 w 967"/>
                <a:gd name="T97" fmla="*/ 1198 h 1348"/>
                <a:gd name="T98" fmla="*/ 568 w 967"/>
                <a:gd name="T99" fmla="*/ 1151 h 1348"/>
                <a:gd name="T100" fmla="*/ 642 w 967"/>
                <a:gd name="T101" fmla="*/ 1124 h 1348"/>
                <a:gd name="T102" fmla="*/ 725 w 967"/>
                <a:gd name="T103" fmla="*/ 1295 h 1348"/>
                <a:gd name="T104" fmla="*/ 828 w 967"/>
                <a:gd name="T105" fmla="*/ 1348 h 1348"/>
                <a:gd name="T106" fmla="*/ 825 w 967"/>
                <a:gd name="T107" fmla="*/ 1221 h 1348"/>
                <a:gd name="T108" fmla="*/ 931 w 967"/>
                <a:gd name="T109" fmla="*/ 117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7" h="1348">
                  <a:moveTo>
                    <a:pt x="512" y="519"/>
                  </a:moveTo>
                  <a:cubicBezTo>
                    <a:pt x="568" y="510"/>
                    <a:pt x="645" y="581"/>
                    <a:pt x="633" y="607"/>
                  </a:cubicBezTo>
                  <a:cubicBezTo>
                    <a:pt x="621" y="634"/>
                    <a:pt x="636" y="720"/>
                    <a:pt x="663" y="696"/>
                  </a:cubicBezTo>
                  <a:cubicBezTo>
                    <a:pt x="689" y="672"/>
                    <a:pt x="731" y="702"/>
                    <a:pt x="704" y="740"/>
                  </a:cubicBezTo>
                  <a:cubicBezTo>
                    <a:pt x="678" y="779"/>
                    <a:pt x="745" y="817"/>
                    <a:pt x="754" y="864"/>
                  </a:cubicBezTo>
                  <a:cubicBezTo>
                    <a:pt x="763" y="911"/>
                    <a:pt x="793" y="873"/>
                    <a:pt x="787" y="838"/>
                  </a:cubicBezTo>
                  <a:cubicBezTo>
                    <a:pt x="781" y="802"/>
                    <a:pt x="793" y="805"/>
                    <a:pt x="831" y="779"/>
                  </a:cubicBezTo>
                  <a:cubicBezTo>
                    <a:pt x="869" y="752"/>
                    <a:pt x="828" y="708"/>
                    <a:pt x="805" y="658"/>
                  </a:cubicBezTo>
                  <a:cubicBezTo>
                    <a:pt x="781" y="607"/>
                    <a:pt x="692" y="625"/>
                    <a:pt x="692" y="578"/>
                  </a:cubicBezTo>
                  <a:cubicBezTo>
                    <a:pt x="692" y="531"/>
                    <a:pt x="627" y="516"/>
                    <a:pt x="624" y="489"/>
                  </a:cubicBezTo>
                  <a:cubicBezTo>
                    <a:pt x="621" y="463"/>
                    <a:pt x="536" y="436"/>
                    <a:pt x="486" y="466"/>
                  </a:cubicBezTo>
                  <a:cubicBezTo>
                    <a:pt x="436" y="495"/>
                    <a:pt x="471" y="413"/>
                    <a:pt x="436" y="374"/>
                  </a:cubicBezTo>
                  <a:cubicBezTo>
                    <a:pt x="400" y="336"/>
                    <a:pt x="462" y="280"/>
                    <a:pt x="503" y="233"/>
                  </a:cubicBezTo>
                  <a:cubicBezTo>
                    <a:pt x="545" y="185"/>
                    <a:pt x="492" y="106"/>
                    <a:pt x="498" y="70"/>
                  </a:cubicBezTo>
                  <a:cubicBezTo>
                    <a:pt x="503" y="35"/>
                    <a:pt x="500" y="23"/>
                    <a:pt x="480" y="35"/>
                  </a:cubicBezTo>
                  <a:cubicBezTo>
                    <a:pt x="459" y="47"/>
                    <a:pt x="374" y="0"/>
                    <a:pt x="335" y="23"/>
                  </a:cubicBezTo>
                  <a:cubicBezTo>
                    <a:pt x="297" y="47"/>
                    <a:pt x="332" y="241"/>
                    <a:pt x="315" y="256"/>
                  </a:cubicBezTo>
                  <a:cubicBezTo>
                    <a:pt x="297" y="271"/>
                    <a:pt x="274" y="225"/>
                    <a:pt x="267" y="244"/>
                  </a:cubicBezTo>
                  <a:cubicBezTo>
                    <a:pt x="258" y="271"/>
                    <a:pt x="270" y="380"/>
                    <a:pt x="294" y="380"/>
                  </a:cubicBezTo>
                  <a:cubicBezTo>
                    <a:pt x="318" y="380"/>
                    <a:pt x="335" y="410"/>
                    <a:pt x="320" y="457"/>
                  </a:cubicBezTo>
                  <a:cubicBezTo>
                    <a:pt x="306" y="504"/>
                    <a:pt x="365" y="510"/>
                    <a:pt x="421" y="489"/>
                  </a:cubicBezTo>
                  <a:cubicBezTo>
                    <a:pt x="477" y="469"/>
                    <a:pt x="456" y="528"/>
                    <a:pt x="512" y="519"/>
                  </a:cubicBezTo>
                  <a:close/>
                  <a:moveTo>
                    <a:pt x="323" y="545"/>
                  </a:moveTo>
                  <a:cubicBezTo>
                    <a:pt x="332" y="587"/>
                    <a:pt x="353" y="672"/>
                    <a:pt x="418" y="652"/>
                  </a:cubicBezTo>
                  <a:cubicBezTo>
                    <a:pt x="483" y="631"/>
                    <a:pt x="317" y="516"/>
                    <a:pt x="323" y="545"/>
                  </a:cubicBezTo>
                  <a:close/>
                  <a:moveTo>
                    <a:pt x="489" y="832"/>
                  </a:moveTo>
                  <a:cubicBezTo>
                    <a:pt x="503" y="829"/>
                    <a:pt x="539" y="832"/>
                    <a:pt x="542" y="802"/>
                  </a:cubicBezTo>
                  <a:cubicBezTo>
                    <a:pt x="545" y="773"/>
                    <a:pt x="577" y="855"/>
                    <a:pt x="551" y="882"/>
                  </a:cubicBezTo>
                  <a:cubicBezTo>
                    <a:pt x="524" y="909"/>
                    <a:pt x="524" y="982"/>
                    <a:pt x="565" y="991"/>
                  </a:cubicBezTo>
                  <a:cubicBezTo>
                    <a:pt x="607" y="1000"/>
                    <a:pt x="683" y="858"/>
                    <a:pt x="672" y="832"/>
                  </a:cubicBezTo>
                  <a:cubicBezTo>
                    <a:pt x="660" y="805"/>
                    <a:pt x="624" y="849"/>
                    <a:pt x="633" y="814"/>
                  </a:cubicBezTo>
                  <a:cubicBezTo>
                    <a:pt x="642" y="779"/>
                    <a:pt x="527" y="687"/>
                    <a:pt x="483" y="696"/>
                  </a:cubicBezTo>
                  <a:cubicBezTo>
                    <a:pt x="439" y="705"/>
                    <a:pt x="454" y="839"/>
                    <a:pt x="489" y="832"/>
                  </a:cubicBezTo>
                  <a:close/>
                  <a:moveTo>
                    <a:pt x="140" y="888"/>
                  </a:moveTo>
                  <a:cubicBezTo>
                    <a:pt x="99" y="941"/>
                    <a:pt x="0" y="1029"/>
                    <a:pt x="13" y="1053"/>
                  </a:cubicBezTo>
                  <a:cubicBezTo>
                    <a:pt x="31" y="1086"/>
                    <a:pt x="140" y="923"/>
                    <a:pt x="194" y="885"/>
                  </a:cubicBezTo>
                  <a:cubicBezTo>
                    <a:pt x="247" y="847"/>
                    <a:pt x="238" y="814"/>
                    <a:pt x="220" y="779"/>
                  </a:cubicBezTo>
                  <a:cubicBezTo>
                    <a:pt x="202" y="743"/>
                    <a:pt x="182" y="835"/>
                    <a:pt x="140" y="888"/>
                  </a:cubicBezTo>
                  <a:close/>
                  <a:moveTo>
                    <a:pt x="666" y="947"/>
                  </a:moveTo>
                  <a:cubicBezTo>
                    <a:pt x="678" y="976"/>
                    <a:pt x="763" y="929"/>
                    <a:pt x="740" y="900"/>
                  </a:cubicBezTo>
                  <a:cubicBezTo>
                    <a:pt x="716" y="870"/>
                    <a:pt x="657" y="925"/>
                    <a:pt x="666" y="947"/>
                  </a:cubicBezTo>
                  <a:close/>
                  <a:moveTo>
                    <a:pt x="931" y="1177"/>
                  </a:moveTo>
                  <a:cubicBezTo>
                    <a:pt x="967" y="1136"/>
                    <a:pt x="908" y="1027"/>
                    <a:pt x="908" y="956"/>
                  </a:cubicBezTo>
                  <a:cubicBezTo>
                    <a:pt x="908" y="885"/>
                    <a:pt x="810" y="905"/>
                    <a:pt x="837" y="950"/>
                  </a:cubicBezTo>
                  <a:cubicBezTo>
                    <a:pt x="864" y="994"/>
                    <a:pt x="787" y="959"/>
                    <a:pt x="781" y="1003"/>
                  </a:cubicBezTo>
                  <a:cubicBezTo>
                    <a:pt x="775" y="1047"/>
                    <a:pt x="719" y="1012"/>
                    <a:pt x="722" y="1047"/>
                  </a:cubicBezTo>
                  <a:cubicBezTo>
                    <a:pt x="725" y="1083"/>
                    <a:pt x="663" y="1047"/>
                    <a:pt x="633" y="1027"/>
                  </a:cubicBezTo>
                  <a:cubicBezTo>
                    <a:pt x="604" y="1006"/>
                    <a:pt x="562" y="1083"/>
                    <a:pt x="518" y="1095"/>
                  </a:cubicBezTo>
                  <a:cubicBezTo>
                    <a:pt x="474" y="1106"/>
                    <a:pt x="450" y="1200"/>
                    <a:pt x="480" y="1198"/>
                  </a:cubicBezTo>
                  <a:cubicBezTo>
                    <a:pt x="515" y="1195"/>
                    <a:pt x="533" y="1147"/>
                    <a:pt x="568" y="1151"/>
                  </a:cubicBezTo>
                  <a:cubicBezTo>
                    <a:pt x="604" y="1153"/>
                    <a:pt x="592" y="1115"/>
                    <a:pt x="642" y="1124"/>
                  </a:cubicBezTo>
                  <a:cubicBezTo>
                    <a:pt x="692" y="1133"/>
                    <a:pt x="657" y="1283"/>
                    <a:pt x="725" y="1295"/>
                  </a:cubicBezTo>
                  <a:cubicBezTo>
                    <a:pt x="793" y="1307"/>
                    <a:pt x="796" y="1348"/>
                    <a:pt x="828" y="1348"/>
                  </a:cubicBezTo>
                  <a:cubicBezTo>
                    <a:pt x="861" y="1348"/>
                    <a:pt x="822" y="1254"/>
                    <a:pt x="825" y="1221"/>
                  </a:cubicBezTo>
                  <a:cubicBezTo>
                    <a:pt x="828" y="1189"/>
                    <a:pt x="896" y="1218"/>
                    <a:pt x="931" y="117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0" name="Freeform 146">
              <a:extLst>
                <a:ext uri="{FF2B5EF4-FFF2-40B4-BE49-F238E27FC236}">
                  <a16:creationId xmlns:a16="http://schemas.microsoft.com/office/drawing/2014/main" id="{37A749EA-6857-BE27-3DD7-F3ACAD04F6D0}"/>
                </a:ext>
              </a:extLst>
            </p:cNvPr>
            <p:cNvSpPr>
              <a:spLocks noEditPoints="1"/>
            </p:cNvSpPr>
            <p:nvPr/>
          </p:nvSpPr>
          <p:spPr bwMode="auto">
            <a:xfrm>
              <a:off x="10638041" y="4527672"/>
              <a:ext cx="441897" cy="281102"/>
            </a:xfrm>
            <a:custGeom>
              <a:avLst/>
              <a:gdLst>
                <a:gd name="T0" fmla="*/ 910 w 1267"/>
                <a:gd name="T1" fmla="*/ 741 h 806"/>
                <a:gd name="T2" fmla="*/ 839 w 1267"/>
                <a:gd name="T3" fmla="*/ 674 h 806"/>
                <a:gd name="T4" fmla="*/ 738 w 1267"/>
                <a:gd name="T5" fmla="*/ 626 h 806"/>
                <a:gd name="T6" fmla="*/ 668 w 1267"/>
                <a:gd name="T7" fmla="*/ 494 h 806"/>
                <a:gd name="T8" fmla="*/ 644 w 1267"/>
                <a:gd name="T9" fmla="*/ 411 h 806"/>
                <a:gd name="T10" fmla="*/ 665 w 1267"/>
                <a:gd name="T11" fmla="*/ 346 h 806"/>
                <a:gd name="T12" fmla="*/ 467 w 1267"/>
                <a:gd name="T13" fmla="*/ 237 h 806"/>
                <a:gd name="T14" fmla="*/ 74 w 1267"/>
                <a:gd name="T15" fmla="*/ 21 h 806"/>
                <a:gd name="T16" fmla="*/ 0 w 1267"/>
                <a:gd name="T17" fmla="*/ 0 h 806"/>
                <a:gd name="T18" fmla="*/ 0 w 1267"/>
                <a:gd name="T19" fmla="*/ 630 h 806"/>
                <a:gd name="T20" fmla="*/ 107 w 1267"/>
                <a:gd name="T21" fmla="*/ 665 h 806"/>
                <a:gd name="T22" fmla="*/ 228 w 1267"/>
                <a:gd name="T23" fmla="*/ 597 h 806"/>
                <a:gd name="T24" fmla="*/ 287 w 1267"/>
                <a:gd name="T25" fmla="*/ 523 h 806"/>
                <a:gd name="T26" fmla="*/ 496 w 1267"/>
                <a:gd name="T27" fmla="*/ 570 h 806"/>
                <a:gd name="T28" fmla="*/ 715 w 1267"/>
                <a:gd name="T29" fmla="*/ 765 h 806"/>
                <a:gd name="T30" fmla="*/ 924 w 1267"/>
                <a:gd name="T31" fmla="*/ 803 h 806"/>
                <a:gd name="T32" fmla="*/ 910 w 1267"/>
                <a:gd name="T33" fmla="*/ 741 h 806"/>
                <a:gd name="T34" fmla="*/ 1078 w 1267"/>
                <a:gd name="T35" fmla="*/ 216 h 806"/>
                <a:gd name="T36" fmla="*/ 957 w 1267"/>
                <a:gd name="T37" fmla="*/ 287 h 806"/>
                <a:gd name="T38" fmla="*/ 744 w 1267"/>
                <a:gd name="T39" fmla="*/ 296 h 806"/>
                <a:gd name="T40" fmla="*/ 907 w 1267"/>
                <a:gd name="T41" fmla="*/ 370 h 806"/>
                <a:gd name="T42" fmla="*/ 1113 w 1267"/>
                <a:gd name="T43" fmla="*/ 266 h 806"/>
                <a:gd name="T44" fmla="*/ 1143 w 1267"/>
                <a:gd name="T45" fmla="*/ 178 h 806"/>
                <a:gd name="T46" fmla="*/ 1078 w 1267"/>
                <a:gd name="T47" fmla="*/ 216 h 806"/>
                <a:gd name="T48" fmla="*/ 1178 w 1267"/>
                <a:gd name="T49" fmla="*/ 104 h 806"/>
                <a:gd name="T50" fmla="*/ 1149 w 1267"/>
                <a:gd name="T51" fmla="*/ 110 h 806"/>
                <a:gd name="T52" fmla="*/ 1211 w 1267"/>
                <a:gd name="T53" fmla="*/ 204 h 806"/>
                <a:gd name="T54" fmla="*/ 1178 w 1267"/>
                <a:gd name="T55" fmla="*/ 10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7" h="806">
                  <a:moveTo>
                    <a:pt x="910" y="741"/>
                  </a:moveTo>
                  <a:cubicBezTo>
                    <a:pt x="889" y="733"/>
                    <a:pt x="836" y="697"/>
                    <a:pt x="839" y="674"/>
                  </a:cubicBezTo>
                  <a:cubicBezTo>
                    <a:pt x="842" y="650"/>
                    <a:pt x="780" y="653"/>
                    <a:pt x="738" y="626"/>
                  </a:cubicBezTo>
                  <a:cubicBezTo>
                    <a:pt x="697" y="600"/>
                    <a:pt x="712" y="514"/>
                    <a:pt x="668" y="494"/>
                  </a:cubicBezTo>
                  <a:cubicBezTo>
                    <a:pt x="623" y="473"/>
                    <a:pt x="591" y="408"/>
                    <a:pt x="644" y="411"/>
                  </a:cubicBezTo>
                  <a:cubicBezTo>
                    <a:pt x="697" y="414"/>
                    <a:pt x="706" y="384"/>
                    <a:pt x="665" y="346"/>
                  </a:cubicBezTo>
                  <a:cubicBezTo>
                    <a:pt x="623" y="308"/>
                    <a:pt x="473" y="293"/>
                    <a:pt x="467" y="237"/>
                  </a:cubicBezTo>
                  <a:cubicBezTo>
                    <a:pt x="461" y="181"/>
                    <a:pt x="192" y="48"/>
                    <a:pt x="74" y="21"/>
                  </a:cubicBezTo>
                  <a:cubicBezTo>
                    <a:pt x="53" y="17"/>
                    <a:pt x="28" y="9"/>
                    <a:pt x="0" y="0"/>
                  </a:cubicBezTo>
                  <a:cubicBezTo>
                    <a:pt x="0" y="630"/>
                    <a:pt x="0" y="630"/>
                    <a:pt x="0" y="630"/>
                  </a:cubicBezTo>
                  <a:cubicBezTo>
                    <a:pt x="28" y="648"/>
                    <a:pt x="62" y="663"/>
                    <a:pt x="107" y="665"/>
                  </a:cubicBezTo>
                  <a:cubicBezTo>
                    <a:pt x="237" y="671"/>
                    <a:pt x="204" y="597"/>
                    <a:pt x="228" y="597"/>
                  </a:cubicBezTo>
                  <a:cubicBezTo>
                    <a:pt x="251" y="597"/>
                    <a:pt x="260" y="556"/>
                    <a:pt x="287" y="523"/>
                  </a:cubicBezTo>
                  <a:cubicBezTo>
                    <a:pt x="313" y="491"/>
                    <a:pt x="428" y="517"/>
                    <a:pt x="496" y="570"/>
                  </a:cubicBezTo>
                  <a:cubicBezTo>
                    <a:pt x="564" y="623"/>
                    <a:pt x="644" y="780"/>
                    <a:pt x="715" y="765"/>
                  </a:cubicBezTo>
                  <a:cubicBezTo>
                    <a:pt x="786" y="750"/>
                    <a:pt x="859" y="806"/>
                    <a:pt x="924" y="803"/>
                  </a:cubicBezTo>
                  <a:cubicBezTo>
                    <a:pt x="989" y="800"/>
                    <a:pt x="930" y="750"/>
                    <a:pt x="910" y="741"/>
                  </a:cubicBezTo>
                  <a:close/>
                  <a:moveTo>
                    <a:pt x="1078" y="216"/>
                  </a:moveTo>
                  <a:cubicBezTo>
                    <a:pt x="1078" y="243"/>
                    <a:pt x="1031" y="257"/>
                    <a:pt x="957" y="287"/>
                  </a:cubicBezTo>
                  <a:cubicBezTo>
                    <a:pt x="883" y="316"/>
                    <a:pt x="749" y="253"/>
                    <a:pt x="744" y="296"/>
                  </a:cubicBezTo>
                  <a:cubicBezTo>
                    <a:pt x="741" y="322"/>
                    <a:pt x="827" y="370"/>
                    <a:pt x="907" y="370"/>
                  </a:cubicBezTo>
                  <a:cubicBezTo>
                    <a:pt x="986" y="370"/>
                    <a:pt x="1113" y="290"/>
                    <a:pt x="1113" y="266"/>
                  </a:cubicBezTo>
                  <a:cubicBezTo>
                    <a:pt x="1113" y="243"/>
                    <a:pt x="1163" y="201"/>
                    <a:pt x="1143" y="178"/>
                  </a:cubicBezTo>
                  <a:cubicBezTo>
                    <a:pt x="1122" y="154"/>
                    <a:pt x="1078" y="190"/>
                    <a:pt x="1078" y="216"/>
                  </a:cubicBezTo>
                  <a:close/>
                  <a:moveTo>
                    <a:pt x="1178" y="104"/>
                  </a:moveTo>
                  <a:cubicBezTo>
                    <a:pt x="1131" y="74"/>
                    <a:pt x="1090" y="54"/>
                    <a:pt x="1149" y="110"/>
                  </a:cubicBezTo>
                  <a:cubicBezTo>
                    <a:pt x="1208" y="166"/>
                    <a:pt x="1176" y="213"/>
                    <a:pt x="1211" y="204"/>
                  </a:cubicBezTo>
                  <a:cubicBezTo>
                    <a:pt x="1267" y="190"/>
                    <a:pt x="1225" y="133"/>
                    <a:pt x="1178" y="10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1" name="Freeform 147">
              <a:extLst>
                <a:ext uri="{FF2B5EF4-FFF2-40B4-BE49-F238E27FC236}">
                  <a16:creationId xmlns:a16="http://schemas.microsoft.com/office/drawing/2014/main" id="{26FB64F1-2D03-992B-20BA-B1096B17D7D2}"/>
                </a:ext>
              </a:extLst>
            </p:cNvPr>
            <p:cNvSpPr>
              <a:spLocks/>
            </p:cNvSpPr>
            <p:nvPr/>
          </p:nvSpPr>
          <p:spPr bwMode="auto">
            <a:xfrm>
              <a:off x="8534983" y="4088090"/>
              <a:ext cx="74035" cy="144600"/>
            </a:xfrm>
            <a:custGeom>
              <a:avLst/>
              <a:gdLst>
                <a:gd name="T0" fmla="*/ 50 w 215"/>
                <a:gd name="T1" fmla="*/ 2 h 414"/>
                <a:gd name="T2" fmla="*/ 14 w 215"/>
                <a:gd name="T3" fmla="*/ 97 h 414"/>
                <a:gd name="T4" fmla="*/ 8 w 215"/>
                <a:gd name="T5" fmla="*/ 229 h 414"/>
                <a:gd name="T6" fmla="*/ 59 w 215"/>
                <a:gd name="T7" fmla="*/ 377 h 414"/>
                <a:gd name="T8" fmla="*/ 212 w 215"/>
                <a:gd name="T9" fmla="*/ 235 h 414"/>
                <a:gd name="T10" fmla="*/ 50 w 215"/>
                <a:gd name="T11" fmla="*/ 2 h 414"/>
              </a:gdLst>
              <a:ahLst/>
              <a:cxnLst>
                <a:cxn ang="0">
                  <a:pos x="T0" y="T1"/>
                </a:cxn>
                <a:cxn ang="0">
                  <a:pos x="T2" y="T3"/>
                </a:cxn>
                <a:cxn ang="0">
                  <a:pos x="T4" y="T5"/>
                </a:cxn>
                <a:cxn ang="0">
                  <a:pos x="T6" y="T7"/>
                </a:cxn>
                <a:cxn ang="0">
                  <a:pos x="T8" y="T9"/>
                </a:cxn>
                <a:cxn ang="0">
                  <a:pos x="T10" y="T11"/>
                </a:cxn>
              </a:cxnLst>
              <a:rect l="0" t="0" r="r" b="b"/>
              <a:pathLst>
                <a:path w="215" h="414">
                  <a:moveTo>
                    <a:pt x="50" y="2"/>
                  </a:moveTo>
                  <a:cubicBezTo>
                    <a:pt x="23" y="5"/>
                    <a:pt x="29" y="58"/>
                    <a:pt x="14" y="97"/>
                  </a:cubicBezTo>
                  <a:cubicBezTo>
                    <a:pt x="0" y="135"/>
                    <a:pt x="3" y="173"/>
                    <a:pt x="8" y="229"/>
                  </a:cubicBezTo>
                  <a:cubicBezTo>
                    <a:pt x="14" y="286"/>
                    <a:pt x="8" y="345"/>
                    <a:pt x="59" y="377"/>
                  </a:cubicBezTo>
                  <a:cubicBezTo>
                    <a:pt x="116" y="414"/>
                    <a:pt x="209" y="318"/>
                    <a:pt x="212" y="235"/>
                  </a:cubicBezTo>
                  <a:cubicBezTo>
                    <a:pt x="215" y="153"/>
                    <a:pt x="72" y="0"/>
                    <a:pt x="50" y="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2" name="Freeform 148">
              <a:extLst>
                <a:ext uri="{FF2B5EF4-FFF2-40B4-BE49-F238E27FC236}">
                  <a16:creationId xmlns:a16="http://schemas.microsoft.com/office/drawing/2014/main" id="{7F2FC48A-C575-A020-F4F7-77A3CA8CFD54}"/>
                </a:ext>
              </a:extLst>
            </p:cNvPr>
            <p:cNvSpPr>
              <a:spLocks/>
            </p:cNvSpPr>
            <p:nvPr/>
          </p:nvSpPr>
          <p:spPr bwMode="auto">
            <a:xfrm>
              <a:off x="7239369" y="4831910"/>
              <a:ext cx="259123" cy="512462"/>
            </a:xfrm>
            <a:custGeom>
              <a:avLst/>
              <a:gdLst>
                <a:gd name="T0" fmla="*/ 625 w 743"/>
                <a:gd name="T1" fmla="*/ 49 h 1468"/>
                <a:gd name="T2" fmla="*/ 590 w 743"/>
                <a:gd name="T3" fmla="*/ 78 h 1468"/>
                <a:gd name="T4" fmla="*/ 575 w 743"/>
                <a:gd name="T5" fmla="*/ 149 h 1468"/>
                <a:gd name="T6" fmla="*/ 516 w 743"/>
                <a:gd name="T7" fmla="*/ 193 h 1468"/>
                <a:gd name="T8" fmla="*/ 466 w 743"/>
                <a:gd name="T9" fmla="*/ 237 h 1468"/>
                <a:gd name="T10" fmla="*/ 463 w 743"/>
                <a:gd name="T11" fmla="*/ 290 h 1468"/>
                <a:gd name="T12" fmla="*/ 389 w 743"/>
                <a:gd name="T13" fmla="*/ 353 h 1468"/>
                <a:gd name="T14" fmla="*/ 251 w 743"/>
                <a:gd name="T15" fmla="*/ 423 h 1468"/>
                <a:gd name="T16" fmla="*/ 124 w 743"/>
                <a:gd name="T17" fmla="*/ 447 h 1468"/>
                <a:gd name="T18" fmla="*/ 82 w 743"/>
                <a:gd name="T19" fmla="*/ 580 h 1468"/>
                <a:gd name="T20" fmla="*/ 94 w 743"/>
                <a:gd name="T21" fmla="*/ 760 h 1468"/>
                <a:gd name="T22" fmla="*/ 70 w 743"/>
                <a:gd name="T23" fmla="*/ 963 h 1468"/>
                <a:gd name="T24" fmla="*/ 32 w 743"/>
                <a:gd name="T25" fmla="*/ 1203 h 1468"/>
                <a:gd name="T26" fmla="*/ 97 w 743"/>
                <a:gd name="T27" fmla="*/ 1391 h 1468"/>
                <a:gd name="T28" fmla="*/ 274 w 743"/>
                <a:gd name="T29" fmla="*/ 1436 h 1468"/>
                <a:gd name="T30" fmla="*/ 377 w 743"/>
                <a:gd name="T31" fmla="*/ 1397 h 1468"/>
                <a:gd name="T32" fmla="*/ 522 w 743"/>
                <a:gd name="T33" fmla="*/ 978 h 1468"/>
                <a:gd name="T34" fmla="*/ 631 w 743"/>
                <a:gd name="T35" fmla="*/ 589 h 1468"/>
                <a:gd name="T36" fmla="*/ 649 w 743"/>
                <a:gd name="T37" fmla="*/ 476 h 1468"/>
                <a:gd name="T38" fmla="*/ 675 w 743"/>
                <a:gd name="T39" fmla="*/ 414 h 1468"/>
                <a:gd name="T40" fmla="*/ 734 w 743"/>
                <a:gd name="T41" fmla="*/ 403 h 1468"/>
                <a:gd name="T42" fmla="*/ 696 w 743"/>
                <a:gd name="T43" fmla="*/ 214 h 1468"/>
                <a:gd name="T44" fmla="*/ 625 w 743"/>
                <a:gd name="T45" fmla="*/ 49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1468">
                  <a:moveTo>
                    <a:pt x="625" y="49"/>
                  </a:moveTo>
                  <a:cubicBezTo>
                    <a:pt x="612" y="0"/>
                    <a:pt x="602" y="66"/>
                    <a:pt x="590" y="78"/>
                  </a:cubicBezTo>
                  <a:cubicBezTo>
                    <a:pt x="578" y="90"/>
                    <a:pt x="572" y="125"/>
                    <a:pt x="575" y="149"/>
                  </a:cubicBezTo>
                  <a:cubicBezTo>
                    <a:pt x="578" y="173"/>
                    <a:pt x="540" y="196"/>
                    <a:pt x="516" y="193"/>
                  </a:cubicBezTo>
                  <a:cubicBezTo>
                    <a:pt x="493" y="190"/>
                    <a:pt x="454" y="205"/>
                    <a:pt x="466" y="237"/>
                  </a:cubicBezTo>
                  <a:cubicBezTo>
                    <a:pt x="478" y="270"/>
                    <a:pt x="448" y="264"/>
                    <a:pt x="463" y="290"/>
                  </a:cubicBezTo>
                  <a:cubicBezTo>
                    <a:pt x="478" y="317"/>
                    <a:pt x="431" y="350"/>
                    <a:pt x="389" y="353"/>
                  </a:cubicBezTo>
                  <a:cubicBezTo>
                    <a:pt x="348" y="355"/>
                    <a:pt x="295" y="429"/>
                    <a:pt x="251" y="423"/>
                  </a:cubicBezTo>
                  <a:cubicBezTo>
                    <a:pt x="206" y="418"/>
                    <a:pt x="162" y="453"/>
                    <a:pt x="124" y="447"/>
                  </a:cubicBezTo>
                  <a:cubicBezTo>
                    <a:pt x="85" y="441"/>
                    <a:pt x="112" y="527"/>
                    <a:pt x="82" y="580"/>
                  </a:cubicBezTo>
                  <a:cubicBezTo>
                    <a:pt x="53" y="633"/>
                    <a:pt x="67" y="695"/>
                    <a:pt x="94" y="760"/>
                  </a:cubicBezTo>
                  <a:cubicBezTo>
                    <a:pt x="121" y="825"/>
                    <a:pt x="141" y="878"/>
                    <a:pt x="70" y="963"/>
                  </a:cubicBezTo>
                  <a:cubicBezTo>
                    <a:pt x="0" y="1049"/>
                    <a:pt x="5" y="1143"/>
                    <a:pt x="32" y="1203"/>
                  </a:cubicBezTo>
                  <a:cubicBezTo>
                    <a:pt x="59" y="1262"/>
                    <a:pt x="59" y="1350"/>
                    <a:pt x="97" y="1391"/>
                  </a:cubicBezTo>
                  <a:cubicBezTo>
                    <a:pt x="135" y="1433"/>
                    <a:pt x="242" y="1468"/>
                    <a:pt x="274" y="1436"/>
                  </a:cubicBezTo>
                  <a:cubicBezTo>
                    <a:pt x="307" y="1403"/>
                    <a:pt x="341" y="1440"/>
                    <a:pt x="377" y="1397"/>
                  </a:cubicBezTo>
                  <a:cubicBezTo>
                    <a:pt x="413" y="1356"/>
                    <a:pt x="472" y="1129"/>
                    <a:pt x="522" y="978"/>
                  </a:cubicBezTo>
                  <a:cubicBezTo>
                    <a:pt x="572" y="828"/>
                    <a:pt x="637" y="630"/>
                    <a:pt x="631" y="589"/>
                  </a:cubicBezTo>
                  <a:cubicBezTo>
                    <a:pt x="625" y="547"/>
                    <a:pt x="667" y="521"/>
                    <a:pt x="649" y="476"/>
                  </a:cubicBezTo>
                  <a:cubicBezTo>
                    <a:pt x="631" y="432"/>
                    <a:pt x="655" y="379"/>
                    <a:pt x="675" y="414"/>
                  </a:cubicBezTo>
                  <a:cubicBezTo>
                    <a:pt x="696" y="450"/>
                    <a:pt x="726" y="450"/>
                    <a:pt x="734" y="403"/>
                  </a:cubicBezTo>
                  <a:cubicBezTo>
                    <a:pt x="743" y="355"/>
                    <a:pt x="699" y="282"/>
                    <a:pt x="696" y="214"/>
                  </a:cubicBezTo>
                  <a:cubicBezTo>
                    <a:pt x="693" y="146"/>
                    <a:pt x="634" y="81"/>
                    <a:pt x="625" y="4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3" name="Freeform 149">
              <a:extLst>
                <a:ext uri="{FF2B5EF4-FFF2-40B4-BE49-F238E27FC236}">
                  <a16:creationId xmlns:a16="http://schemas.microsoft.com/office/drawing/2014/main" id="{DD622274-D534-73E8-419F-1EF7F85EF20D}"/>
                </a:ext>
              </a:extLst>
            </p:cNvPr>
            <p:cNvSpPr>
              <a:spLocks noEditPoints="1"/>
            </p:cNvSpPr>
            <p:nvPr/>
          </p:nvSpPr>
          <p:spPr bwMode="auto">
            <a:xfrm>
              <a:off x="7228956" y="3747990"/>
              <a:ext cx="416447" cy="252182"/>
            </a:xfrm>
            <a:custGeom>
              <a:avLst/>
              <a:gdLst>
                <a:gd name="T0" fmla="*/ 845 w 1193"/>
                <a:gd name="T1" fmla="*/ 28 h 723"/>
                <a:gd name="T2" fmla="*/ 648 w 1193"/>
                <a:gd name="T3" fmla="*/ 39 h 723"/>
                <a:gd name="T4" fmla="*/ 494 w 1193"/>
                <a:gd name="T5" fmla="*/ 173 h 723"/>
                <a:gd name="T6" fmla="*/ 426 w 1193"/>
                <a:gd name="T7" fmla="*/ 199 h 723"/>
                <a:gd name="T8" fmla="*/ 286 w 1193"/>
                <a:gd name="T9" fmla="*/ 176 h 723"/>
                <a:gd name="T10" fmla="*/ 164 w 1193"/>
                <a:gd name="T11" fmla="*/ 165 h 723"/>
                <a:gd name="T12" fmla="*/ 89 w 1193"/>
                <a:gd name="T13" fmla="*/ 153 h 723"/>
                <a:gd name="T14" fmla="*/ 47 w 1193"/>
                <a:gd name="T15" fmla="*/ 190 h 723"/>
                <a:gd name="T16" fmla="*/ 50 w 1193"/>
                <a:gd name="T17" fmla="*/ 245 h 723"/>
                <a:gd name="T18" fmla="*/ 3 w 1193"/>
                <a:gd name="T19" fmla="*/ 270 h 723"/>
                <a:gd name="T20" fmla="*/ 12 w 1193"/>
                <a:gd name="T21" fmla="*/ 331 h 723"/>
                <a:gd name="T22" fmla="*/ 41 w 1193"/>
                <a:gd name="T23" fmla="*/ 491 h 723"/>
                <a:gd name="T24" fmla="*/ 75 w 1193"/>
                <a:gd name="T25" fmla="*/ 637 h 723"/>
                <a:gd name="T26" fmla="*/ 257 w 1193"/>
                <a:gd name="T27" fmla="*/ 616 h 723"/>
                <a:gd name="T28" fmla="*/ 385 w 1193"/>
                <a:gd name="T29" fmla="*/ 576 h 723"/>
                <a:gd name="T30" fmla="*/ 494 w 1193"/>
                <a:gd name="T31" fmla="*/ 523 h 723"/>
                <a:gd name="T32" fmla="*/ 593 w 1193"/>
                <a:gd name="T33" fmla="*/ 507 h 723"/>
                <a:gd name="T34" fmla="*/ 672 w 1193"/>
                <a:gd name="T35" fmla="*/ 454 h 723"/>
                <a:gd name="T36" fmla="*/ 883 w 1193"/>
                <a:gd name="T37" fmla="*/ 385 h 723"/>
                <a:gd name="T38" fmla="*/ 978 w 1193"/>
                <a:gd name="T39" fmla="*/ 284 h 723"/>
                <a:gd name="T40" fmla="*/ 1064 w 1193"/>
                <a:gd name="T41" fmla="*/ 252 h 723"/>
                <a:gd name="T42" fmla="*/ 942 w 1193"/>
                <a:gd name="T43" fmla="*/ 0 h 723"/>
                <a:gd name="T44" fmla="*/ 845 w 1193"/>
                <a:gd name="T45" fmla="*/ 28 h 723"/>
                <a:gd name="T46" fmla="*/ 1088 w 1193"/>
                <a:gd name="T47" fmla="*/ 689 h 723"/>
                <a:gd name="T48" fmla="*/ 1190 w 1193"/>
                <a:gd name="T49" fmla="*/ 670 h 723"/>
                <a:gd name="T50" fmla="*/ 1088 w 1193"/>
                <a:gd name="T51" fmla="*/ 68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3" h="723">
                  <a:moveTo>
                    <a:pt x="845" y="28"/>
                  </a:moveTo>
                  <a:cubicBezTo>
                    <a:pt x="794" y="39"/>
                    <a:pt x="665" y="31"/>
                    <a:pt x="648" y="39"/>
                  </a:cubicBezTo>
                  <a:cubicBezTo>
                    <a:pt x="631" y="48"/>
                    <a:pt x="512" y="133"/>
                    <a:pt x="494" y="173"/>
                  </a:cubicBezTo>
                  <a:cubicBezTo>
                    <a:pt x="477" y="213"/>
                    <a:pt x="452" y="219"/>
                    <a:pt x="426" y="199"/>
                  </a:cubicBezTo>
                  <a:cubicBezTo>
                    <a:pt x="400" y="179"/>
                    <a:pt x="295" y="185"/>
                    <a:pt x="286" y="176"/>
                  </a:cubicBezTo>
                  <a:cubicBezTo>
                    <a:pt x="278" y="168"/>
                    <a:pt x="201" y="159"/>
                    <a:pt x="164" y="165"/>
                  </a:cubicBezTo>
                  <a:cubicBezTo>
                    <a:pt x="126" y="170"/>
                    <a:pt x="106" y="148"/>
                    <a:pt x="89" y="153"/>
                  </a:cubicBezTo>
                  <a:cubicBezTo>
                    <a:pt x="72" y="159"/>
                    <a:pt x="55" y="179"/>
                    <a:pt x="47" y="190"/>
                  </a:cubicBezTo>
                  <a:cubicBezTo>
                    <a:pt x="38" y="202"/>
                    <a:pt x="55" y="233"/>
                    <a:pt x="50" y="245"/>
                  </a:cubicBezTo>
                  <a:cubicBezTo>
                    <a:pt x="48" y="248"/>
                    <a:pt x="30" y="257"/>
                    <a:pt x="3" y="270"/>
                  </a:cubicBezTo>
                  <a:cubicBezTo>
                    <a:pt x="12" y="292"/>
                    <a:pt x="18" y="315"/>
                    <a:pt x="12" y="331"/>
                  </a:cubicBezTo>
                  <a:cubicBezTo>
                    <a:pt x="0" y="365"/>
                    <a:pt x="10" y="445"/>
                    <a:pt x="41" y="491"/>
                  </a:cubicBezTo>
                  <a:cubicBezTo>
                    <a:pt x="72" y="536"/>
                    <a:pt x="61" y="621"/>
                    <a:pt x="75" y="637"/>
                  </a:cubicBezTo>
                  <a:cubicBezTo>
                    <a:pt x="90" y="653"/>
                    <a:pt x="205" y="650"/>
                    <a:pt x="257" y="616"/>
                  </a:cubicBezTo>
                  <a:cubicBezTo>
                    <a:pt x="308" y="582"/>
                    <a:pt x="344" y="576"/>
                    <a:pt x="385" y="576"/>
                  </a:cubicBezTo>
                  <a:cubicBezTo>
                    <a:pt x="427" y="576"/>
                    <a:pt x="481" y="541"/>
                    <a:pt x="494" y="523"/>
                  </a:cubicBezTo>
                  <a:cubicBezTo>
                    <a:pt x="508" y="505"/>
                    <a:pt x="568" y="504"/>
                    <a:pt x="593" y="507"/>
                  </a:cubicBezTo>
                  <a:cubicBezTo>
                    <a:pt x="618" y="510"/>
                    <a:pt x="643" y="482"/>
                    <a:pt x="672" y="454"/>
                  </a:cubicBezTo>
                  <a:cubicBezTo>
                    <a:pt x="700" y="426"/>
                    <a:pt x="788" y="414"/>
                    <a:pt x="883" y="385"/>
                  </a:cubicBezTo>
                  <a:cubicBezTo>
                    <a:pt x="977" y="355"/>
                    <a:pt x="956" y="311"/>
                    <a:pt x="978" y="284"/>
                  </a:cubicBezTo>
                  <a:cubicBezTo>
                    <a:pt x="997" y="262"/>
                    <a:pt x="1023" y="268"/>
                    <a:pt x="1064" y="252"/>
                  </a:cubicBezTo>
                  <a:cubicBezTo>
                    <a:pt x="1018" y="158"/>
                    <a:pt x="967" y="53"/>
                    <a:pt x="942" y="0"/>
                  </a:cubicBezTo>
                  <a:cubicBezTo>
                    <a:pt x="896" y="14"/>
                    <a:pt x="859" y="25"/>
                    <a:pt x="845" y="28"/>
                  </a:cubicBezTo>
                  <a:close/>
                  <a:moveTo>
                    <a:pt x="1088" y="689"/>
                  </a:moveTo>
                  <a:cubicBezTo>
                    <a:pt x="1122" y="723"/>
                    <a:pt x="1187" y="684"/>
                    <a:pt x="1190" y="670"/>
                  </a:cubicBezTo>
                  <a:cubicBezTo>
                    <a:pt x="1193" y="656"/>
                    <a:pt x="1051" y="651"/>
                    <a:pt x="1088" y="68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4" name="Freeform 150">
              <a:extLst>
                <a:ext uri="{FF2B5EF4-FFF2-40B4-BE49-F238E27FC236}">
                  <a16:creationId xmlns:a16="http://schemas.microsoft.com/office/drawing/2014/main" id="{1ACA3CE0-7308-33FA-2395-F17B765D4361}"/>
                </a:ext>
              </a:extLst>
            </p:cNvPr>
            <p:cNvSpPr>
              <a:spLocks noEditPoints="1"/>
            </p:cNvSpPr>
            <p:nvPr/>
          </p:nvSpPr>
          <p:spPr bwMode="auto">
            <a:xfrm>
              <a:off x="11119270" y="4617903"/>
              <a:ext cx="282259" cy="204753"/>
            </a:xfrm>
            <a:custGeom>
              <a:avLst/>
              <a:gdLst>
                <a:gd name="T0" fmla="*/ 6 w 810"/>
                <a:gd name="T1" fmla="*/ 27 h 585"/>
                <a:gd name="T2" fmla="*/ 130 w 810"/>
                <a:gd name="T3" fmla="*/ 172 h 585"/>
                <a:gd name="T4" fmla="*/ 6 w 810"/>
                <a:gd name="T5" fmla="*/ 27 h 585"/>
                <a:gd name="T6" fmla="*/ 195 w 810"/>
                <a:gd name="T7" fmla="*/ 151 h 585"/>
                <a:gd name="T8" fmla="*/ 279 w 810"/>
                <a:gd name="T9" fmla="*/ 220 h 585"/>
                <a:gd name="T10" fmla="*/ 195 w 810"/>
                <a:gd name="T11" fmla="*/ 151 h 585"/>
                <a:gd name="T12" fmla="*/ 527 w 810"/>
                <a:gd name="T13" fmla="*/ 328 h 585"/>
                <a:gd name="T14" fmla="*/ 387 w 810"/>
                <a:gd name="T15" fmla="*/ 253 h 585"/>
                <a:gd name="T16" fmla="*/ 527 w 810"/>
                <a:gd name="T17" fmla="*/ 328 h 585"/>
                <a:gd name="T18" fmla="*/ 509 w 810"/>
                <a:gd name="T19" fmla="*/ 423 h 585"/>
                <a:gd name="T20" fmla="*/ 611 w 810"/>
                <a:gd name="T21" fmla="*/ 479 h 585"/>
                <a:gd name="T22" fmla="*/ 509 w 810"/>
                <a:gd name="T23" fmla="*/ 423 h 585"/>
                <a:gd name="T24" fmla="*/ 690 w 810"/>
                <a:gd name="T25" fmla="*/ 521 h 585"/>
                <a:gd name="T26" fmla="*/ 781 w 810"/>
                <a:gd name="T27" fmla="*/ 565 h 585"/>
                <a:gd name="T28" fmla="*/ 690 w 810"/>
                <a:gd name="T29" fmla="*/ 521 h 585"/>
                <a:gd name="T30" fmla="*/ 613 w 810"/>
                <a:gd name="T31" fmla="*/ 323 h 585"/>
                <a:gd name="T32" fmla="*/ 693 w 810"/>
                <a:gd name="T33" fmla="*/ 459 h 585"/>
                <a:gd name="T34" fmla="*/ 613 w 810"/>
                <a:gd name="T35" fmla="*/ 3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0" h="585">
                  <a:moveTo>
                    <a:pt x="6" y="27"/>
                  </a:moveTo>
                  <a:cubicBezTo>
                    <a:pt x="0" y="54"/>
                    <a:pt x="94" y="194"/>
                    <a:pt x="130" y="172"/>
                  </a:cubicBezTo>
                  <a:cubicBezTo>
                    <a:pt x="195" y="130"/>
                    <a:pt x="12" y="0"/>
                    <a:pt x="6" y="27"/>
                  </a:cubicBezTo>
                  <a:close/>
                  <a:moveTo>
                    <a:pt x="195" y="151"/>
                  </a:moveTo>
                  <a:cubicBezTo>
                    <a:pt x="192" y="162"/>
                    <a:pt x="263" y="231"/>
                    <a:pt x="279" y="220"/>
                  </a:cubicBezTo>
                  <a:cubicBezTo>
                    <a:pt x="294" y="209"/>
                    <a:pt x="199" y="131"/>
                    <a:pt x="195" y="151"/>
                  </a:cubicBezTo>
                  <a:close/>
                  <a:moveTo>
                    <a:pt x="527" y="328"/>
                  </a:moveTo>
                  <a:cubicBezTo>
                    <a:pt x="551" y="313"/>
                    <a:pt x="390" y="224"/>
                    <a:pt x="387" y="253"/>
                  </a:cubicBezTo>
                  <a:cubicBezTo>
                    <a:pt x="385" y="279"/>
                    <a:pt x="502" y="343"/>
                    <a:pt x="527" y="328"/>
                  </a:cubicBezTo>
                  <a:close/>
                  <a:moveTo>
                    <a:pt x="509" y="423"/>
                  </a:moveTo>
                  <a:cubicBezTo>
                    <a:pt x="518" y="467"/>
                    <a:pt x="584" y="494"/>
                    <a:pt x="611" y="479"/>
                  </a:cubicBezTo>
                  <a:cubicBezTo>
                    <a:pt x="637" y="463"/>
                    <a:pt x="500" y="377"/>
                    <a:pt x="509" y="423"/>
                  </a:cubicBezTo>
                  <a:close/>
                  <a:moveTo>
                    <a:pt x="690" y="521"/>
                  </a:moveTo>
                  <a:cubicBezTo>
                    <a:pt x="695" y="532"/>
                    <a:pt x="753" y="585"/>
                    <a:pt x="781" y="565"/>
                  </a:cubicBezTo>
                  <a:cubicBezTo>
                    <a:pt x="810" y="545"/>
                    <a:pt x="683" y="502"/>
                    <a:pt x="690" y="521"/>
                  </a:cubicBezTo>
                  <a:close/>
                  <a:moveTo>
                    <a:pt x="613" y="323"/>
                  </a:moveTo>
                  <a:cubicBezTo>
                    <a:pt x="591" y="372"/>
                    <a:pt x="679" y="456"/>
                    <a:pt x="693" y="459"/>
                  </a:cubicBezTo>
                  <a:cubicBezTo>
                    <a:pt x="706" y="461"/>
                    <a:pt x="630" y="286"/>
                    <a:pt x="613" y="32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5" name="Freeform 151">
              <a:extLst>
                <a:ext uri="{FF2B5EF4-FFF2-40B4-BE49-F238E27FC236}">
                  <a16:creationId xmlns:a16="http://schemas.microsoft.com/office/drawing/2014/main" id="{A668DB45-4DA9-3307-1997-C7AC3638CE74}"/>
                </a:ext>
              </a:extLst>
            </p:cNvPr>
            <p:cNvSpPr>
              <a:spLocks noEditPoints="1"/>
            </p:cNvSpPr>
            <p:nvPr/>
          </p:nvSpPr>
          <p:spPr bwMode="auto">
            <a:xfrm>
              <a:off x="11119270" y="4617903"/>
              <a:ext cx="282259" cy="204753"/>
            </a:xfrm>
            <a:custGeom>
              <a:avLst/>
              <a:gdLst>
                <a:gd name="T0" fmla="*/ 6 w 810"/>
                <a:gd name="T1" fmla="*/ 27 h 585"/>
                <a:gd name="T2" fmla="*/ 130 w 810"/>
                <a:gd name="T3" fmla="*/ 172 h 585"/>
                <a:gd name="T4" fmla="*/ 6 w 810"/>
                <a:gd name="T5" fmla="*/ 27 h 585"/>
                <a:gd name="T6" fmla="*/ 195 w 810"/>
                <a:gd name="T7" fmla="*/ 151 h 585"/>
                <a:gd name="T8" fmla="*/ 279 w 810"/>
                <a:gd name="T9" fmla="*/ 220 h 585"/>
                <a:gd name="T10" fmla="*/ 195 w 810"/>
                <a:gd name="T11" fmla="*/ 151 h 585"/>
                <a:gd name="T12" fmla="*/ 527 w 810"/>
                <a:gd name="T13" fmla="*/ 328 h 585"/>
                <a:gd name="T14" fmla="*/ 387 w 810"/>
                <a:gd name="T15" fmla="*/ 253 h 585"/>
                <a:gd name="T16" fmla="*/ 527 w 810"/>
                <a:gd name="T17" fmla="*/ 328 h 585"/>
                <a:gd name="T18" fmla="*/ 509 w 810"/>
                <a:gd name="T19" fmla="*/ 423 h 585"/>
                <a:gd name="T20" fmla="*/ 611 w 810"/>
                <a:gd name="T21" fmla="*/ 479 h 585"/>
                <a:gd name="T22" fmla="*/ 509 w 810"/>
                <a:gd name="T23" fmla="*/ 423 h 585"/>
                <a:gd name="T24" fmla="*/ 690 w 810"/>
                <a:gd name="T25" fmla="*/ 521 h 585"/>
                <a:gd name="T26" fmla="*/ 781 w 810"/>
                <a:gd name="T27" fmla="*/ 565 h 585"/>
                <a:gd name="T28" fmla="*/ 690 w 810"/>
                <a:gd name="T29" fmla="*/ 521 h 585"/>
                <a:gd name="T30" fmla="*/ 613 w 810"/>
                <a:gd name="T31" fmla="*/ 323 h 585"/>
                <a:gd name="T32" fmla="*/ 693 w 810"/>
                <a:gd name="T33" fmla="*/ 459 h 585"/>
                <a:gd name="T34" fmla="*/ 613 w 810"/>
                <a:gd name="T35" fmla="*/ 3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0" h="585">
                  <a:moveTo>
                    <a:pt x="6" y="27"/>
                  </a:moveTo>
                  <a:cubicBezTo>
                    <a:pt x="0" y="54"/>
                    <a:pt x="94" y="194"/>
                    <a:pt x="130" y="172"/>
                  </a:cubicBezTo>
                  <a:cubicBezTo>
                    <a:pt x="195" y="130"/>
                    <a:pt x="12" y="0"/>
                    <a:pt x="6" y="27"/>
                  </a:cubicBezTo>
                  <a:close/>
                  <a:moveTo>
                    <a:pt x="195" y="151"/>
                  </a:moveTo>
                  <a:cubicBezTo>
                    <a:pt x="192" y="162"/>
                    <a:pt x="263" y="231"/>
                    <a:pt x="279" y="220"/>
                  </a:cubicBezTo>
                  <a:cubicBezTo>
                    <a:pt x="294" y="209"/>
                    <a:pt x="199" y="131"/>
                    <a:pt x="195" y="151"/>
                  </a:cubicBezTo>
                  <a:close/>
                  <a:moveTo>
                    <a:pt x="527" y="328"/>
                  </a:moveTo>
                  <a:cubicBezTo>
                    <a:pt x="551" y="313"/>
                    <a:pt x="390" y="224"/>
                    <a:pt x="387" y="253"/>
                  </a:cubicBezTo>
                  <a:cubicBezTo>
                    <a:pt x="385" y="279"/>
                    <a:pt x="502" y="343"/>
                    <a:pt x="527" y="328"/>
                  </a:cubicBezTo>
                  <a:close/>
                  <a:moveTo>
                    <a:pt x="509" y="423"/>
                  </a:moveTo>
                  <a:cubicBezTo>
                    <a:pt x="518" y="467"/>
                    <a:pt x="584" y="494"/>
                    <a:pt x="611" y="479"/>
                  </a:cubicBezTo>
                  <a:cubicBezTo>
                    <a:pt x="637" y="463"/>
                    <a:pt x="500" y="377"/>
                    <a:pt x="509" y="423"/>
                  </a:cubicBezTo>
                  <a:close/>
                  <a:moveTo>
                    <a:pt x="690" y="521"/>
                  </a:moveTo>
                  <a:cubicBezTo>
                    <a:pt x="695" y="532"/>
                    <a:pt x="753" y="585"/>
                    <a:pt x="781" y="565"/>
                  </a:cubicBezTo>
                  <a:cubicBezTo>
                    <a:pt x="810" y="545"/>
                    <a:pt x="683" y="502"/>
                    <a:pt x="690" y="521"/>
                  </a:cubicBezTo>
                  <a:close/>
                  <a:moveTo>
                    <a:pt x="613" y="323"/>
                  </a:moveTo>
                  <a:cubicBezTo>
                    <a:pt x="591" y="372"/>
                    <a:pt x="679" y="456"/>
                    <a:pt x="693" y="459"/>
                  </a:cubicBezTo>
                  <a:cubicBezTo>
                    <a:pt x="706" y="461"/>
                    <a:pt x="630" y="286"/>
                    <a:pt x="613" y="32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6" name="Freeform 152">
              <a:extLst>
                <a:ext uri="{FF2B5EF4-FFF2-40B4-BE49-F238E27FC236}">
                  <a16:creationId xmlns:a16="http://schemas.microsoft.com/office/drawing/2014/main" id="{0B79F5A0-9E48-F96F-B5A0-6DCD9AAFE44D}"/>
                </a:ext>
              </a:extLst>
            </p:cNvPr>
            <p:cNvSpPr>
              <a:spLocks noEditPoints="1"/>
            </p:cNvSpPr>
            <p:nvPr/>
          </p:nvSpPr>
          <p:spPr bwMode="auto">
            <a:xfrm>
              <a:off x="9652450" y="4805305"/>
              <a:ext cx="1432116" cy="1271322"/>
            </a:xfrm>
            <a:custGeom>
              <a:avLst/>
              <a:gdLst>
                <a:gd name="T0" fmla="*/ 4049 w 4106"/>
                <a:gd name="T1" fmla="*/ 1589 h 3644"/>
                <a:gd name="T2" fmla="*/ 3881 w 4106"/>
                <a:gd name="T3" fmla="*/ 1417 h 3644"/>
                <a:gd name="T4" fmla="*/ 3757 w 4106"/>
                <a:gd name="T5" fmla="*/ 1233 h 3644"/>
                <a:gd name="T6" fmla="*/ 3637 w 4106"/>
                <a:gd name="T7" fmla="*/ 1096 h 3644"/>
                <a:gd name="T8" fmla="*/ 3349 w 4106"/>
                <a:gd name="T9" fmla="*/ 819 h 3644"/>
                <a:gd name="T10" fmla="*/ 3252 w 4106"/>
                <a:gd name="T11" fmla="*/ 471 h 3644"/>
                <a:gd name="T12" fmla="*/ 3077 w 4106"/>
                <a:gd name="T13" fmla="*/ 294 h 3644"/>
                <a:gd name="T14" fmla="*/ 2918 w 4106"/>
                <a:gd name="T15" fmla="*/ 86 h 3644"/>
                <a:gd name="T16" fmla="*/ 2871 w 4106"/>
                <a:gd name="T17" fmla="*/ 454 h 3644"/>
                <a:gd name="T18" fmla="*/ 2634 w 4106"/>
                <a:gd name="T19" fmla="*/ 673 h 3644"/>
                <a:gd name="T20" fmla="*/ 2347 w 4106"/>
                <a:gd name="T21" fmla="*/ 518 h 3644"/>
                <a:gd name="T22" fmla="*/ 2298 w 4106"/>
                <a:gd name="T23" fmla="*/ 310 h 3644"/>
                <a:gd name="T24" fmla="*/ 2373 w 4106"/>
                <a:gd name="T25" fmla="*/ 148 h 3644"/>
                <a:gd name="T26" fmla="*/ 2223 w 4106"/>
                <a:gd name="T27" fmla="*/ 166 h 3644"/>
                <a:gd name="T28" fmla="*/ 1972 w 4106"/>
                <a:gd name="T29" fmla="*/ 115 h 3644"/>
                <a:gd name="T30" fmla="*/ 1720 w 4106"/>
                <a:gd name="T31" fmla="*/ 281 h 3644"/>
                <a:gd name="T32" fmla="*/ 1634 w 4106"/>
                <a:gd name="T33" fmla="*/ 449 h 3644"/>
                <a:gd name="T34" fmla="*/ 1481 w 4106"/>
                <a:gd name="T35" fmla="*/ 385 h 3644"/>
                <a:gd name="T36" fmla="*/ 1308 w 4106"/>
                <a:gd name="T37" fmla="*/ 403 h 3644"/>
                <a:gd name="T38" fmla="*/ 1167 w 4106"/>
                <a:gd name="T39" fmla="*/ 483 h 3644"/>
                <a:gd name="T40" fmla="*/ 1089 w 4106"/>
                <a:gd name="T41" fmla="*/ 649 h 3644"/>
                <a:gd name="T42" fmla="*/ 941 w 4106"/>
                <a:gd name="T43" fmla="*/ 664 h 3644"/>
                <a:gd name="T44" fmla="*/ 616 w 4106"/>
                <a:gd name="T45" fmla="*/ 972 h 3644"/>
                <a:gd name="T46" fmla="*/ 306 w 4106"/>
                <a:gd name="T47" fmla="*/ 1074 h 3644"/>
                <a:gd name="T48" fmla="*/ 117 w 4106"/>
                <a:gd name="T49" fmla="*/ 1153 h 3644"/>
                <a:gd name="T50" fmla="*/ 53 w 4106"/>
                <a:gd name="T51" fmla="*/ 1499 h 3644"/>
                <a:gd name="T52" fmla="*/ 80 w 4106"/>
                <a:gd name="T53" fmla="*/ 1651 h 3644"/>
                <a:gd name="T54" fmla="*/ 195 w 4106"/>
                <a:gd name="T55" fmla="*/ 2012 h 3644"/>
                <a:gd name="T56" fmla="*/ 204 w 4106"/>
                <a:gd name="T57" fmla="*/ 2455 h 3644"/>
                <a:gd name="T58" fmla="*/ 498 w 4106"/>
                <a:gd name="T59" fmla="*/ 2606 h 3644"/>
                <a:gd name="T60" fmla="*/ 925 w 4106"/>
                <a:gd name="T61" fmla="*/ 2482 h 3644"/>
                <a:gd name="T62" fmla="*/ 1393 w 4106"/>
                <a:gd name="T63" fmla="*/ 2300 h 3644"/>
                <a:gd name="T64" fmla="*/ 1946 w 4106"/>
                <a:gd name="T65" fmla="*/ 2269 h 3644"/>
                <a:gd name="T66" fmla="*/ 2127 w 4106"/>
                <a:gd name="T67" fmla="*/ 2375 h 3644"/>
                <a:gd name="T68" fmla="*/ 2322 w 4106"/>
                <a:gd name="T69" fmla="*/ 2541 h 3644"/>
                <a:gd name="T70" fmla="*/ 2464 w 4106"/>
                <a:gd name="T71" fmla="*/ 2519 h 3644"/>
                <a:gd name="T72" fmla="*/ 2550 w 4106"/>
                <a:gd name="T73" fmla="*/ 2559 h 3644"/>
                <a:gd name="T74" fmla="*/ 2694 w 4106"/>
                <a:gd name="T75" fmla="*/ 2803 h 3644"/>
                <a:gd name="T76" fmla="*/ 3051 w 4106"/>
                <a:gd name="T77" fmla="*/ 3046 h 3644"/>
                <a:gd name="T78" fmla="*/ 3236 w 4106"/>
                <a:gd name="T79" fmla="*/ 3019 h 3644"/>
                <a:gd name="T80" fmla="*/ 3363 w 4106"/>
                <a:gd name="T81" fmla="*/ 3084 h 3644"/>
                <a:gd name="T82" fmla="*/ 3710 w 4106"/>
                <a:gd name="T83" fmla="*/ 2922 h 3644"/>
                <a:gd name="T84" fmla="*/ 3925 w 4106"/>
                <a:gd name="T85" fmla="*/ 2353 h 3644"/>
                <a:gd name="T86" fmla="*/ 4062 w 4106"/>
                <a:gd name="T87" fmla="*/ 2019 h 3644"/>
                <a:gd name="T88" fmla="*/ 1860 w 4106"/>
                <a:gd name="T89" fmla="*/ 95 h 3644"/>
                <a:gd name="T90" fmla="*/ 2358 w 4106"/>
                <a:gd name="T91" fmla="*/ 2716 h 3644"/>
                <a:gd name="T92" fmla="*/ 3358 w 4106"/>
                <a:gd name="T93" fmla="*/ 3331 h 3644"/>
                <a:gd name="T94" fmla="*/ 3367 w 4106"/>
                <a:gd name="T95" fmla="*/ 3637 h 3644"/>
                <a:gd name="T96" fmla="*/ 3502 w 4106"/>
                <a:gd name="T97" fmla="*/ 3557 h 3644"/>
                <a:gd name="T98" fmla="*/ 3358 w 4106"/>
                <a:gd name="T99" fmla="*/ 3331 h 3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6" h="3644">
                  <a:moveTo>
                    <a:pt x="4078" y="1828"/>
                  </a:moveTo>
                  <a:cubicBezTo>
                    <a:pt x="4095" y="1815"/>
                    <a:pt x="4069" y="1744"/>
                    <a:pt x="4053" y="1755"/>
                  </a:cubicBezTo>
                  <a:cubicBezTo>
                    <a:pt x="4038" y="1766"/>
                    <a:pt x="4038" y="1645"/>
                    <a:pt x="4049" y="1589"/>
                  </a:cubicBezTo>
                  <a:cubicBezTo>
                    <a:pt x="4060" y="1534"/>
                    <a:pt x="4053" y="1541"/>
                    <a:pt x="4025" y="1569"/>
                  </a:cubicBezTo>
                  <a:cubicBezTo>
                    <a:pt x="3996" y="1598"/>
                    <a:pt x="3965" y="1514"/>
                    <a:pt x="3958" y="1492"/>
                  </a:cubicBezTo>
                  <a:cubicBezTo>
                    <a:pt x="3951" y="1470"/>
                    <a:pt x="3918" y="1408"/>
                    <a:pt x="3881" y="1417"/>
                  </a:cubicBezTo>
                  <a:cubicBezTo>
                    <a:pt x="3843" y="1426"/>
                    <a:pt x="3867" y="1364"/>
                    <a:pt x="3832" y="1370"/>
                  </a:cubicBezTo>
                  <a:cubicBezTo>
                    <a:pt x="3796" y="1377"/>
                    <a:pt x="3790" y="1319"/>
                    <a:pt x="3796" y="1266"/>
                  </a:cubicBezTo>
                  <a:cubicBezTo>
                    <a:pt x="3803" y="1213"/>
                    <a:pt x="3772" y="1255"/>
                    <a:pt x="3757" y="1233"/>
                  </a:cubicBezTo>
                  <a:cubicBezTo>
                    <a:pt x="3741" y="1211"/>
                    <a:pt x="3723" y="1229"/>
                    <a:pt x="3699" y="1237"/>
                  </a:cubicBezTo>
                  <a:cubicBezTo>
                    <a:pt x="3675" y="1246"/>
                    <a:pt x="3668" y="1191"/>
                    <a:pt x="3675" y="1169"/>
                  </a:cubicBezTo>
                  <a:cubicBezTo>
                    <a:pt x="3681" y="1147"/>
                    <a:pt x="3670" y="1120"/>
                    <a:pt x="3637" y="1096"/>
                  </a:cubicBezTo>
                  <a:cubicBezTo>
                    <a:pt x="3604" y="1071"/>
                    <a:pt x="3602" y="1051"/>
                    <a:pt x="3604" y="1023"/>
                  </a:cubicBezTo>
                  <a:cubicBezTo>
                    <a:pt x="3606" y="994"/>
                    <a:pt x="3416" y="897"/>
                    <a:pt x="3374" y="888"/>
                  </a:cubicBezTo>
                  <a:cubicBezTo>
                    <a:pt x="3332" y="879"/>
                    <a:pt x="3367" y="835"/>
                    <a:pt x="3349" y="819"/>
                  </a:cubicBezTo>
                  <a:cubicBezTo>
                    <a:pt x="3332" y="804"/>
                    <a:pt x="3325" y="746"/>
                    <a:pt x="3325" y="697"/>
                  </a:cubicBezTo>
                  <a:cubicBezTo>
                    <a:pt x="3325" y="649"/>
                    <a:pt x="3263" y="633"/>
                    <a:pt x="3265" y="593"/>
                  </a:cubicBezTo>
                  <a:cubicBezTo>
                    <a:pt x="3267" y="553"/>
                    <a:pt x="3248" y="516"/>
                    <a:pt x="3252" y="471"/>
                  </a:cubicBezTo>
                  <a:cubicBezTo>
                    <a:pt x="3256" y="427"/>
                    <a:pt x="3188" y="416"/>
                    <a:pt x="3186" y="392"/>
                  </a:cubicBezTo>
                  <a:cubicBezTo>
                    <a:pt x="3183" y="367"/>
                    <a:pt x="3146" y="390"/>
                    <a:pt x="3108" y="394"/>
                  </a:cubicBezTo>
                  <a:cubicBezTo>
                    <a:pt x="3070" y="398"/>
                    <a:pt x="3073" y="345"/>
                    <a:pt x="3077" y="294"/>
                  </a:cubicBezTo>
                  <a:cubicBezTo>
                    <a:pt x="3081" y="244"/>
                    <a:pt x="3062" y="159"/>
                    <a:pt x="3031" y="135"/>
                  </a:cubicBezTo>
                  <a:cubicBezTo>
                    <a:pt x="3000" y="111"/>
                    <a:pt x="2997" y="27"/>
                    <a:pt x="2982" y="13"/>
                  </a:cubicBezTo>
                  <a:cubicBezTo>
                    <a:pt x="2966" y="0"/>
                    <a:pt x="2915" y="58"/>
                    <a:pt x="2918" y="86"/>
                  </a:cubicBezTo>
                  <a:cubicBezTo>
                    <a:pt x="2920" y="115"/>
                    <a:pt x="2913" y="148"/>
                    <a:pt x="2893" y="166"/>
                  </a:cubicBezTo>
                  <a:cubicBezTo>
                    <a:pt x="2873" y="184"/>
                    <a:pt x="2907" y="252"/>
                    <a:pt x="2880" y="277"/>
                  </a:cubicBezTo>
                  <a:cubicBezTo>
                    <a:pt x="2853" y="301"/>
                    <a:pt x="2878" y="398"/>
                    <a:pt x="2871" y="454"/>
                  </a:cubicBezTo>
                  <a:cubicBezTo>
                    <a:pt x="2865" y="509"/>
                    <a:pt x="2867" y="569"/>
                    <a:pt x="2840" y="607"/>
                  </a:cubicBezTo>
                  <a:cubicBezTo>
                    <a:pt x="2814" y="644"/>
                    <a:pt x="2809" y="704"/>
                    <a:pt x="2756" y="724"/>
                  </a:cubicBezTo>
                  <a:cubicBezTo>
                    <a:pt x="2703" y="744"/>
                    <a:pt x="2632" y="702"/>
                    <a:pt x="2634" y="673"/>
                  </a:cubicBezTo>
                  <a:cubicBezTo>
                    <a:pt x="2637" y="644"/>
                    <a:pt x="2577" y="626"/>
                    <a:pt x="2546" y="631"/>
                  </a:cubicBezTo>
                  <a:cubicBezTo>
                    <a:pt x="2515" y="635"/>
                    <a:pt x="2497" y="591"/>
                    <a:pt x="2448" y="553"/>
                  </a:cubicBezTo>
                  <a:cubicBezTo>
                    <a:pt x="2400" y="516"/>
                    <a:pt x="2362" y="562"/>
                    <a:pt x="2347" y="518"/>
                  </a:cubicBezTo>
                  <a:cubicBezTo>
                    <a:pt x="2331" y="474"/>
                    <a:pt x="2316" y="467"/>
                    <a:pt x="2280" y="443"/>
                  </a:cubicBezTo>
                  <a:cubicBezTo>
                    <a:pt x="2245" y="418"/>
                    <a:pt x="2256" y="418"/>
                    <a:pt x="2289" y="394"/>
                  </a:cubicBezTo>
                  <a:cubicBezTo>
                    <a:pt x="2322" y="370"/>
                    <a:pt x="2316" y="339"/>
                    <a:pt x="2298" y="310"/>
                  </a:cubicBezTo>
                  <a:cubicBezTo>
                    <a:pt x="2280" y="281"/>
                    <a:pt x="2318" y="288"/>
                    <a:pt x="2362" y="263"/>
                  </a:cubicBezTo>
                  <a:cubicBezTo>
                    <a:pt x="2406" y="239"/>
                    <a:pt x="2362" y="210"/>
                    <a:pt x="2395" y="197"/>
                  </a:cubicBezTo>
                  <a:cubicBezTo>
                    <a:pt x="2428" y="184"/>
                    <a:pt x="2409" y="155"/>
                    <a:pt x="2373" y="148"/>
                  </a:cubicBezTo>
                  <a:cubicBezTo>
                    <a:pt x="2338" y="142"/>
                    <a:pt x="2349" y="184"/>
                    <a:pt x="2336" y="188"/>
                  </a:cubicBezTo>
                  <a:cubicBezTo>
                    <a:pt x="2322" y="193"/>
                    <a:pt x="2309" y="133"/>
                    <a:pt x="2298" y="135"/>
                  </a:cubicBezTo>
                  <a:cubicBezTo>
                    <a:pt x="2287" y="137"/>
                    <a:pt x="2245" y="195"/>
                    <a:pt x="2223" y="166"/>
                  </a:cubicBezTo>
                  <a:cubicBezTo>
                    <a:pt x="2200" y="137"/>
                    <a:pt x="2077" y="113"/>
                    <a:pt x="2028" y="106"/>
                  </a:cubicBezTo>
                  <a:cubicBezTo>
                    <a:pt x="1979" y="100"/>
                    <a:pt x="1964" y="38"/>
                    <a:pt x="1935" y="49"/>
                  </a:cubicBezTo>
                  <a:cubicBezTo>
                    <a:pt x="1906" y="60"/>
                    <a:pt x="1939" y="80"/>
                    <a:pt x="1972" y="115"/>
                  </a:cubicBezTo>
                  <a:cubicBezTo>
                    <a:pt x="2006" y="151"/>
                    <a:pt x="1862" y="175"/>
                    <a:pt x="1820" y="162"/>
                  </a:cubicBezTo>
                  <a:cubicBezTo>
                    <a:pt x="1778" y="148"/>
                    <a:pt x="1826" y="193"/>
                    <a:pt x="1791" y="190"/>
                  </a:cubicBezTo>
                  <a:cubicBezTo>
                    <a:pt x="1756" y="188"/>
                    <a:pt x="1749" y="250"/>
                    <a:pt x="1720" y="281"/>
                  </a:cubicBezTo>
                  <a:cubicBezTo>
                    <a:pt x="1691" y="312"/>
                    <a:pt x="1711" y="334"/>
                    <a:pt x="1680" y="354"/>
                  </a:cubicBezTo>
                  <a:cubicBezTo>
                    <a:pt x="1649" y="374"/>
                    <a:pt x="1647" y="396"/>
                    <a:pt x="1685" y="438"/>
                  </a:cubicBezTo>
                  <a:cubicBezTo>
                    <a:pt x="1722" y="480"/>
                    <a:pt x="1667" y="483"/>
                    <a:pt x="1634" y="449"/>
                  </a:cubicBezTo>
                  <a:cubicBezTo>
                    <a:pt x="1601" y="416"/>
                    <a:pt x="1567" y="416"/>
                    <a:pt x="1570" y="454"/>
                  </a:cubicBezTo>
                  <a:cubicBezTo>
                    <a:pt x="1572" y="491"/>
                    <a:pt x="1530" y="474"/>
                    <a:pt x="1536" y="432"/>
                  </a:cubicBezTo>
                  <a:cubicBezTo>
                    <a:pt x="1543" y="390"/>
                    <a:pt x="1490" y="410"/>
                    <a:pt x="1481" y="385"/>
                  </a:cubicBezTo>
                  <a:cubicBezTo>
                    <a:pt x="1472" y="361"/>
                    <a:pt x="1426" y="321"/>
                    <a:pt x="1397" y="323"/>
                  </a:cubicBezTo>
                  <a:cubicBezTo>
                    <a:pt x="1368" y="326"/>
                    <a:pt x="1368" y="357"/>
                    <a:pt x="1339" y="357"/>
                  </a:cubicBezTo>
                  <a:cubicBezTo>
                    <a:pt x="1311" y="357"/>
                    <a:pt x="1304" y="372"/>
                    <a:pt x="1308" y="403"/>
                  </a:cubicBezTo>
                  <a:cubicBezTo>
                    <a:pt x="1313" y="434"/>
                    <a:pt x="1264" y="401"/>
                    <a:pt x="1231" y="405"/>
                  </a:cubicBezTo>
                  <a:cubicBezTo>
                    <a:pt x="1198" y="410"/>
                    <a:pt x="1231" y="447"/>
                    <a:pt x="1213" y="449"/>
                  </a:cubicBezTo>
                  <a:cubicBezTo>
                    <a:pt x="1196" y="452"/>
                    <a:pt x="1196" y="483"/>
                    <a:pt x="1167" y="483"/>
                  </a:cubicBezTo>
                  <a:cubicBezTo>
                    <a:pt x="1138" y="483"/>
                    <a:pt x="1142" y="547"/>
                    <a:pt x="1147" y="580"/>
                  </a:cubicBezTo>
                  <a:cubicBezTo>
                    <a:pt x="1151" y="613"/>
                    <a:pt x="1103" y="564"/>
                    <a:pt x="1074" y="573"/>
                  </a:cubicBezTo>
                  <a:cubicBezTo>
                    <a:pt x="1045" y="582"/>
                    <a:pt x="1080" y="611"/>
                    <a:pt x="1089" y="649"/>
                  </a:cubicBezTo>
                  <a:cubicBezTo>
                    <a:pt x="1098" y="686"/>
                    <a:pt x="1074" y="684"/>
                    <a:pt x="1058" y="700"/>
                  </a:cubicBezTo>
                  <a:cubicBezTo>
                    <a:pt x="1043" y="715"/>
                    <a:pt x="1018" y="657"/>
                    <a:pt x="1018" y="624"/>
                  </a:cubicBezTo>
                  <a:cubicBezTo>
                    <a:pt x="1018" y="591"/>
                    <a:pt x="981" y="622"/>
                    <a:pt x="941" y="664"/>
                  </a:cubicBezTo>
                  <a:cubicBezTo>
                    <a:pt x="901" y="706"/>
                    <a:pt x="954" y="770"/>
                    <a:pt x="937" y="781"/>
                  </a:cubicBezTo>
                  <a:cubicBezTo>
                    <a:pt x="919" y="792"/>
                    <a:pt x="839" y="868"/>
                    <a:pt x="793" y="923"/>
                  </a:cubicBezTo>
                  <a:cubicBezTo>
                    <a:pt x="746" y="978"/>
                    <a:pt x="647" y="945"/>
                    <a:pt x="616" y="972"/>
                  </a:cubicBezTo>
                  <a:cubicBezTo>
                    <a:pt x="585" y="998"/>
                    <a:pt x="551" y="978"/>
                    <a:pt x="520" y="1003"/>
                  </a:cubicBezTo>
                  <a:cubicBezTo>
                    <a:pt x="489" y="1027"/>
                    <a:pt x="432" y="1074"/>
                    <a:pt x="425" y="1045"/>
                  </a:cubicBezTo>
                  <a:cubicBezTo>
                    <a:pt x="419" y="1016"/>
                    <a:pt x="339" y="1038"/>
                    <a:pt x="306" y="1074"/>
                  </a:cubicBezTo>
                  <a:cubicBezTo>
                    <a:pt x="272" y="1109"/>
                    <a:pt x="219" y="1140"/>
                    <a:pt x="182" y="1142"/>
                  </a:cubicBezTo>
                  <a:cubicBezTo>
                    <a:pt x="144" y="1144"/>
                    <a:pt x="144" y="1202"/>
                    <a:pt x="129" y="1215"/>
                  </a:cubicBezTo>
                  <a:cubicBezTo>
                    <a:pt x="113" y="1229"/>
                    <a:pt x="117" y="1169"/>
                    <a:pt x="117" y="1153"/>
                  </a:cubicBezTo>
                  <a:cubicBezTo>
                    <a:pt x="117" y="1138"/>
                    <a:pt x="82" y="1180"/>
                    <a:pt x="67" y="1226"/>
                  </a:cubicBezTo>
                  <a:cubicBezTo>
                    <a:pt x="51" y="1273"/>
                    <a:pt x="104" y="1291"/>
                    <a:pt x="71" y="1339"/>
                  </a:cubicBezTo>
                  <a:cubicBezTo>
                    <a:pt x="38" y="1388"/>
                    <a:pt x="7" y="1437"/>
                    <a:pt x="53" y="1499"/>
                  </a:cubicBezTo>
                  <a:cubicBezTo>
                    <a:pt x="100" y="1561"/>
                    <a:pt x="126" y="1601"/>
                    <a:pt x="111" y="1631"/>
                  </a:cubicBezTo>
                  <a:cubicBezTo>
                    <a:pt x="95" y="1662"/>
                    <a:pt x="62" y="1569"/>
                    <a:pt x="51" y="1581"/>
                  </a:cubicBezTo>
                  <a:cubicBezTo>
                    <a:pt x="40" y="1592"/>
                    <a:pt x="93" y="1631"/>
                    <a:pt x="80" y="1651"/>
                  </a:cubicBezTo>
                  <a:cubicBezTo>
                    <a:pt x="67" y="1671"/>
                    <a:pt x="19" y="1576"/>
                    <a:pt x="9" y="1598"/>
                  </a:cubicBezTo>
                  <a:cubicBezTo>
                    <a:pt x="0" y="1618"/>
                    <a:pt x="109" y="1769"/>
                    <a:pt x="111" y="1824"/>
                  </a:cubicBezTo>
                  <a:cubicBezTo>
                    <a:pt x="113" y="1879"/>
                    <a:pt x="199" y="1933"/>
                    <a:pt x="195" y="2012"/>
                  </a:cubicBezTo>
                  <a:cubicBezTo>
                    <a:pt x="191" y="2092"/>
                    <a:pt x="270" y="2220"/>
                    <a:pt x="284" y="2240"/>
                  </a:cubicBezTo>
                  <a:cubicBezTo>
                    <a:pt x="297" y="2260"/>
                    <a:pt x="252" y="2313"/>
                    <a:pt x="261" y="2373"/>
                  </a:cubicBezTo>
                  <a:cubicBezTo>
                    <a:pt x="270" y="2433"/>
                    <a:pt x="241" y="2455"/>
                    <a:pt x="204" y="2455"/>
                  </a:cubicBezTo>
                  <a:cubicBezTo>
                    <a:pt x="166" y="2455"/>
                    <a:pt x="188" y="2517"/>
                    <a:pt x="230" y="2521"/>
                  </a:cubicBezTo>
                  <a:cubicBezTo>
                    <a:pt x="272" y="2526"/>
                    <a:pt x="257" y="2555"/>
                    <a:pt x="303" y="2586"/>
                  </a:cubicBezTo>
                  <a:cubicBezTo>
                    <a:pt x="350" y="2617"/>
                    <a:pt x="461" y="2606"/>
                    <a:pt x="498" y="2606"/>
                  </a:cubicBezTo>
                  <a:cubicBezTo>
                    <a:pt x="536" y="2606"/>
                    <a:pt x="547" y="2548"/>
                    <a:pt x="598" y="2546"/>
                  </a:cubicBezTo>
                  <a:cubicBezTo>
                    <a:pt x="649" y="2544"/>
                    <a:pt x="644" y="2528"/>
                    <a:pt x="669" y="2497"/>
                  </a:cubicBezTo>
                  <a:cubicBezTo>
                    <a:pt x="693" y="2466"/>
                    <a:pt x="808" y="2475"/>
                    <a:pt x="925" y="2482"/>
                  </a:cubicBezTo>
                  <a:cubicBezTo>
                    <a:pt x="1043" y="2488"/>
                    <a:pt x="1094" y="2453"/>
                    <a:pt x="1111" y="2404"/>
                  </a:cubicBezTo>
                  <a:cubicBezTo>
                    <a:pt x="1127" y="2363"/>
                    <a:pt x="1211" y="2360"/>
                    <a:pt x="1244" y="2329"/>
                  </a:cubicBezTo>
                  <a:cubicBezTo>
                    <a:pt x="1277" y="2298"/>
                    <a:pt x="1306" y="2296"/>
                    <a:pt x="1393" y="2300"/>
                  </a:cubicBezTo>
                  <a:cubicBezTo>
                    <a:pt x="1479" y="2304"/>
                    <a:pt x="1559" y="2258"/>
                    <a:pt x="1614" y="2236"/>
                  </a:cubicBezTo>
                  <a:cubicBezTo>
                    <a:pt x="1669" y="2214"/>
                    <a:pt x="1771" y="2223"/>
                    <a:pt x="1824" y="2209"/>
                  </a:cubicBezTo>
                  <a:cubicBezTo>
                    <a:pt x="1877" y="2196"/>
                    <a:pt x="1886" y="2276"/>
                    <a:pt x="1946" y="2269"/>
                  </a:cubicBezTo>
                  <a:cubicBezTo>
                    <a:pt x="2006" y="2262"/>
                    <a:pt x="2032" y="2287"/>
                    <a:pt x="2063" y="2285"/>
                  </a:cubicBezTo>
                  <a:cubicBezTo>
                    <a:pt x="2094" y="2282"/>
                    <a:pt x="2090" y="2307"/>
                    <a:pt x="2121" y="2313"/>
                  </a:cubicBezTo>
                  <a:cubicBezTo>
                    <a:pt x="2152" y="2320"/>
                    <a:pt x="2147" y="2346"/>
                    <a:pt x="2127" y="2375"/>
                  </a:cubicBezTo>
                  <a:cubicBezTo>
                    <a:pt x="2107" y="2404"/>
                    <a:pt x="2174" y="2402"/>
                    <a:pt x="2216" y="2459"/>
                  </a:cubicBezTo>
                  <a:cubicBezTo>
                    <a:pt x="2258" y="2517"/>
                    <a:pt x="2218" y="2526"/>
                    <a:pt x="2240" y="2570"/>
                  </a:cubicBezTo>
                  <a:cubicBezTo>
                    <a:pt x="2262" y="2614"/>
                    <a:pt x="2278" y="2603"/>
                    <a:pt x="2322" y="2541"/>
                  </a:cubicBezTo>
                  <a:cubicBezTo>
                    <a:pt x="2367" y="2479"/>
                    <a:pt x="2415" y="2519"/>
                    <a:pt x="2422" y="2466"/>
                  </a:cubicBezTo>
                  <a:cubicBezTo>
                    <a:pt x="2428" y="2413"/>
                    <a:pt x="2475" y="2351"/>
                    <a:pt x="2506" y="2378"/>
                  </a:cubicBezTo>
                  <a:cubicBezTo>
                    <a:pt x="2537" y="2404"/>
                    <a:pt x="2484" y="2417"/>
                    <a:pt x="2464" y="2519"/>
                  </a:cubicBezTo>
                  <a:cubicBezTo>
                    <a:pt x="2444" y="2621"/>
                    <a:pt x="2409" y="2568"/>
                    <a:pt x="2402" y="2597"/>
                  </a:cubicBezTo>
                  <a:cubicBezTo>
                    <a:pt x="2395" y="2625"/>
                    <a:pt x="2495" y="2641"/>
                    <a:pt x="2495" y="2588"/>
                  </a:cubicBezTo>
                  <a:cubicBezTo>
                    <a:pt x="2495" y="2535"/>
                    <a:pt x="2513" y="2510"/>
                    <a:pt x="2550" y="2559"/>
                  </a:cubicBezTo>
                  <a:cubicBezTo>
                    <a:pt x="2588" y="2608"/>
                    <a:pt x="2528" y="2648"/>
                    <a:pt x="2537" y="2670"/>
                  </a:cubicBezTo>
                  <a:cubicBezTo>
                    <a:pt x="2546" y="2692"/>
                    <a:pt x="2588" y="2663"/>
                    <a:pt x="2610" y="2665"/>
                  </a:cubicBezTo>
                  <a:cubicBezTo>
                    <a:pt x="2649" y="2669"/>
                    <a:pt x="2703" y="2756"/>
                    <a:pt x="2694" y="2803"/>
                  </a:cubicBezTo>
                  <a:cubicBezTo>
                    <a:pt x="2685" y="2849"/>
                    <a:pt x="2672" y="2893"/>
                    <a:pt x="2747" y="2931"/>
                  </a:cubicBezTo>
                  <a:cubicBezTo>
                    <a:pt x="2822" y="2969"/>
                    <a:pt x="2794" y="2975"/>
                    <a:pt x="2849" y="2975"/>
                  </a:cubicBezTo>
                  <a:cubicBezTo>
                    <a:pt x="2904" y="2975"/>
                    <a:pt x="3020" y="3019"/>
                    <a:pt x="3051" y="3046"/>
                  </a:cubicBezTo>
                  <a:cubicBezTo>
                    <a:pt x="3081" y="3073"/>
                    <a:pt x="3161" y="3026"/>
                    <a:pt x="3177" y="2973"/>
                  </a:cubicBezTo>
                  <a:cubicBezTo>
                    <a:pt x="3192" y="2920"/>
                    <a:pt x="3250" y="2971"/>
                    <a:pt x="3219" y="2988"/>
                  </a:cubicBezTo>
                  <a:cubicBezTo>
                    <a:pt x="3188" y="3006"/>
                    <a:pt x="3234" y="3048"/>
                    <a:pt x="3236" y="3019"/>
                  </a:cubicBezTo>
                  <a:cubicBezTo>
                    <a:pt x="3239" y="2991"/>
                    <a:pt x="3252" y="2966"/>
                    <a:pt x="3263" y="3000"/>
                  </a:cubicBezTo>
                  <a:cubicBezTo>
                    <a:pt x="3274" y="3033"/>
                    <a:pt x="3314" y="3033"/>
                    <a:pt x="3329" y="3059"/>
                  </a:cubicBezTo>
                  <a:cubicBezTo>
                    <a:pt x="3345" y="3086"/>
                    <a:pt x="3363" y="3106"/>
                    <a:pt x="3363" y="3084"/>
                  </a:cubicBezTo>
                  <a:cubicBezTo>
                    <a:pt x="3363" y="3062"/>
                    <a:pt x="3371" y="3042"/>
                    <a:pt x="3407" y="3028"/>
                  </a:cubicBezTo>
                  <a:cubicBezTo>
                    <a:pt x="3442" y="3015"/>
                    <a:pt x="3464" y="2991"/>
                    <a:pt x="3502" y="2960"/>
                  </a:cubicBezTo>
                  <a:cubicBezTo>
                    <a:pt x="3540" y="2929"/>
                    <a:pt x="3695" y="2922"/>
                    <a:pt x="3710" y="2922"/>
                  </a:cubicBezTo>
                  <a:cubicBezTo>
                    <a:pt x="3726" y="2922"/>
                    <a:pt x="3735" y="2789"/>
                    <a:pt x="3743" y="2721"/>
                  </a:cubicBezTo>
                  <a:cubicBezTo>
                    <a:pt x="3752" y="2652"/>
                    <a:pt x="3810" y="2641"/>
                    <a:pt x="3819" y="2568"/>
                  </a:cubicBezTo>
                  <a:cubicBezTo>
                    <a:pt x="3828" y="2495"/>
                    <a:pt x="3905" y="2360"/>
                    <a:pt x="3925" y="2353"/>
                  </a:cubicBezTo>
                  <a:cubicBezTo>
                    <a:pt x="3945" y="2346"/>
                    <a:pt x="3983" y="2327"/>
                    <a:pt x="3985" y="2285"/>
                  </a:cubicBezTo>
                  <a:cubicBezTo>
                    <a:pt x="3987" y="2242"/>
                    <a:pt x="4038" y="2196"/>
                    <a:pt x="4038" y="2145"/>
                  </a:cubicBezTo>
                  <a:cubicBezTo>
                    <a:pt x="4038" y="2094"/>
                    <a:pt x="4067" y="2034"/>
                    <a:pt x="4062" y="2019"/>
                  </a:cubicBezTo>
                  <a:cubicBezTo>
                    <a:pt x="4058" y="2003"/>
                    <a:pt x="4040" y="1955"/>
                    <a:pt x="4073" y="1919"/>
                  </a:cubicBezTo>
                  <a:cubicBezTo>
                    <a:pt x="4106" y="1884"/>
                    <a:pt x="4060" y="1842"/>
                    <a:pt x="4078" y="1828"/>
                  </a:cubicBezTo>
                  <a:close/>
                  <a:moveTo>
                    <a:pt x="1860" y="95"/>
                  </a:moveTo>
                  <a:cubicBezTo>
                    <a:pt x="1855" y="69"/>
                    <a:pt x="1698" y="99"/>
                    <a:pt x="1731" y="126"/>
                  </a:cubicBezTo>
                  <a:cubicBezTo>
                    <a:pt x="1753" y="144"/>
                    <a:pt x="1864" y="122"/>
                    <a:pt x="1860" y="95"/>
                  </a:cubicBezTo>
                  <a:close/>
                  <a:moveTo>
                    <a:pt x="2358" y="2716"/>
                  </a:moveTo>
                  <a:cubicBezTo>
                    <a:pt x="2382" y="2738"/>
                    <a:pt x="2464" y="2732"/>
                    <a:pt x="2477" y="2701"/>
                  </a:cubicBezTo>
                  <a:cubicBezTo>
                    <a:pt x="2490" y="2670"/>
                    <a:pt x="2336" y="2696"/>
                    <a:pt x="2358" y="2716"/>
                  </a:cubicBezTo>
                  <a:close/>
                  <a:moveTo>
                    <a:pt x="3358" y="3331"/>
                  </a:moveTo>
                  <a:cubicBezTo>
                    <a:pt x="3298" y="3338"/>
                    <a:pt x="3209" y="3277"/>
                    <a:pt x="3188" y="3283"/>
                  </a:cubicBezTo>
                  <a:cubicBezTo>
                    <a:pt x="3163" y="3290"/>
                    <a:pt x="3265" y="3442"/>
                    <a:pt x="3234" y="3482"/>
                  </a:cubicBezTo>
                  <a:cubicBezTo>
                    <a:pt x="3203" y="3522"/>
                    <a:pt x="3325" y="3630"/>
                    <a:pt x="3367" y="3637"/>
                  </a:cubicBezTo>
                  <a:cubicBezTo>
                    <a:pt x="3409" y="3644"/>
                    <a:pt x="3394" y="3595"/>
                    <a:pt x="3422" y="3597"/>
                  </a:cubicBezTo>
                  <a:cubicBezTo>
                    <a:pt x="3451" y="3599"/>
                    <a:pt x="3440" y="3568"/>
                    <a:pt x="3445" y="3546"/>
                  </a:cubicBezTo>
                  <a:cubicBezTo>
                    <a:pt x="3449" y="3524"/>
                    <a:pt x="3478" y="3571"/>
                    <a:pt x="3502" y="3557"/>
                  </a:cubicBezTo>
                  <a:cubicBezTo>
                    <a:pt x="3526" y="3544"/>
                    <a:pt x="3495" y="3449"/>
                    <a:pt x="3531" y="3449"/>
                  </a:cubicBezTo>
                  <a:cubicBezTo>
                    <a:pt x="3566" y="3449"/>
                    <a:pt x="3538" y="3334"/>
                    <a:pt x="3526" y="3296"/>
                  </a:cubicBezTo>
                  <a:cubicBezTo>
                    <a:pt x="3515" y="3259"/>
                    <a:pt x="3418" y="3325"/>
                    <a:pt x="3358" y="333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7" name="Freeform 153">
              <a:extLst>
                <a:ext uri="{FF2B5EF4-FFF2-40B4-BE49-F238E27FC236}">
                  <a16:creationId xmlns:a16="http://schemas.microsoft.com/office/drawing/2014/main" id="{AEB79D91-39AF-B83C-0310-50B05EBA051B}"/>
                </a:ext>
              </a:extLst>
            </p:cNvPr>
            <p:cNvSpPr>
              <a:spLocks noEditPoints="1"/>
            </p:cNvSpPr>
            <p:nvPr/>
          </p:nvSpPr>
          <p:spPr bwMode="auto">
            <a:xfrm>
              <a:off x="11525305" y="5709920"/>
              <a:ext cx="434956" cy="519402"/>
            </a:xfrm>
            <a:custGeom>
              <a:avLst/>
              <a:gdLst>
                <a:gd name="T0" fmla="*/ 771 w 1247"/>
                <a:gd name="T1" fmla="*/ 720 h 1488"/>
                <a:gd name="T2" fmla="*/ 691 w 1247"/>
                <a:gd name="T3" fmla="*/ 744 h 1488"/>
                <a:gd name="T4" fmla="*/ 594 w 1247"/>
                <a:gd name="T5" fmla="*/ 704 h 1488"/>
                <a:gd name="T6" fmla="*/ 543 w 1247"/>
                <a:gd name="T7" fmla="*/ 791 h 1488"/>
                <a:gd name="T8" fmla="*/ 461 w 1247"/>
                <a:gd name="T9" fmla="*/ 930 h 1488"/>
                <a:gd name="T10" fmla="*/ 186 w 1247"/>
                <a:gd name="T11" fmla="*/ 1111 h 1488"/>
                <a:gd name="T12" fmla="*/ 60 w 1247"/>
                <a:gd name="T13" fmla="*/ 1231 h 1488"/>
                <a:gd name="T14" fmla="*/ 34 w 1247"/>
                <a:gd name="T15" fmla="*/ 1339 h 1488"/>
                <a:gd name="T16" fmla="*/ 124 w 1247"/>
                <a:gd name="T17" fmla="*/ 1379 h 1488"/>
                <a:gd name="T18" fmla="*/ 195 w 1247"/>
                <a:gd name="T19" fmla="*/ 1408 h 1488"/>
                <a:gd name="T20" fmla="*/ 379 w 1247"/>
                <a:gd name="T21" fmla="*/ 1366 h 1488"/>
                <a:gd name="T22" fmla="*/ 445 w 1247"/>
                <a:gd name="T23" fmla="*/ 1251 h 1488"/>
                <a:gd name="T24" fmla="*/ 496 w 1247"/>
                <a:gd name="T25" fmla="*/ 1147 h 1488"/>
                <a:gd name="T26" fmla="*/ 607 w 1247"/>
                <a:gd name="T27" fmla="*/ 1078 h 1488"/>
                <a:gd name="T28" fmla="*/ 640 w 1247"/>
                <a:gd name="T29" fmla="*/ 1025 h 1488"/>
                <a:gd name="T30" fmla="*/ 707 w 1247"/>
                <a:gd name="T31" fmla="*/ 932 h 1488"/>
                <a:gd name="T32" fmla="*/ 784 w 1247"/>
                <a:gd name="T33" fmla="*/ 802 h 1488"/>
                <a:gd name="T34" fmla="*/ 771 w 1247"/>
                <a:gd name="T35" fmla="*/ 720 h 1488"/>
                <a:gd name="T36" fmla="*/ 131 w 1247"/>
                <a:gd name="T37" fmla="*/ 1483 h 1488"/>
                <a:gd name="T38" fmla="*/ 169 w 1247"/>
                <a:gd name="T39" fmla="*/ 1439 h 1488"/>
                <a:gd name="T40" fmla="*/ 131 w 1247"/>
                <a:gd name="T41" fmla="*/ 1483 h 1488"/>
                <a:gd name="T42" fmla="*/ 1132 w 1247"/>
                <a:gd name="T43" fmla="*/ 363 h 1488"/>
                <a:gd name="T44" fmla="*/ 1034 w 1247"/>
                <a:gd name="T45" fmla="*/ 354 h 1488"/>
                <a:gd name="T46" fmla="*/ 974 w 1247"/>
                <a:gd name="T47" fmla="*/ 295 h 1488"/>
                <a:gd name="T48" fmla="*/ 930 w 1247"/>
                <a:gd name="T49" fmla="*/ 215 h 1488"/>
                <a:gd name="T50" fmla="*/ 928 w 1247"/>
                <a:gd name="T51" fmla="*/ 270 h 1488"/>
                <a:gd name="T52" fmla="*/ 888 w 1247"/>
                <a:gd name="T53" fmla="*/ 250 h 1488"/>
                <a:gd name="T54" fmla="*/ 850 w 1247"/>
                <a:gd name="T55" fmla="*/ 182 h 1488"/>
                <a:gd name="T56" fmla="*/ 813 w 1247"/>
                <a:gd name="T57" fmla="*/ 91 h 1488"/>
                <a:gd name="T58" fmla="*/ 689 w 1247"/>
                <a:gd name="T59" fmla="*/ 0 h 1488"/>
                <a:gd name="T60" fmla="*/ 720 w 1247"/>
                <a:gd name="T61" fmla="*/ 107 h 1488"/>
                <a:gd name="T62" fmla="*/ 788 w 1247"/>
                <a:gd name="T63" fmla="*/ 177 h 1488"/>
                <a:gd name="T64" fmla="*/ 848 w 1247"/>
                <a:gd name="T65" fmla="*/ 257 h 1488"/>
                <a:gd name="T66" fmla="*/ 833 w 1247"/>
                <a:gd name="T67" fmla="*/ 405 h 1488"/>
                <a:gd name="T68" fmla="*/ 751 w 1247"/>
                <a:gd name="T69" fmla="*/ 496 h 1488"/>
                <a:gd name="T70" fmla="*/ 884 w 1247"/>
                <a:gd name="T71" fmla="*/ 616 h 1488"/>
                <a:gd name="T72" fmla="*/ 855 w 1247"/>
                <a:gd name="T73" fmla="*/ 775 h 1488"/>
                <a:gd name="T74" fmla="*/ 946 w 1247"/>
                <a:gd name="T75" fmla="*/ 788 h 1488"/>
                <a:gd name="T76" fmla="*/ 1056 w 1247"/>
                <a:gd name="T77" fmla="*/ 633 h 1488"/>
                <a:gd name="T78" fmla="*/ 1087 w 1247"/>
                <a:gd name="T79" fmla="*/ 529 h 1488"/>
                <a:gd name="T80" fmla="*/ 1154 w 1247"/>
                <a:gd name="T81" fmla="*/ 507 h 1488"/>
                <a:gd name="T82" fmla="*/ 1196 w 1247"/>
                <a:gd name="T83" fmla="*/ 447 h 1488"/>
                <a:gd name="T84" fmla="*/ 1229 w 1247"/>
                <a:gd name="T85" fmla="*/ 359 h 1488"/>
                <a:gd name="T86" fmla="*/ 1132 w 1247"/>
                <a:gd name="T87" fmla="*/ 363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7" h="1488">
                  <a:moveTo>
                    <a:pt x="771" y="720"/>
                  </a:moveTo>
                  <a:cubicBezTo>
                    <a:pt x="740" y="698"/>
                    <a:pt x="724" y="729"/>
                    <a:pt x="691" y="744"/>
                  </a:cubicBezTo>
                  <a:cubicBezTo>
                    <a:pt x="658" y="760"/>
                    <a:pt x="636" y="671"/>
                    <a:pt x="594" y="704"/>
                  </a:cubicBezTo>
                  <a:cubicBezTo>
                    <a:pt x="552" y="737"/>
                    <a:pt x="589" y="751"/>
                    <a:pt x="543" y="791"/>
                  </a:cubicBezTo>
                  <a:cubicBezTo>
                    <a:pt x="496" y="830"/>
                    <a:pt x="516" y="844"/>
                    <a:pt x="461" y="930"/>
                  </a:cubicBezTo>
                  <a:cubicBezTo>
                    <a:pt x="405" y="1016"/>
                    <a:pt x="215" y="1065"/>
                    <a:pt x="186" y="1111"/>
                  </a:cubicBezTo>
                  <a:cubicBezTo>
                    <a:pt x="158" y="1158"/>
                    <a:pt x="62" y="1196"/>
                    <a:pt x="60" y="1231"/>
                  </a:cubicBezTo>
                  <a:cubicBezTo>
                    <a:pt x="58" y="1266"/>
                    <a:pt x="0" y="1292"/>
                    <a:pt x="34" y="1339"/>
                  </a:cubicBezTo>
                  <a:cubicBezTo>
                    <a:pt x="60" y="1377"/>
                    <a:pt x="96" y="1351"/>
                    <a:pt x="124" y="1379"/>
                  </a:cubicBezTo>
                  <a:cubicBezTo>
                    <a:pt x="153" y="1408"/>
                    <a:pt x="182" y="1384"/>
                    <a:pt x="195" y="1408"/>
                  </a:cubicBezTo>
                  <a:cubicBezTo>
                    <a:pt x="209" y="1432"/>
                    <a:pt x="306" y="1432"/>
                    <a:pt x="379" y="1366"/>
                  </a:cubicBezTo>
                  <a:cubicBezTo>
                    <a:pt x="452" y="1300"/>
                    <a:pt x="417" y="1269"/>
                    <a:pt x="445" y="1251"/>
                  </a:cubicBezTo>
                  <a:cubicBezTo>
                    <a:pt x="474" y="1233"/>
                    <a:pt x="479" y="1180"/>
                    <a:pt x="496" y="1147"/>
                  </a:cubicBezTo>
                  <a:cubicBezTo>
                    <a:pt x="514" y="1114"/>
                    <a:pt x="527" y="1078"/>
                    <a:pt x="607" y="1078"/>
                  </a:cubicBezTo>
                  <a:cubicBezTo>
                    <a:pt x="687" y="1078"/>
                    <a:pt x="645" y="1063"/>
                    <a:pt x="640" y="1025"/>
                  </a:cubicBezTo>
                  <a:cubicBezTo>
                    <a:pt x="636" y="988"/>
                    <a:pt x="707" y="981"/>
                    <a:pt x="707" y="932"/>
                  </a:cubicBezTo>
                  <a:cubicBezTo>
                    <a:pt x="707" y="884"/>
                    <a:pt x="804" y="839"/>
                    <a:pt x="784" y="802"/>
                  </a:cubicBezTo>
                  <a:cubicBezTo>
                    <a:pt x="764" y="764"/>
                    <a:pt x="802" y="742"/>
                    <a:pt x="771" y="720"/>
                  </a:cubicBezTo>
                  <a:close/>
                  <a:moveTo>
                    <a:pt x="131" y="1483"/>
                  </a:moveTo>
                  <a:cubicBezTo>
                    <a:pt x="146" y="1488"/>
                    <a:pt x="197" y="1474"/>
                    <a:pt x="169" y="1439"/>
                  </a:cubicBezTo>
                  <a:cubicBezTo>
                    <a:pt x="140" y="1404"/>
                    <a:pt x="94" y="1473"/>
                    <a:pt x="131" y="1483"/>
                  </a:cubicBezTo>
                  <a:close/>
                  <a:moveTo>
                    <a:pt x="1132" y="363"/>
                  </a:moveTo>
                  <a:cubicBezTo>
                    <a:pt x="1112" y="396"/>
                    <a:pt x="1072" y="354"/>
                    <a:pt x="1034" y="354"/>
                  </a:cubicBezTo>
                  <a:cubicBezTo>
                    <a:pt x="997" y="354"/>
                    <a:pt x="974" y="328"/>
                    <a:pt x="974" y="295"/>
                  </a:cubicBezTo>
                  <a:cubicBezTo>
                    <a:pt x="974" y="261"/>
                    <a:pt x="966" y="213"/>
                    <a:pt x="930" y="215"/>
                  </a:cubicBezTo>
                  <a:cubicBezTo>
                    <a:pt x="895" y="217"/>
                    <a:pt x="941" y="253"/>
                    <a:pt x="928" y="270"/>
                  </a:cubicBezTo>
                  <a:cubicBezTo>
                    <a:pt x="915" y="288"/>
                    <a:pt x="906" y="250"/>
                    <a:pt x="888" y="250"/>
                  </a:cubicBezTo>
                  <a:cubicBezTo>
                    <a:pt x="870" y="250"/>
                    <a:pt x="850" y="226"/>
                    <a:pt x="850" y="182"/>
                  </a:cubicBezTo>
                  <a:cubicBezTo>
                    <a:pt x="850" y="137"/>
                    <a:pt x="813" y="142"/>
                    <a:pt x="813" y="91"/>
                  </a:cubicBezTo>
                  <a:cubicBezTo>
                    <a:pt x="813" y="40"/>
                    <a:pt x="733" y="0"/>
                    <a:pt x="689" y="0"/>
                  </a:cubicBezTo>
                  <a:cubicBezTo>
                    <a:pt x="645" y="0"/>
                    <a:pt x="698" y="80"/>
                    <a:pt x="720" y="107"/>
                  </a:cubicBezTo>
                  <a:cubicBezTo>
                    <a:pt x="742" y="133"/>
                    <a:pt x="791" y="157"/>
                    <a:pt x="788" y="177"/>
                  </a:cubicBezTo>
                  <a:cubicBezTo>
                    <a:pt x="786" y="197"/>
                    <a:pt x="822" y="248"/>
                    <a:pt x="848" y="257"/>
                  </a:cubicBezTo>
                  <a:cubicBezTo>
                    <a:pt x="875" y="266"/>
                    <a:pt x="833" y="343"/>
                    <a:pt x="833" y="405"/>
                  </a:cubicBezTo>
                  <a:cubicBezTo>
                    <a:pt x="833" y="467"/>
                    <a:pt x="784" y="456"/>
                    <a:pt x="751" y="496"/>
                  </a:cubicBezTo>
                  <a:cubicBezTo>
                    <a:pt x="718" y="536"/>
                    <a:pt x="835" y="576"/>
                    <a:pt x="884" y="616"/>
                  </a:cubicBezTo>
                  <a:cubicBezTo>
                    <a:pt x="932" y="655"/>
                    <a:pt x="842" y="753"/>
                    <a:pt x="855" y="775"/>
                  </a:cubicBezTo>
                  <a:cubicBezTo>
                    <a:pt x="861" y="786"/>
                    <a:pt x="895" y="802"/>
                    <a:pt x="946" y="788"/>
                  </a:cubicBezTo>
                  <a:cubicBezTo>
                    <a:pt x="997" y="775"/>
                    <a:pt x="1021" y="664"/>
                    <a:pt x="1056" y="633"/>
                  </a:cubicBezTo>
                  <a:cubicBezTo>
                    <a:pt x="1092" y="602"/>
                    <a:pt x="1070" y="554"/>
                    <a:pt x="1087" y="529"/>
                  </a:cubicBezTo>
                  <a:cubicBezTo>
                    <a:pt x="1105" y="505"/>
                    <a:pt x="1129" y="507"/>
                    <a:pt x="1154" y="507"/>
                  </a:cubicBezTo>
                  <a:cubicBezTo>
                    <a:pt x="1178" y="507"/>
                    <a:pt x="1165" y="447"/>
                    <a:pt x="1196" y="447"/>
                  </a:cubicBezTo>
                  <a:cubicBezTo>
                    <a:pt x="1227" y="447"/>
                    <a:pt x="1211" y="405"/>
                    <a:pt x="1229" y="359"/>
                  </a:cubicBezTo>
                  <a:cubicBezTo>
                    <a:pt x="1247" y="312"/>
                    <a:pt x="1151" y="330"/>
                    <a:pt x="1132" y="36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8" name="Freeform 154">
              <a:extLst>
                <a:ext uri="{FF2B5EF4-FFF2-40B4-BE49-F238E27FC236}">
                  <a16:creationId xmlns:a16="http://schemas.microsoft.com/office/drawing/2014/main" id="{77ED64FF-61C0-61EB-B52A-8DE235D6A11A}"/>
                </a:ext>
              </a:extLst>
            </p:cNvPr>
            <p:cNvSpPr>
              <a:spLocks noEditPoints="1"/>
            </p:cNvSpPr>
            <p:nvPr/>
          </p:nvSpPr>
          <p:spPr bwMode="auto">
            <a:xfrm>
              <a:off x="11905893" y="5005431"/>
              <a:ext cx="96015" cy="85603"/>
            </a:xfrm>
            <a:custGeom>
              <a:avLst/>
              <a:gdLst>
                <a:gd name="T0" fmla="*/ 34 w 275"/>
                <a:gd name="T1" fmla="*/ 211 h 246"/>
                <a:gd name="T2" fmla="*/ 149 w 275"/>
                <a:gd name="T3" fmla="*/ 180 h 246"/>
                <a:gd name="T4" fmla="*/ 34 w 275"/>
                <a:gd name="T5" fmla="*/ 211 h 246"/>
                <a:gd name="T6" fmla="*/ 171 w 275"/>
                <a:gd name="T7" fmla="*/ 93 h 246"/>
                <a:gd name="T8" fmla="*/ 275 w 275"/>
                <a:gd name="T9" fmla="*/ 38 h 246"/>
                <a:gd name="T10" fmla="*/ 171 w 275"/>
                <a:gd name="T11" fmla="*/ 93 h 246"/>
              </a:gdLst>
              <a:ahLst/>
              <a:cxnLst>
                <a:cxn ang="0">
                  <a:pos x="T0" y="T1"/>
                </a:cxn>
                <a:cxn ang="0">
                  <a:pos x="T2" y="T3"/>
                </a:cxn>
                <a:cxn ang="0">
                  <a:pos x="T4" y="T5"/>
                </a:cxn>
                <a:cxn ang="0">
                  <a:pos x="T6" y="T7"/>
                </a:cxn>
                <a:cxn ang="0">
                  <a:pos x="T8" y="T9"/>
                </a:cxn>
                <a:cxn ang="0">
                  <a:pos x="T10" y="T11"/>
                </a:cxn>
              </a:cxnLst>
              <a:rect l="0" t="0" r="r" b="b"/>
              <a:pathLst>
                <a:path w="275" h="246">
                  <a:moveTo>
                    <a:pt x="34" y="211"/>
                  </a:moveTo>
                  <a:cubicBezTo>
                    <a:pt x="72" y="246"/>
                    <a:pt x="147" y="244"/>
                    <a:pt x="149" y="180"/>
                  </a:cubicBezTo>
                  <a:cubicBezTo>
                    <a:pt x="151" y="115"/>
                    <a:pt x="0" y="179"/>
                    <a:pt x="34" y="211"/>
                  </a:cubicBezTo>
                  <a:close/>
                  <a:moveTo>
                    <a:pt x="171" y="93"/>
                  </a:moveTo>
                  <a:cubicBezTo>
                    <a:pt x="196" y="102"/>
                    <a:pt x="275" y="76"/>
                    <a:pt x="275" y="38"/>
                  </a:cubicBezTo>
                  <a:cubicBezTo>
                    <a:pt x="275" y="0"/>
                    <a:pt x="134" y="80"/>
                    <a:pt x="171" y="9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59" name="Freeform 155">
              <a:extLst>
                <a:ext uri="{FF2B5EF4-FFF2-40B4-BE49-F238E27FC236}">
                  <a16:creationId xmlns:a16="http://schemas.microsoft.com/office/drawing/2014/main" id="{E2746FBC-9369-739A-68D0-CCA93C1ACDF6}"/>
                </a:ext>
              </a:extLst>
            </p:cNvPr>
            <p:cNvSpPr>
              <a:spLocks/>
            </p:cNvSpPr>
            <p:nvPr/>
          </p:nvSpPr>
          <p:spPr bwMode="auto">
            <a:xfrm>
              <a:off x="7585250" y="2826024"/>
              <a:ext cx="497424" cy="315806"/>
            </a:xfrm>
            <a:custGeom>
              <a:avLst/>
              <a:gdLst>
                <a:gd name="T0" fmla="*/ 1420 w 1428"/>
                <a:gd name="T1" fmla="*/ 569 h 905"/>
                <a:gd name="T2" fmla="*/ 1331 w 1428"/>
                <a:gd name="T3" fmla="*/ 540 h 905"/>
                <a:gd name="T4" fmla="*/ 1228 w 1428"/>
                <a:gd name="T5" fmla="*/ 472 h 905"/>
                <a:gd name="T6" fmla="*/ 1113 w 1428"/>
                <a:gd name="T7" fmla="*/ 404 h 905"/>
                <a:gd name="T8" fmla="*/ 1013 w 1428"/>
                <a:gd name="T9" fmla="*/ 330 h 905"/>
                <a:gd name="T10" fmla="*/ 968 w 1428"/>
                <a:gd name="T11" fmla="*/ 248 h 905"/>
                <a:gd name="T12" fmla="*/ 927 w 1428"/>
                <a:gd name="T13" fmla="*/ 183 h 905"/>
                <a:gd name="T14" fmla="*/ 779 w 1428"/>
                <a:gd name="T15" fmla="*/ 165 h 905"/>
                <a:gd name="T16" fmla="*/ 744 w 1428"/>
                <a:gd name="T17" fmla="*/ 59 h 905"/>
                <a:gd name="T18" fmla="*/ 667 w 1428"/>
                <a:gd name="T19" fmla="*/ 32 h 905"/>
                <a:gd name="T20" fmla="*/ 596 w 1428"/>
                <a:gd name="T21" fmla="*/ 15 h 905"/>
                <a:gd name="T22" fmla="*/ 555 w 1428"/>
                <a:gd name="T23" fmla="*/ 35 h 905"/>
                <a:gd name="T24" fmla="*/ 520 w 1428"/>
                <a:gd name="T25" fmla="*/ 74 h 905"/>
                <a:gd name="T26" fmla="*/ 449 w 1428"/>
                <a:gd name="T27" fmla="*/ 127 h 905"/>
                <a:gd name="T28" fmla="*/ 414 w 1428"/>
                <a:gd name="T29" fmla="*/ 174 h 905"/>
                <a:gd name="T30" fmla="*/ 343 w 1428"/>
                <a:gd name="T31" fmla="*/ 157 h 905"/>
                <a:gd name="T32" fmla="*/ 273 w 1428"/>
                <a:gd name="T33" fmla="*/ 141 h 905"/>
                <a:gd name="T34" fmla="*/ 151 w 1428"/>
                <a:gd name="T35" fmla="*/ 46 h 905"/>
                <a:gd name="T36" fmla="*/ 48 w 1428"/>
                <a:gd name="T37" fmla="*/ 100 h 905"/>
                <a:gd name="T38" fmla="*/ 95 w 1428"/>
                <a:gd name="T39" fmla="*/ 82 h 905"/>
                <a:gd name="T40" fmla="*/ 171 w 1428"/>
                <a:gd name="T41" fmla="*/ 174 h 905"/>
                <a:gd name="T42" fmla="*/ 219 w 1428"/>
                <a:gd name="T43" fmla="*/ 233 h 905"/>
                <a:gd name="T44" fmla="*/ 118 w 1428"/>
                <a:gd name="T45" fmla="*/ 254 h 905"/>
                <a:gd name="T46" fmla="*/ 27 w 1428"/>
                <a:gd name="T47" fmla="*/ 254 h 905"/>
                <a:gd name="T48" fmla="*/ 48 w 1428"/>
                <a:gd name="T49" fmla="*/ 336 h 905"/>
                <a:gd name="T50" fmla="*/ 53 w 1428"/>
                <a:gd name="T51" fmla="*/ 398 h 905"/>
                <a:gd name="T52" fmla="*/ 109 w 1428"/>
                <a:gd name="T53" fmla="*/ 422 h 905"/>
                <a:gd name="T54" fmla="*/ 130 w 1428"/>
                <a:gd name="T55" fmla="*/ 502 h 905"/>
                <a:gd name="T56" fmla="*/ 130 w 1428"/>
                <a:gd name="T57" fmla="*/ 635 h 905"/>
                <a:gd name="T58" fmla="*/ 213 w 1428"/>
                <a:gd name="T59" fmla="*/ 620 h 905"/>
                <a:gd name="T60" fmla="*/ 301 w 1428"/>
                <a:gd name="T61" fmla="*/ 558 h 905"/>
                <a:gd name="T62" fmla="*/ 372 w 1428"/>
                <a:gd name="T63" fmla="*/ 549 h 905"/>
                <a:gd name="T64" fmla="*/ 487 w 1428"/>
                <a:gd name="T65" fmla="*/ 552 h 905"/>
                <a:gd name="T66" fmla="*/ 561 w 1428"/>
                <a:gd name="T67" fmla="*/ 584 h 905"/>
                <a:gd name="T68" fmla="*/ 608 w 1428"/>
                <a:gd name="T69" fmla="*/ 608 h 905"/>
                <a:gd name="T70" fmla="*/ 694 w 1428"/>
                <a:gd name="T71" fmla="*/ 634 h 905"/>
                <a:gd name="T72" fmla="*/ 738 w 1428"/>
                <a:gd name="T73" fmla="*/ 670 h 905"/>
                <a:gd name="T74" fmla="*/ 806 w 1428"/>
                <a:gd name="T75" fmla="*/ 726 h 905"/>
                <a:gd name="T76" fmla="*/ 877 w 1428"/>
                <a:gd name="T77" fmla="*/ 738 h 905"/>
                <a:gd name="T78" fmla="*/ 895 w 1428"/>
                <a:gd name="T79" fmla="*/ 860 h 905"/>
                <a:gd name="T80" fmla="*/ 916 w 1428"/>
                <a:gd name="T81" fmla="*/ 858 h 905"/>
                <a:gd name="T82" fmla="*/ 987 w 1428"/>
                <a:gd name="T83" fmla="*/ 878 h 905"/>
                <a:gd name="T84" fmla="*/ 1074 w 1428"/>
                <a:gd name="T85" fmla="*/ 846 h 905"/>
                <a:gd name="T86" fmla="*/ 1215 w 1428"/>
                <a:gd name="T87" fmla="*/ 763 h 905"/>
                <a:gd name="T88" fmla="*/ 1275 w 1428"/>
                <a:gd name="T89" fmla="*/ 665 h 905"/>
                <a:gd name="T90" fmla="*/ 1353 w 1428"/>
                <a:gd name="T91" fmla="*/ 617 h 905"/>
                <a:gd name="T92" fmla="*/ 1428 w 1428"/>
                <a:gd name="T93" fmla="*/ 635 h 905"/>
                <a:gd name="T94" fmla="*/ 1420 w 1428"/>
                <a:gd name="T95" fmla="*/ 569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8" h="905">
                  <a:moveTo>
                    <a:pt x="1420" y="569"/>
                  </a:moveTo>
                  <a:cubicBezTo>
                    <a:pt x="1420" y="569"/>
                    <a:pt x="1355" y="537"/>
                    <a:pt x="1331" y="540"/>
                  </a:cubicBezTo>
                  <a:cubicBezTo>
                    <a:pt x="1308" y="543"/>
                    <a:pt x="1269" y="487"/>
                    <a:pt x="1228" y="472"/>
                  </a:cubicBezTo>
                  <a:cubicBezTo>
                    <a:pt x="1187" y="457"/>
                    <a:pt x="1131" y="431"/>
                    <a:pt x="1113" y="404"/>
                  </a:cubicBezTo>
                  <a:cubicBezTo>
                    <a:pt x="1095" y="378"/>
                    <a:pt x="1022" y="351"/>
                    <a:pt x="1013" y="330"/>
                  </a:cubicBezTo>
                  <a:cubicBezTo>
                    <a:pt x="1004" y="310"/>
                    <a:pt x="989" y="274"/>
                    <a:pt x="968" y="248"/>
                  </a:cubicBezTo>
                  <a:cubicBezTo>
                    <a:pt x="948" y="221"/>
                    <a:pt x="948" y="186"/>
                    <a:pt x="927" y="183"/>
                  </a:cubicBezTo>
                  <a:cubicBezTo>
                    <a:pt x="906" y="180"/>
                    <a:pt x="779" y="183"/>
                    <a:pt x="779" y="165"/>
                  </a:cubicBezTo>
                  <a:cubicBezTo>
                    <a:pt x="779" y="147"/>
                    <a:pt x="771" y="65"/>
                    <a:pt x="744" y="59"/>
                  </a:cubicBezTo>
                  <a:cubicBezTo>
                    <a:pt x="718" y="53"/>
                    <a:pt x="682" y="47"/>
                    <a:pt x="667" y="32"/>
                  </a:cubicBezTo>
                  <a:cubicBezTo>
                    <a:pt x="653" y="17"/>
                    <a:pt x="605" y="0"/>
                    <a:pt x="596" y="15"/>
                  </a:cubicBezTo>
                  <a:cubicBezTo>
                    <a:pt x="588" y="29"/>
                    <a:pt x="564" y="35"/>
                    <a:pt x="555" y="35"/>
                  </a:cubicBezTo>
                  <a:cubicBezTo>
                    <a:pt x="546" y="35"/>
                    <a:pt x="549" y="77"/>
                    <a:pt x="520" y="74"/>
                  </a:cubicBezTo>
                  <a:cubicBezTo>
                    <a:pt x="490" y="71"/>
                    <a:pt x="449" y="106"/>
                    <a:pt x="449" y="127"/>
                  </a:cubicBezTo>
                  <a:cubicBezTo>
                    <a:pt x="449" y="147"/>
                    <a:pt x="452" y="177"/>
                    <a:pt x="414" y="174"/>
                  </a:cubicBezTo>
                  <a:cubicBezTo>
                    <a:pt x="394" y="172"/>
                    <a:pt x="367" y="169"/>
                    <a:pt x="343" y="157"/>
                  </a:cubicBezTo>
                  <a:cubicBezTo>
                    <a:pt x="338" y="162"/>
                    <a:pt x="306" y="184"/>
                    <a:pt x="273" y="141"/>
                  </a:cubicBezTo>
                  <a:cubicBezTo>
                    <a:pt x="238" y="93"/>
                    <a:pt x="183" y="46"/>
                    <a:pt x="151" y="46"/>
                  </a:cubicBezTo>
                  <a:cubicBezTo>
                    <a:pt x="123" y="46"/>
                    <a:pt x="25" y="46"/>
                    <a:pt x="48" y="100"/>
                  </a:cubicBezTo>
                  <a:cubicBezTo>
                    <a:pt x="55" y="88"/>
                    <a:pt x="68" y="80"/>
                    <a:pt x="95" y="82"/>
                  </a:cubicBezTo>
                  <a:cubicBezTo>
                    <a:pt x="166" y="88"/>
                    <a:pt x="133" y="171"/>
                    <a:pt x="171" y="174"/>
                  </a:cubicBezTo>
                  <a:cubicBezTo>
                    <a:pt x="210" y="177"/>
                    <a:pt x="254" y="236"/>
                    <a:pt x="219" y="233"/>
                  </a:cubicBezTo>
                  <a:cubicBezTo>
                    <a:pt x="183" y="230"/>
                    <a:pt x="154" y="265"/>
                    <a:pt x="118" y="254"/>
                  </a:cubicBezTo>
                  <a:cubicBezTo>
                    <a:pt x="83" y="242"/>
                    <a:pt x="39" y="212"/>
                    <a:pt x="27" y="254"/>
                  </a:cubicBezTo>
                  <a:cubicBezTo>
                    <a:pt x="15" y="295"/>
                    <a:pt x="0" y="339"/>
                    <a:pt x="48" y="336"/>
                  </a:cubicBezTo>
                  <a:cubicBezTo>
                    <a:pt x="95" y="333"/>
                    <a:pt x="86" y="366"/>
                    <a:pt x="53" y="398"/>
                  </a:cubicBezTo>
                  <a:cubicBezTo>
                    <a:pt x="21" y="431"/>
                    <a:pt x="104" y="392"/>
                    <a:pt x="109" y="422"/>
                  </a:cubicBezTo>
                  <a:cubicBezTo>
                    <a:pt x="115" y="451"/>
                    <a:pt x="142" y="454"/>
                    <a:pt x="130" y="502"/>
                  </a:cubicBezTo>
                  <a:cubicBezTo>
                    <a:pt x="123" y="531"/>
                    <a:pt x="128" y="591"/>
                    <a:pt x="130" y="635"/>
                  </a:cubicBezTo>
                  <a:cubicBezTo>
                    <a:pt x="162" y="635"/>
                    <a:pt x="204" y="632"/>
                    <a:pt x="213" y="620"/>
                  </a:cubicBezTo>
                  <a:cubicBezTo>
                    <a:pt x="228" y="599"/>
                    <a:pt x="275" y="558"/>
                    <a:pt x="301" y="558"/>
                  </a:cubicBezTo>
                  <a:cubicBezTo>
                    <a:pt x="328" y="558"/>
                    <a:pt x="357" y="569"/>
                    <a:pt x="372" y="549"/>
                  </a:cubicBezTo>
                  <a:cubicBezTo>
                    <a:pt x="387" y="528"/>
                    <a:pt x="473" y="534"/>
                    <a:pt x="487" y="552"/>
                  </a:cubicBezTo>
                  <a:cubicBezTo>
                    <a:pt x="502" y="569"/>
                    <a:pt x="549" y="584"/>
                    <a:pt x="561" y="584"/>
                  </a:cubicBezTo>
                  <a:cubicBezTo>
                    <a:pt x="573" y="584"/>
                    <a:pt x="579" y="611"/>
                    <a:pt x="608" y="608"/>
                  </a:cubicBezTo>
                  <a:cubicBezTo>
                    <a:pt x="638" y="605"/>
                    <a:pt x="694" y="617"/>
                    <a:pt x="694" y="634"/>
                  </a:cubicBezTo>
                  <a:cubicBezTo>
                    <a:pt x="694" y="652"/>
                    <a:pt x="715" y="670"/>
                    <a:pt x="738" y="670"/>
                  </a:cubicBezTo>
                  <a:cubicBezTo>
                    <a:pt x="762" y="670"/>
                    <a:pt x="782" y="729"/>
                    <a:pt x="806" y="726"/>
                  </a:cubicBezTo>
                  <a:cubicBezTo>
                    <a:pt x="830" y="723"/>
                    <a:pt x="877" y="723"/>
                    <a:pt x="877" y="738"/>
                  </a:cubicBezTo>
                  <a:cubicBezTo>
                    <a:pt x="877" y="750"/>
                    <a:pt x="881" y="820"/>
                    <a:pt x="895" y="860"/>
                  </a:cubicBezTo>
                  <a:cubicBezTo>
                    <a:pt x="903" y="855"/>
                    <a:pt x="911" y="855"/>
                    <a:pt x="916" y="858"/>
                  </a:cubicBezTo>
                  <a:cubicBezTo>
                    <a:pt x="928" y="866"/>
                    <a:pt x="979" y="850"/>
                    <a:pt x="987" y="878"/>
                  </a:cubicBezTo>
                  <a:cubicBezTo>
                    <a:pt x="995" y="905"/>
                    <a:pt x="1077" y="889"/>
                    <a:pt x="1074" y="846"/>
                  </a:cubicBezTo>
                  <a:cubicBezTo>
                    <a:pt x="1070" y="803"/>
                    <a:pt x="1204" y="803"/>
                    <a:pt x="1215" y="763"/>
                  </a:cubicBezTo>
                  <a:cubicBezTo>
                    <a:pt x="1227" y="724"/>
                    <a:pt x="1243" y="653"/>
                    <a:pt x="1275" y="665"/>
                  </a:cubicBezTo>
                  <a:cubicBezTo>
                    <a:pt x="1306" y="677"/>
                    <a:pt x="1326" y="614"/>
                    <a:pt x="1353" y="617"/>
                  </a:cubicBezTo>
                  <a:cubicBezTo>
                    <a:pt x="1379" y="621"/>
                    <a:pt x="1397" y="641"/>
                    <a:pt x="1428" y="635"/>
                  </a:cubicBezTo>
                  <a:lnTo>
                    <a:pt x="1420" y="569"/>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0" name="Freeform 156">
              <a:extLst>
                <a:ext uri="{FF2B5EF4-FFF2-40B4-BE49-F238E27FC236}">
                  <a16:creationId xmlns:a16="http://schemas.microsoft.com/office/drawing/2014/main" id="{3AED42B5-9BF7-2E4B-5442-74327B77EC80}"/>
                </a:ext>
              </a:extLst>
            </p:cNvPr>
            <p:cNvSpPr>
              <a:spLocks/>
            </p:cNvSpPr>
            <p:nvPr/>
          </p:nvSpPr>
          <p:spPr bwMode="auto">
            <a:xfrm>
              <a:off x="7282170" y="2941702"/>
              <a:ext cx="688295" cy="581870"/>
            </a:xfrm>
            <a:custGeom>
              <a:avLst/>
              <a:gdLst>
                <a:gd name="T0" fmla="*/ 1919 w 1974"/>
                <a:gd name="T1" fmla="*/ 1438 h 1668"/>
                <a:gd name="T2" fmla="*/ 1872 w 1974"/>
                <a:gd name="T3" fmla="*/ 1328 h 1668"/>
                <a:gd name="T4" fmla="*/ 1769 w 1974"/>
                <a:gd name="T5" fmla="*/ 1241 h 1668"/>
                <a:gd name="T6" fmla="*/ 1702 w 1974"/>
                <a:gd name="T7" fmla="*/ 1154 h 1668"/>
                <a:gd name="T8" fmla="*/ 1805 w 1974"/>
                <a:gd name="T9" fmla="*/ 1013 h 1668"/>
                <a:gd name="T10" fmla="*/ 1706 w 1974"/>
                <a:gd name="T11" fmla="*/ 961 h 1668"/>
                <a:gd name="T12" fmla="*/ 1690 w 1974"/>
                <a:gd name="T13" fmla="*/ 847 h 1668"/>
                <a:gd name="T14" fmla="*/ 1690 w 1974"/>
                <a:gd name="T15" fmla="*/ 741 h 1668"/>
                <a:gd name="T16" fmla="*/ 1702 w 1974"/>
                <a:gd name="T17" fmla="*/ 654 h 1668"/>
                <a:gd name="T18" fmla="*/ 1741 w 1974"/>
                <a:gd name="T19" fmla="*/ 575 h 1668"/>
                <a:gd name="T20" fmla="*/ 1764 w 1974"/>
                <a:gd name="T21" fmla="*/ 530 h 1668"/>
                <a:gd name="T22" fmla="*/ 1746 w 1974"/>
                <a:gd name="T23" fmla="*/ 408 h 1668"/>
                <a:gd name="T24" fmla="*/ 1675 w 1974"/>
                <a:gd name="T25" fmla="*/ 396 h 1668"/>
                <a:gd name="T26" fmla="*/ 1607 w 1974"/>
                <a:gd name="T27" fmla="*/ 340 h 1668"/>
                <a:gd name="T28" fmla="*/ 1563 w 1974"/>
                <a:gd name="T29" fmla="*/ 304 h 1668"/>
                <a:gd name="T30" fmla="*/ 1477 w 1974"/>
                <a:gd name="T31" fmla="*/ 278 h 1668"/>
                <a:gd name="T32" fmla="*/ 1430 w 1974"/>
                <a:gd name="T33" fmla="*/ 254 h 1668"/>
                <a:gd name="T34" fmla="*/ 1356 w 1974"/>
                <a:gd name="T35" fmla="*/ 222 h 1668"/>
                <a:gd name="T36" fmla="*/ 1241 w 1974"/>
                <a:gd name="T37" fmla="*/ 219 h 1668"/>
                <a:gd name="T38" fmla="*/ 1170 w 1974"/>
                <a:gd name="T39" fmla="*/ 228 h 1668"/>
                <a:gd name="T40" fmla="*/ 1082 w 1974"/>
                <a:gd name="T41" fmla="*/ 290 h 1668"/>
                <a:gd name="T42" fmla="*/ 999 w 1974"/>
                <a:gd name="T43" fmla="*/ 305 h 1668"/>
                <a:gd name="T44" fmla="*/ 996 w 1974"/>
                <a:gd name="T45" fmla="*/ 357 h 1668"/>
                <a:gd name="T46" fmla="*/ 781 w 1974"/>
                <a:gd name="T47" fmla="*/ 405 h 1668"/>
                <a:gd name="T48" fmla="*/ 598 w 1974"/>
                <a:gd name="T49" fmla="*/ 296 h 1668"/>
                <a:gd name="T50" fmla="*/ 477 w 1974"/>
                <a:gd name="T51" fmla="*/ 178 h 1668"/>
                <a:gd name="T52" fmla="*/ 406 w 1974"/>
                <a:gd name="T53" fmla="*/ 126 h 1668"/>
                <a:gd name="T54" fmla="*/ 386 w 1974"/>
                <a:gd name="T55" fmla="*/ 35 h 1668"/>
                <a:gd name="T56" fmla="*/ 185 w 1974"/>
                <a:gd name="T57" fmla="*/ 122 h 1668"/>
                <a:gd name="T58" fmla="*/ 118 w 1974"/>
                <a:gd name="T59" fmla="*/ 83 h 1668"/>
                <a:gd name="T60" fmla="*/ 59 w 1974"/>
                <a:gd name="T61" fmla="*/ 8 h 1668"/>
                <a:gd name="T62" fmla="*/ 23 w 1974"/>
                <a:gd name="T63" fmla="*/ 59 h 1668"/>
                <a:gd name="T64" fmla="*/ 27 w 1974"/>
                <a:gd name="T65" fmla="*/ 142 h 1668"/>
                <a:gd name="T66" fmla="*/ 27 w 1974"/>
                <a:gd name="T67" fmla="*/ 248 h 1668"/>
                <a:gd name="T68" fmla="*/ 74 w 1974"/>
                <a:gd name="T69" fmla="*/ 327 h 1668"/>
                <a:gd name="T70" fmla="*/ 110 w 1974"/>
                <a:gd name="T71" fmla="*/ 406 h 1668"/>
                <a:gd name="T72" fmla="*/ 165 w 1974"/>
                <a:gd name="T73" fmla="*/ 465 h 1668"/>
                <a:gd name="T74" fmla="*/ 205 w 1974"/>
                <a:gd name="T75" fmla="*/ 500 h 1668"/>
                <a:gd name="T76" fmla="*/ 193 w 1974"/>
                <a:gd name="T77" fmla="*/ 559 h 1668"/>
                <a:gd name="T78" fmla="*/ 153 w 1974"/>
                <a:gd name="T79" fmla="*/ 638 h 1668"/>
                <a:gd name="T80" fmla="*/ 165 w 1974"/>
                <a:gd name="T81" fmla="*/ 729 h 1668"/>
                <a:gd name="T82" fmla="*/ 212 w 1974"/>
                <a:gd name="T83" fmla="*/ 784 h 1668"/>
                <a:gd name="T84" fmla="*/ 323 w 1974"/>
                <a:gd name="T85" fmla="*/ 859 h 1668"/>
                <a:gd name="T86" fmla="*/ 370 w 1974"/>
                <a:gd name="T87" fmla="*/ 918 h 1668"/>
                <a:gd name="T88" fmla="*/ 362 w 1974"/>
                <a:gd name="T89" fmla="*/ 985 h 1668"/>
                <a:gd name="T90" fmla="*/ 398 w 1974"/>
                <a:gd name="T91" fmla="*/ 1052 h 1668"/>
                <a:gd name="T92" fmla="*/ 454 w 1974"/>
                <a:gd name="T93" fmla="*/ 1131 h 1668"/>
                <a:gd name="T94" fmla="*/ 478 w 1974"/>
                <a:gd name="T95" fmla="*/ 1126 h 1668"/>
                <a:gd name="T96" fmla="*/ 524 w 1974"/>
                <a:gd name="T97" fmla="*/ 1115 h 1668"/>
                <a:gd name="T98" fmla="*/ 593 w 1974"/>
                <a:gd name="T99" fmla="*/ 1112 h 1668"/>
                <a:gd name="T100" fmla="*/ 695 w 1974"/>
                <a:gd name="T101" fmla="*/ 1268 h 1668"/>
                <a:gd name="T102" fmla="*/ 753 w 1974"/>
                <a:gd name="T103" fmla="*/ 1359 h 1668"/>
                <a:gd name="T104" fmla="*/ 874 w 1974"/>
                <a:gd name="T105" fmla="*/ 1420 h 1668"/>
                <a:gd name="T106" fmla="*/ 1101 w 1974"/>
                <a:gd name="T107" fmla="*/ 1507 h 1668"/>
                <a:gd name="T108" fmla="*/ 1262 w 1974"/>
                <a:gd name="T109" fmla="*/ 1463 h 1668"/>
                <a:gd name="T110" fmla="*/ 1339 w 1974"/>
                <a:gd name="T111" fmla="*/ 1594 h 1668"/>
                <a:gd name="T112" fmla="*/ 1687 w 1974"/>
                <a:gd name="T113" fmla="*/ 1659 h 1668"/>
                <a:gd name="T114" fmla="*/ 1791 w 1974"/>
                <a:gd name="T115" fmla="*/ 1668 h 1668"/>
                <a:gd name="T116" fmla="*/ 1789 w 1974"/>
                <a:gd name="T117" fmla="*/ 1643 h 1668"/>
                <a:gd name="T118" fmla="*/ 1852 w 1974"/>
                <a:gd name="T119" fmla="*/ 1541 h 1668"/>
                <a:gd name="T120" fmla="*/ 1943 w 1974"/>
                <a:gd name="T121" fmla="*/ 1513 h 1668"/>
                <a:gd name="T122" fmla="*/ 1919 w 1974"/>
                <a:gd name="T123" fmla="*/ 143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4" h="1668">
                  <a:moveTo>
                    <a:pt x="1919" y="1438"/>
                  </a:moveTo>
                  <a:cubicBezTo>
                    <a:pt x="1895" y="1430"/>
                    <a:pt x="1919" y="1348"/>
                    <a:pt x="1872" y="1328"/>
                  </a:cubicBezTo>
                  <a:cubicBezTo>
                    <a:pt x="1824" y="1308"/>
                    <a:pt x="1782" y="1276"/>
                    <a:pt x="1769" y="1241"/>
                  </a:cubicBezTo>
                  <a:cubicBezTo>
                    <a:pt x="1757" y="1210"/>
                    <a:pt x="1698" y="1178"/>
                    <a:pt x="1702" y="1154"/>
                  </a:cubicBezTo>
                  <a:cubicBezTo>
                    <a:pt x="1706" y="1131"/>
                    <a:pt x="1820" y="1056"/>
                    <a:pt x="1805" y="1013"/>
                  </a:cubicBezTo>
                  <a:cubicBezTo>
                    <a:pt x="1789" y="969"/>
                    <a:pt x="1714" y="977"/>
                    <a:pt x="1706" y="961"/>
                  </a:cubicBezTo>
                  <a:cubicBezTo>
                    <a:pt x="1698" y="946"/>
                    <a:pt x="1710" y="890"/>
                    <a:pt x="1690" y="847"/>
                  </a:cubicBezTo>
                  <a:cubicBezTo>
                    <a:pt x="1671" y="804"/>
                    <a:pt x="1706" y="764"/>
                    <a:pt x="1690" y="741"/>
                  </a:cubicBezTo>
                  <a:cubicBezTo>
                    <a:pt x="1675" y="717"/>
                    <a:pt x="1698" y="670"/>
                    <a:pt x="1702" y="654"/>
                  </a:cubicBezTo>
                  <a:cubicBezTo>
                    <a:pt x="1706" y="638"/>
                    <a:pt x="1745" y="615"/>
                    <a:pt x="1741" y="575"/>
                  </a:cubicBezTo>
                  <a:cubicBezTo>
                    <a:pt x="1739" y="551"/>
                    <a:pt x="1751" y="536"/>
                    <a:pt x="1764" y="530"/>
                  </a:cubicBezTo>
                  <a:cubicBezTo>
                    <a:pt x="1750" y="490"/>
                    <a:pt x="1746" y="420"/>
                    <a:pt x="1746" y="408"/>
                  </a:cubicBezTo>
                  <a:cubicBezTo>
                    <a:pt x="1746" y="393"/>
                    <a:pt x="1699" y="393"/>
                    <a:pt x="1675" y="396"/>
                  </a:cubicBezTo>
                  <a:cubicBezTo>
                    <a:pt x="1651" y="399"/>
                    <a:pt x="1631" y="340"/>
                    <a:pt x="1607" y="340"/>
                  </a:cubicBezTo>
                  <a:cubicBezTo>
                    <a:pt x="1584" y="340"/>
                    <a:pt x="1563" y="322"/>
                    <a:pt x="1563" y="304"/>
                  </a:cubicBezTo>
                  <a:cubicBezTo>
                    <a:pt x="1563" y="287"/>
                    <a:pt x="1507" y="275"/>
                    <a:pt x="1477" y="278"/>
                  </a:cubicBezTo>
                  <a:cubicBezTo>
                    <a:pt x="1448" y="281"/>
                    <a:pt x="1442" y="254"/>
                    <a:pt x="1430" y="254"/>
                  </a:cubicBezTo>
                  <a:cubicBezTo>
                    <a:pt x="1418" y="254"/>
                    <a:pt x="1371" y="239"/>
                    <a:pt x="1356" y="222"/>
                  </a:cubicBezTo>
                  <a:cubicBezTo>
                    <a:pt x="1342" y="204"/>
                    <a:pt x="1256" y="198"/>
                    <a:pt x="1241" y="219"/>
                  </a:cubicBezTo>
                  <a:cubicBezTo>
                    <a:pt x="1226" y="239"/>
                    <a:pt x="1197" y="228"/>
                    <a:pt x="1170" y="228"/>
                  </a:cubicBezTo>
                  <a:cubicBezTo>
                    <a:pt x="1144" y="228"/>
                    <a:pt x="1097" y="269"/>
                    <a:pt x="1082" y="290"/>
                  </a:cubicBezTo>
                  <a:cubicBezTo>
                    <a:pt x="1073" y="302"/>
                    <a:pt x="1031" y="305"/>
                    <a:pt x="999" y="305"/>
                  </a:cubicBezTo>
                  <a:cubicBezTo>
                    <a:pt x="1001" y="331"/>
                    <a:pt x="1001" y="351"/>
                    <a:pt x="996" y="357"/>
                  </a:cubicBezTo>
                  <a:cubicBezTo>
                    <a:pt x="981" y="381"/>
                    <a:pt x="866" y="402"/>
                    <a:pt x="781" y="405"/>
                  </a:cubicBezTo>
                  <a:cubicBezTo>
                    <a:pt x="695" y="408"/>
                    <a:pt x="689" y="296"/>
                    <a:pt x="598" y="296"/>
                  </a:cubicBezTo>
                  <a:cubicBezTo>
                    <a:pt x="531" y="296"/>
                    <a:pt x="480" y="235"/>
                    <a:pt x="477" y="178"/>
                  </a:cubicBezTo>
                  <a:cubicBezTo>
                    <a:pt x="438" y="163"/>
                    <a:pt x="400" y="137"/>
                    <a:pt x="406" y="126"/>
                  </a:cubicBezTo>
                  <a:cubicBezTo>
                    <a:pt x="413" y="110"/>
                    <a:pt x="433" y="12"/>
                    <a:pt x="386" y="35"/>
                  </a:cubicBezTo>
                  <a:cubicBezTo>
                    <a:pt x="339" y="59"/>
                    <a:pt x="272" y="134"/>
                    <a:pt x="185" y="122"/>
                  </a:cubicBezTo>
                  <a:cubicBezTo>
                    <a:pt x="98" y="110"/>
                    <a:pt x="161" y="102"/>
                    <a:pt x="118" y="83"/>
                  </a:cubicBezTo>
                  <a:cubicBezTo>
                    <a:pt x="74" y="63"/>
                    <a:pt x="102" y="15"/>
                    <a:pt x="59" y="8"/>
                  </a:cubicBezTo>
                  <a:cubicBezTo>
                    <a:pt x="15" y="0"/>
                    <a:pt x="47" y="59"/>
                    <a:pt x="23" y="59"/>
                  </a:cubicBezTo>
                  <a:cubicBezTo>
                    <a:pt x="0" y="59"/>
                    <a:pt x="19" y="126"/>
                    <a:pt x="27" y="142"/>
                  </a:cubicBezTo>
                  <a:cubicBezTo>
                    <a:pt x="35" y="157"/>
                    <a:pt x="11" y="244"/>
                    <a:pt x="27" y="248"/>
                  </a:cubicBezTo>
                  <a:cubicBezTo>
                    <a:pt x="43" y="252"/>
                    <a:pt x="78" y="315"/>
                    <a:pt x="74" y="327"/>
                  </a:cubicBezTo>
                  <a:cubicBezTo>
                    <a:pt x="70" y="339"/>
                    <a:pt x="110" y="378"/>
                    <a:pt x="110" y="406"/>
                  </a:cubicBezTo>
                  <a:cubicBezTo>
                    <a:pt x="110" y="433"/>
                    <a:pt x="145" y="465"/>
                    <a:pt x="165" y="465"/>
                  </a:cubicBezTo>
                  <a:cubicBezTo>
                    <a:pt x="185" y="465"/>
                    <a:pt x="212" y="477"/>
                    <a:pt x="205" y="500"/>
                  </a:cubicBezTo>
                  <a:cubicBezTo>
                    <a:pt x="197" y="524"/>
                    <a:pt x="216" y="559"/>
                    <a:pt x="193" y="559"/>
                  </a:cubicBezTo>
                  <a:cubicBezTo>
                    <a:pt x="169" y="559"/>
                    <a:pt x="173" y="626"/>
                    <a:pt x="153" y="638"/>
                  </a:cubicBezTo>
                  <a:cubicBezTo>
                    <a:pt x="134" y="650"/>
                    <a:pt x="149" y="721"/>
                    <a:pt x="165" y="729"/>
                  </a:cubicBezTo>
                  <a:cubicBezTo>
                    <a:pt x="181" y="737"/>
                    <a:pt x="216" y="756"/>
                    <a:pt x="212" y="784"/>
                  </a:cubicBezTo>
                  <a:cubicBezTo>
                    <a:pt x="208" y="812"/>
                    <a:pt x="295" y="855"/>
                    <a:pt x="323" y="859"/>
                  </a:cubicBezTo>
                  <a:cubicBezTo>
                    <a:pt x="350" y="863"/>
                    <a:pt x="354" y="902"/>
                    <a:pt x="370" y="918"/>
                  </a:cubicBezTo>
                  <a:cubicBezTo>
                    <a:pt x="386" y="934"/>
                    <a:pt x="358" y="965"/>
                    <a:pt x="362" y="985"/>
                  </a:cubicBezTo>
                  <a:cubicBezTo>
                    <a:pt x="366" y="1005"/>
                    <a:pt x="402" y="1020"/>
                    <a:pt x="398" y="1052"/>
                  </a:cubicBezTo>
                  <a:cubicBezTo>
                    <a:pt x="395" y="1071"/>
                    <a:pt x="427" y="1103"/>
                    <a:pt x="454" y="1131"/>
                  </a:cubicBezTo>
                  <a:cubicBezTo>
                    <a:pt x="463" y="1128"/>
                    <a:pt x="471" y="1126"/>
                    <a:pt x="478" y="1126"/>
                  </a:cubicBezTo>
                  <a:cubicBezTo>
                    <a:pt x="505" y="1126"/>
                    <a:pt x="503" y="1097"/>
                    <a:pt x="524" y="1115"/>
                  </a:cubicBezTo>
                  <a:cubicBezTo>
                    <a:pt x="545" y="1132"/>
                    <a:pt x="573" y="1113"/>
                    <a:pt x="593" y="1112"/>
                  </a:cubicBezTo>
                  <a:cubicBezTo>
                    <a:pt x="614" y="1110"/>
                    <a:pt x="670" y="1216"/>
                    <a:pt x="695" y="1268"/>
                  </a:cubicBezTo>
                  <a:cubicBezTo>
                    <a:pt x="720" y="1320"/>
                    <a:pt x="719" y="1337"/>
                    <a:pt x="753" y="1359"/>
                  </a:cubicBezTo>
                  <a:cubicBezTo>
                    <a:pt x="787" y="1382"/>
                    <a:pt x="825" y="1370"/>
                    <a:pt x="874" y="1420"/>
                  </a:cubicBezTo>
                  <a:cubicBezTo>
                    <a:pt x="922" y="1470"/>
                    <a:pt x="1048" y="1504"/>
                    <a:pt x="1101" y="1507"/>
                  </a:cubicBezTo>
                  <a:cubicBezTo>
                    <a:pt x="1154" y="1510"/>
                    <a:pt x="1194" y="1450"/>
                    <a:pt x="1262" y="1463"/>
                  </a:cubicBezTo>
                  <a:cubicBezTo>
                    <a:pt x="1330" y="1476"/>
                    <a:pt x="1313" y="1563"/>
                    <a:pt x="1339" y="1594"/>
                  </a:cubicBezTo>
                  <a:cubicBezTo>
                    <a:pt x="1364" y="1625"/>
                    <a:pt x="1640" y="1646"/>
                    <a:pt x="1687" y="1659"/>
                  </a:cubicBezTo>
                  <a:cubicBezTo>
                    <a:pt x="1704" y="1664"/>
                    <a:pt x="1745" y="1667"/>
                    <a:pt x="1791" y="1668"/>
                  </a:cubicBezTo>
                  <a:cubicBezTo>
                    <a:pt x="1790" y="1658"/>
                    <a:pt x="1789" y="1649"/>
                    <a:pt x="1789" y="1643"/>
                  </a:cubicBezTo>
                  <a:cubicBezTo>
                    <a:pt x="1785" y="1596"/>
                    <a:pt x="1820" y="1556"/>
                    <a:pt x="1852" y="1541"/>
                  </a:cubicBezTo>
                  <a:cubicBezTo>
                    <a:pt x="1883" y="1525"/>
                    <a:pt x="1911" y="1517"/>
                    <a:pt x="1943" y="1513"/>
                  </a:cubicBezTo>
                  <a:cubicBezTo>
                    <a:pt x="1974" y="1509"/>
                    <a:pt x="1943" y="1446"/>
                    <a:pt x="1919" y="143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1" name="Freeform 157">
              <a:extLst>
                <a:ext uri="{FF2B5EF4-FFF2-40B4-BE49-F238E27FC236}">
                  <a16:creationId xmlns:a16="http://schemas.microsoft.com/office/drawing/2014/main" id="{010A51FE-0BA3-FD5E-FBCF-614BE0F3E164}"/>
                </a:ext>
              </a:extLst>
            </p:cNvPr>
            <p:cNvSpPr>
              <a:spLocks noEditPoints="1"/>
            </p:cNvSpPr>
            <p:nvPr/>
          </p:nvSpPr>
          <p:spPr bwMode="auto">
            <a:xfrm>
              <a:off x="7370086" y="2251094"/>
              <a:ext cx="1418234" cy="668629"/>
            </a:xfrm>
            <a:custGeom>
              <a:avLst/>
              <a:gdLst>
                <a:gd name="T0" fmla="*/ 3930 w 4066"/>
                <a:gd name="T1" fmla="*/ 794 h 1914"/>
                <a:gd name="T2" fmla="*/ 3796 w 4066"/>
                <a:gd name="T3" fmla="*/ 664 h 1914"/>
                <a:gd name="T4" fmla="*/ 3535 w 4066"/>
                <a:gd name="T5" fmla="*/ 624 h 1914"/>
                <a:gd name="T6" fmla="*/ 3296 w 4066"/>
                <a:gd name="T7" fmla="*/ 454 h 1914"/>
                <a:gd name="T8" fmla="*/ 3017 w 4066"/>
                <a:gd name="T9" fmla="*/ 155 h 1914"/>
                <a:gd name="T10" fmla="*/ 2743 w 4066"/>
                <a:gd name="T11" fmla="*/ 268 h 1914"/>
                <a:gd name="T12" fmla="*/ 2678 w 4066"/>
                <a:gd name="T13" fmla="*/ 190 h 1914"/>
                <a:gd name="T14" fmla="*/ 2521 w 4066"/>
                <a:gd name="T15" fmla="*/ 175 h 1914"/>
                <a:gd name="T16" fmla="*/ 2450 w 4066"/>
                <a:gd name="T17" fmla="*/ 22 h 1914"/>
                <a:gd name="T18" fmla="*/ 2103 w 4066"/>
                <a:gd name="T19" fmla="*/ 88 h 1914"/>
                <a:gd name="T20" fmla="*/ 1709 w 4066"/>
                <a:gd name="T21" fmla="*/ 177 h 1914"/>
                <a:gd name="T22" fmla="*/ 1510 w 4066"/>
                <a:gd name="T23" fmla="*/ 279 h 1914"/>
                <a:gd name="T24" fmla="*/ 1474 w 4066"/>
                <a:gd name="T25" fmla="*/ 412 h 1914"/>
                <a:gd name="T26" fmla="*/ 1510 w 4066"/>
                <a:gd name="T27" fmla="*/ 540 h 1914"/>
                <a:gd name="T28" fmla="*/ 1399 w 4066"/>
                <a:gd name="T29" fmla="*/ 615 h 1914"/>
                <a:gd name="T30" fmla="*/ 1248 w 4066"/>
                <a:gd name="T31" fmla="*/ 602 h 1914"/>
                <a:gd name="T32" fmla="*/ 996 w 4066"/>
                <a:gd name="T33" fmla="*/ 624 h 1914"/>
                <a:gd name="T34" fmla="*/ 819 w 4066"/>
                <a:gd name="T35" fmla="*/ 620 h 1914"/>
                <a:gd name="T36" fmla="*/ 549 w 4066"/>
                <a:gd name="T37" fmla="*/ 513 h 1914"/>
                <a:gd name="T38" fmla="*/ 314 w 4066"/>
                <a:gd name="T39" fmla="*/ 584 h 1914"/>
                <a:gd name="T40" fmla="*/ 226 w 4066"/>
                <a:gd name="T41" fmla="*/ 748 h 1914"/>
                <a:gd name="T42" fmla="*/ 35 w 4066"/>
                <a:gd name="T43" fmla="*/ 779 h 1914"/>
                <a:gd name="T44" fmla="*/ 9 w 4066"/>
                <a:gd name="T45" fmla="*/ 921 h 1914"/>
                <a:gd name="T46" fmla="*/ 155 w 4066"/>
                <a:gd name="T47" fmla="*/ 1009 h 1914"/>
                <a:gd name="T48" fmla="*/ 252 w 4066"/>
                <a:gd name="T49" fmla="*/ 1186 h 1914"/>
                <a:gd name="T50" fmla="*/ 512 w 4066"/>
                <a:gd name="T51" fmla="*/ 1124 h 1914"/>
                <a:gd name="T52" fmla="*/ 580 w 4066"/>
                <a:gd name="T53" fmla="*/ 1328 h 1914"/>
                <a:gd name="T54" fmla="*/ 391 w 4066"/>
                <a:gd name="T55" fmla="*/ 1461 h 1914"/>
                <a:gd name="T56" fmla="*/ 571 w 4066"/>
                <a:gd name="T57" fmla="*/ 1644 h 1914"/>
                <a:gd name="T58" fmla="*/ 663 w 4066"/>
                <a:gd name="T59" fmla="*/ 1747 h 1914"/>
                <a:gd name="T60" fmla="*/ 959 w 4066"/>
                <a:gd name="T61" fmla="*/ 1803 h 1914"/>
                <a:gd name="T62" fmla="*/ 1232 w 4066"/>
                <a:gd name="T63" fmla="*/ 1278 h 1914"/>
                <a:gd name="T64" fmla="*/ 1389 w 4066"/>
                <a:gd name="T65" fmla="*/ 1293 h 1914"/>
                <a:gd name="T66" fmla="*/ 1689 w 4066"/>
                <a:gd name="T67" fmla="*/ 1543 h 1914"/>
                <a:gd name="T68" fmla="*/ 1992 w 4066"/>
                <a:gd name="T69" fmla="*/ 1705 h 1914"/>
                <a:gd name="T70" fmla="*/ 2217 w 4066"/>
                <a:gd name="T71" fmla="*/ 1882 h 1914"/>
                <a:gd name="T72" fmla="*/ 2424 w 4066"/>
                <a:gd name="T73" fmla="*/ 1782 h 1914"/>
                <a:gd name="T74" fmla="*/ 2652 w 4066"/>
                <a:gd name="T75" fmla="*/ 1656 h 1914"/>
                <a:gd name="T76" fmla="*/ 2977 w 4066"/>
                <a:gd name="T77" fmla="*/ 1638 h 1914"/>
                <a:gd name="T78" fmla="*/ 3411 w 4066"/>
                <a:gd name="T79" fmla="*/ 1712 h 1914"/>
                <a:gd name="T80" fmla="*/ 3422 w 4066"/>
                <a:gd name="T81" fmla="*/ 1485 h 1914"/>
                <a:gd name="T82" fmla="*/ 3551 w 4066"/>
                <a:gd name="T83" fmla="*/ 1341 h 1914"/>
                <a:gd name="T84" fmla="*/ 3684 w 4066"/>
                <a:gd name="T85" fmla="*/ 1121 h 1914"/>
                <a:gd name="T86" fmla="*/ 3937 w 4066"/>
                <a:gd name="T87" fmla="*/ 1094 h 1914"/>
                <a:gd name="T88" fmla="*/ 4031 w 4066"/>
                <a:gd name="T89" fmla="*/ 884 h 1914"/>
                <a:gd name="T90" fmla="*/ 1519 w 4066"/>
                <a:gd name="T91" fmla="*/ 1215 h 1914"/>
                <a:gd name="T92" fmla="*/ 3195 w 4066"/>
                <a:gd name="T93" fmla="*/ 1204 h 1914"/>
                <a:gd name="T94" fmla="*/ 2790 w 4066"/>
                <a:gd name="T95" fmla="*/ 1207 h 1914"/>
                <a:gd name="T96" fmla="*/ 3195 w 4066"/>
                <a:gd name="T97" fmla="*/ 120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6" h="1914">
                  <a:moveTo>
                    <a:pt x="4045" y="782"/>
                  </a:moveTo>
                  <a:cubicBezTo>
                    <a:pt x="4042" y="761"/>
                    <a:pt x="4024" y="770"/>
                    <a:pt x="4010" y="779"/>
                  </a:cubicBezTo>
                  <a:cubicBezTo>
                    <a:pt x="3995" y="788"/>
                    <a:pt x="3948" y="794"/>
                    <a:pt x="3930" y="794"/>
                  </a:cubicBezTo>
                  <a:cubicBezTo>
                    <a:pt x="3912" y="794"/>
                    <a:pt x="3880" y="770"/>
                    <a:pt x="3880" y="752"/>
                  </a:cubicBezTo>
                  <a:cubicBezTo>
                    <a:pt x="3880" y="735"/>
                    <a:pt x="3876" y="715"/>
                    <a:pt x="3858" y="715"/>
                  </a:cubicBezTo>
                  <a:cubicBezTo>
                    <a:pt x="3841" y="715"/>
                    <a:pt x="3814" y="706"/>
                    <a:pt x="3796" y="664"/>
                  </a:cubicBezTo>
                  <a:cubicBezTo>
                    <a:pt x="3779" y="622"/>
                    <a:pt x="3752" y="622"/>
                    <a:pt x="3732" y="611"/>
                  </a:cubicBezTo>
                  <a:cubicBezTo>
                    <a:pt x="3712" y="600"/>
                    <a:pt x="3657" y="631"/>
                    <a:pt x="3632" y="640"/>
                  </a:cubicBezTo>
                  <a:cubicBezTo>
                    <a:pt x="3608" y="648"/>
                    <a:pt x="3566" y="631"/>
                    <a:pt x="3535" y="624"/>
                  </a:cubicBezTo>
                  <a:cubicBezTo>
                    <a:pt x="3504" y="617"/>
                    <a:pt x="3486" y="562"/>
                    <a:pt x="3458" y="569"/>
                  </a:cubicBezTo>
                  <a:cubicBezTo>
                    <a:pt x="3429" y="575"/>
                    <a:pt x="3422" y="633"/>
                    <a:pt x="3400" y="633"/>
                  </a:cubicBezTo>
                  <a:cubicBezTo>
                    <a:pt x="3378" y="633"/>
                    <a:pt x="3338" y="518"/>
                    <a:pt x="3296" y="454"/>
                  </a:cubicBezTo>
                  <a:cubicBezTo>
                    <a:pt x="3254" y="389"/>
                    <a:pt x="3179" y="261"/>
                    <a:pt x="3112" y="237"/>
                  </a:cubicBezTo>
                  <a:cubicBezTo>
                    <a:pt x="3046" y="212"/>
                    <a:pt x="3066" y="179"/>
                    <a:pt x="3083" y="161"/>
                  </a:cubicBezTo>
                  <a:cubicBezTo>
                    <a:pt x="3101" y="144"/>
                    <a:pt x="3044" y="139"/>
                    <a:pt x="3017" y="155"/>
                  </a:cubicBezTo>
                  <a:cubicBezTo>
                    <a:pt x="2990" y="170"/>
                    <a:pt x="2957" y="199"/>
                    <a:pt x="2926" y="206"/>
                  </a:cubicBezTo>
                  <a:cubicBezTo>
                    <a:pt x="2895" y="212"/>
                    <a:pt x="2851" y="261"/>
                    <a:pt x="2818" y="250"/>
                  </a:cubicBezTo>
                  <a:cubicBezTo>
                    <a:pt x="2785" y="239"/>
                    <a:pt x="2769" y="292"/>
                    <a:pt x="2743" y="268"/>
                  </a:cubicBezTo>
                  <a:cubicBezTo>
                    <a:pt x="2716" y="243"/>
                    <a:pt x="2778" y="226"/>
                    <a:pt x="2778" y="203"/>
                  </a:cubicBezTo>
                  <a:cubicBezTo>
                    <a:pt x="2778" y="181"/>
                    <a:pt x="2736" y="210"/>
                    <a:pt x="2725" y="197"/>
                  </a:cubicBezTo>
                  <a:cubicBezTo>
                    <a:pt x="2714" y="184"/>
                    <a:pt x="2678" y="170"/>
                    <a:pt x="2678" y="190"/>
                  </a:cubicBezTo>
                  <a:cubicBezTo>
                    <a:pt x="2678" y="210"/>
                    <a:pt x="2650" y="199"/>
                    <a:pt x="2650" y="184"/>
                  </a:cubicBezTo>
                  <a:cubicBezTo>
                    <a:pt x="2650" y="168"/>
                    <a:pt x="2630" y="139"/>
                    <a:pt x="2612" y="159"/>
                  </a:cubicBezTo>
                  <a:cubicBezTo>
                    <a:pt x="2594" y="179"/>
                    <a:pt x="2534" y="190"/>
                    <a:pt x="2521" y="175"/>
                  </a:cubicBezTo>
                  <a:cubicBezTo>
                    <a:pt x="2508" y="159"/>
                    <a:pt x="2530" y="153"/>
                    <a:pt x="2532" y="133"/>
                  </a:cubicBezTo>
                  <a:cubicBezTo>
                    <a:pt x="2534" y="113"/>
                    <a:pt x="2510" y="86"/>
                    <a:pt x="2515" y="62"/>
                  </a:cubicBezTo>
                  <a:cubicBezTo>
                    <a:pt x="2519" y="37"/>
                    <a:pt x="2472" y="13"/>
                    <a:pt x="2450" y="22"/>
                  </a:cubicBezTo>
                  <a:cubicBezTo>
                    <a:pt x="2428" y="31"/>
                    <a:pt x="2397" y="22"/>
                    <a:pt x="2373" y="11"/>
                  </a:cubicBezTo>
                  <a:cubicBezTo>
                    <a:pt x="2349" y="0"/>
                    <a:pt x="2253" y="18"/>
                    <a:pt x="2249" y="40"/>
                  </a:cubicBezTo>
                  <a:cubicBezTo>
                    <a:pt x="2244" y="62"/>
                    <a:pt x="2125" y="80"/>
                    <a:pt x="2103" y="88"/>
                  </a:cubicBezTo>
                  <a:cubicBezTo>
                    <a:pt x="2081" y="97"/>
                    <a:pt x="1992" y="110"/>
                    <a:pt x="1961" y="115"/>
                  </a:cubicBezTo>
                  <a:cubicBezTo>
                    <a:pt x="1930" y="119"/>
                    <a:pt x="1899" y="146"/>
                    <a:pt x="1859" y="146"/>
                  </a:cubicBezTo>
                  <a:cubicBezTo>
                    <a:pt x="1819" y="146"/>
                    <a:pt x="1744" y="150"/>
                    <a:pt x="1709" y="177"/>
                  </a:cubicBezTo>
                  <a:cubicBezTo>
                    <a:pt x="1673" y="203"/>
                    <a:pt x="1616" y="181"/>
                    <a:pt x="1589" y="190"/>
                  </a:cubicBezTo>
                  <a:cubicBezTo>
                    <a:pt x="1563" y="199"/>
                    <a:pt x="1518" y="186"/>
                    <a:pt x="1505" y="195"/>
                  </a:cubicBezTo>
                  <a:cubicBezTo>
                    <a:pt x="1492" y="203"/>
                    <a:pt x="1496" y="257"/>
                    <a:pt x="1510" y="279"/>
                  </a:cubicBezTo>
                  <a:cubicBezTo>
                    <a:pt x="1523" y="301"/>
                    <a:pt x="1594" y="310"/>
                    <a:pt x="1598" y="323"/>
                  </a:cubicBezTo>
                  <a:cubicBezTo>
                    <a:pt x="1603" y="336"/>
                    <a:pt x="1527" y="336"/>
                    <a:pt x="1492" y="341"/>
                  </a:cubicBezTo>
                  <a:cubicBezTo>
                    <a:pt x="1456" y="345"/>
                    <a:pt x="1465" y="389"/>
                    <a:pt x="1474" y="412"/>
                  </a:cubicBezTo>
                  <a:cubicBezTo>
                    <a:pt x="1483" y="434"/>
                    <a:pt x="1439" y="456"/>
                    <a:pt x="1412" y="465"/>
                  </a:cubicBezTo>
                  <a:cubicBezTo>
                    <a:pt x="1386" y="473"/>
                    <a:pt x="1412" y="518"/>
                    <a:pt x="1439" y="518"/>
                  </a:cubicBezTo>
                  <a:cubicBezTo>
                    <a:pt x="1465" y="518"/>
                    <a:pt x="1487" y="540"/>
                    <a:pt x="1510" y="540"/>
                  </a:cubicBezTo>
                  <a:cubicBezTo>
                    <a:pt x="1532" y="540"/>
                    <a:pt x="1536" y="584"/>
                    <a:pt x="1536" y="611"/>
                  </a:cubicBezTo>
                  <a:cubicBezTo>
                    <a:pt x="1536" y="637"/>
                    <a:pt x="1510" y="646"/>
                    <a:pt x="1474" y="646"/>
                  </a:cubicBezTo>
                  <a:cubicBezTo>
                    <a:pt x="1439" y="646"/>
                    <a:pt x="1421" y="620"/>
                    <a:pt x="1399" y="615"/>
                  </a:cubicBezTo>
                  <a:cubicBezTo>
                    <a:pt x="1377" y="611"/>
                    <a:pt x="1381" y="655"/>
                    <a:pt x="1363" y="664"/>
                  </a:cubicBezTo>
                  <a:cubicBezTo>
                    <a:pt x="1346" y="673"/>
                    <a:pt x="1341" y="633"/>
                    <a:pt x="1315" y="633"/>
                  </a:cubicBezTo>
                  <a:cubicBezTo>
                    <a:pt x="1288" y="633"/>
                    <a:pt x="1257" y="628"/>
                    <a:pt x="1248" y="602"/>
                  </a:cubicBezTo>
                  <a:cubicBezTo>
                    <a:pt x="1240" y="575"/>
                    <a:pt x="1177" y="571"/>
                    <a:pt x="1151" y="598"/>
                  </a:cubicBezTo>
                  <a:cubicBezTo>
                    <a:pt x="1124" y="624"/>
                    <a:pt x="1116" y="611"/>
                    <a:pt x="1093" y="593"/>
                  </a:cubicBezTo>
                  <a:cubicBezTo>
                    <a:pt x="1071" y="575"/>
                    <a:pt x="1005" y="602"/>
                    <a:pt x="996" y="624"/>
                  </a:cubicBezTo>
                  <a:cubicBezTo>
                    <a:pt x="987" y="646"/>
                    <a:pt x="938" y="655"/>
                    <a:pt x="903" y="633"/>
                  </a:cubicBezTo>
                  <a:cubicBezTo>
                    <a:pt x="868" y="611"/>
                    <a:pt x="845" y="602"/>
                    <a:pt x="845" y="633"/>
                  </a:cubicBezTo>
                  <a:cubicBezTo>
                    <a:pt x="845" y="664"/>
                    <a:pt x="819" y="637"/>
                    <a:pt x="819" y="620"/>
                  </a:cubicBezTo>
                  <a:cubicBezTo>
                    <a:pt x="819" y="602"/>
                    <a:pt x="761" y="567"/>
                    <a:pt x="735" y="549"/>
                  </a:cubicBezTo>
                  <a:cubicBezTo>
                    <a:pt x="708" y="531"/>
                    <a:pt x="624" y="531"/>
                    <a:pt x="620" y="513"/>
                  </a:cubicBezTo>
                  <a:cubicBezTo>
                    <a:pt x="615" y="496"/>
                    <a:pt x="562" y="482"/>
                    <a:pt x="549" y="513"/>
                  </a:cubicBezTo>
                  <a:cubicBezTo>
                    <a:pt x="536" y="544"/>
                    <a:pt x="513" y="522"/>
                    <a:pt x="496" y="513"/>
                  </a:cubicBezTo>
                  <a:cubicBezTo>
                    <a:pt x="478" y="505"/>
                    <a:pt x="438" y="527"/>
                    <a:pt x="420" y="535"/>
                  </a:cubicBezTo>
                  <a:cubicBezTo>
                    <a:pt x="403" y="544"/>
                    <a:pt x="345" y="584"/>
                    <a:pt x="314" y="584"/>
                  </a:cubicBezTo>
                  <a:cubicBezTo>
                    <a:pt x="283" y="584"/>
                    <a:pt x="301" y="624"/>
                    <a:pt x="261" y="633"/>
                  </a:cubicBezTo>
                  <a:cubicBezTo>
                    <a:pt x="221" y="642"/>
                    <a:pt x="230" y="668"/>
                    <a:pt x="235" y="686"/>
                  </a:cubicBezTo>
                  <a:cubicBezTo>
                    <a:pt x="239" y="704"/>
                    <a:pt x="261" y="735"/>
                    <a:pt x="226" y="748"/>
                  </a:cubicBezTo>
                  <a:cubicBezTo>
                    <a:pt x="190" y="761"/>
                    <a:pt x="177" y="704"/>
                    <a:pt x="146" y="682"/>
                  </a:cubicBezTo>
                  <a:cubicBezTo>
                    <a:pt x="115" y="659"/>
                    <a:pt x="88" y="686"/>
                    <a:pt x="88" y="717"/>
                  </a:cubicBezTo>
                  <a:cubicBezTo>
                    <a:pt x="88" y="748"/>
                    <a:pt x="53" y="748"/>
                    <a:pt x="35" y="779"/>
                  </a:cubicBezTo>
                  <a:cubicBezTo>
                    <a:pt x="18" y="810"/>
                    <a:pt x="66" y="814"/>
                    <a:pt x="66" y="828"/>
                  </a:cubicBezTo>
                  <a:cubicBezTo>
                    <a:pt x="66" y="841"/>
                    <a:pt x="40" y="854"/>
                    <a:pt x="31" y="859"/>
                  </a:cubicBezTo>
                  <a:cubicBezTo>
                    <a:pt x="22" y="863"/>
                    <a:pt x="0" y="907"/>
                    <a:pt x="9" y="921"/>
                  </a:cubicBezTo>
                  <a:cubicBezTo>
                    <a:pt x="18" y="934"/>
                    <a:pt x="71" y="930"/>
                    <a:pt x="66" y="961"/>
                  </a:cubicBezTo>
                  <a:cubicBezTo>
                    <a:pt x="62" y="991"/>
                    <a:pt x="57" y="1022"/>
                    <a:pt x="84" y="1014"/>
                  </a:cubicBezTo>
                  <a:cubicBezTo>
                    <a:pt x="111" y="1005"/>
                    <a:pt x="137" y="1009"/>
                    <a:pt x="155" y="1009"/>
                  </a:cubicBezTo>
                  <a:cubicBezTo>
                    <a:pt x="173" y="1009"/>
                    <a:pt x="186" y="1045"/>
                    <a:pt x="217" y="1080"/>
                  </a:cubicBezTo>
                  <a:cubicBezTo>
                    <a:pt x="248" y="1115"/>
                    <a:pt x="261" y="1133"/>
                    <a:pt x="230" y="1142"/>
                  </a:cubicBezTo>
                  <a:cubicBezTo>
                    <a:pt x="199" y="1151"/>
                    <a:pt x="212" y="1169"/>
                    <a:pt x="252" y="1186"/>
                  </a:cubicBezTo>
                  <a:cubicBezTo>
                    <a:pt x="263" y="1191"/>
                    <a:pt x="274" y="1198"/>
                    <a:pt x="284" y="1206"/>
                  </a:cubicBezTo>
                  <a:cubicBezTo>
                    <a:pt x="291" y="1201"/>
                    <a:pt x="297" y="1197"/>
                    <a:pt x="302" y="1192"/>
                  </a:cubicBezTo>
                  <a:cubicBezTo>
                    <a:pt x="353" y="1148"/>
                    <a:pt x="444" y="1107"/>
                    <a:pt x="512" y="1124"/>
                  </a:cubicBezTo>
                  <a:cubicBezTo>
                    <a:pt x="580" y="1142"/>
                    <a:pt x="636" y="1113"/>
                    <a:pt x="665" y="1154"/>
                  </a:cubicBezTo>
                  <a:cubicBezTo>
                    <a:pt x="695" y="1195"/>
                    <a:pt x="665" y="1272"/>
                    <a:pt x="677" y="1301"/>
                  </a:cubicBezTo>
                  <a:cubicBezTo>
                    <a:pt x="689" y="1331"/>
                    <a:pt x="624" y="1334"/>
                    <a:pt x="580" y="1328"/>
                  </a:cubicBezTo>
                  <a:cubicBezTo>
                    <a:pt x="536" y="1322"/>
                    <a:pt x="444" y="1346"/>
                    <a:pt x="456" y="1372"/>
                  </a:cubicBezTo>
                  <a:cubicBezTo>
                    <a:pt x="468" y="1399"/>
                    <a:pt x="500" y="1461"/>
                    <a:pt x="441" y="1428"/>
                  </a:cubicBezTo>
                  <a:cubicBezTo>
                    <a:pt x="382" y="1396"/>
                    <a:pt x="358" y="1461"/>
                    <a:pt x="391" y="1461"/>
                  </a:cubicBezTo>
                  <a:cubicBezTo>
                    <a:pt x="423" y="1461"/>
                    <a:pt x="468" y="1499"/>
                    <a:pt x="468" y="1526"/>
                  </a:cubicBezTo>
                  <a:cubicBezTo>
                    <a:pt x="468" y="1552"/>
                    <a:pt x="471" y="1611"/>
                    <a:pt x="500" y="1602"/>
                  </a:cubicBezTo>
                  <a:cubicBezTo>
                    <a:pt x="530" y="1594"/>
                    <a:pt x="530" y="1647"/>
                    <a:pt x="571" y="1644"/>
                  </a:cubicBezTo>
                  <a:cubicBezTo>
                    <a:pt x="612" y="1641"/>
                    <a:pt x="651" y="1656"/>
                    <a:pt x="618" y="1694"/>
                  </a:cubicBezTo>
                  <a:cubicBezTo>
                    <a:pt x="586" y="1732"/>
                    <a:pt x="639" y="1839"/>
                    <a:pt x="651" y="1815"/>
                  </a:cubicBezTo>
                  <a:cubicBezTo>
                    <a:pt x="658" y="1800"/>
                    <a:pt x="652" y="1768"/>
                    <a:pt x="663" y="1747"/>
                  </a:cubicBezTo>
                  <a:cubicBezTo>
                    <a:pt x="640" y="1693"/>
                    <a:pt x="738" y="1693"/>
                    <a:pt x="766" y="1693"/>
                  </a:cubicBezTo>
                  <a:cubicBezTo>
                    <a:pt x="798" y="1693"/>
                    <a:pt x="853" y="1740"/>
                    <a:pt x="888" y="1788"/>
                  </a:cubicBezTo>
                  <a:cubicBezTo>
                    <a:pt x="924" y="1835"/>
                    <a:pt x="959" y="1803"/>
                    <a:pt x="959" y="1803"/>
                  </a:cubicBezTo>
                  <a:cubicBezTo>
                    <a:pt x="971" y="1362"/>
                    <a:pt x="971" y="1362"/>
                    <a:pt x="971" y="1362"/>
                  </a:cubicBezTo>
                  <a:cubicBezTo>
                    <a:pt x="1224" y="1295"/>
                    <a:pt x="1224" y="1295"/>
                    <a:pt x="1224" y="1295"/>
                  </a:cubicBezTo>
                  <a:cubicBezTo>
                    <a:pt x="1226" y="1288"/>
                    <a:pt x="1229" y="1283"/>
                    <a:pt x="1232" y="1278"/>
                  </a:cubicBezTo>
                  <a:cubicBezTo>
                    <a:pt x="1265" y="1231"/>
                    <a:pt x="1308" y="1270"/>
                    <a:pt x="1324" y="1281"/>
                  </a:cubicBezTo>
                  <a:cubicBezTo>
                    <a:pt x="1336" y="1290"/>
                    <a:pt x="1329" y="1231"/>
                    <a:pt x="1365" y="1234"/>
                  </a:cubicBezTo>
                  <a:cubicBezTo>
                    <a:pt x="1400" y="1237"/>
                    <a:pt x="1362" y="1293"/>
                    <a:pt x="1389" y="1293"/>
                  </a:cubicBezTo>
                  <a:cubicBezTo>
                    <a:pt x="1409" y="1293"/>
                    <a:pt x="1457" y="1366"/>
                    <a:pt x="1442" y="1424"/>
                  </a:cubicBezTo>
                  <a:cubicBezTo>
                    <a:pt x="1481" y="1456"/>
                    <a:pt x="1552" y="1532"/>
                    <a:pt x="1558" y="1551"/>
                  </a:cubicBezTo>
                  <a:cubicBezTo>
                    <a:pt x="1566" y="1575"/>
                    <a:pt x="1669" y="1535"/>
                    <a:pt x="1689" y="1543"/>
                  </a:cubicBezTo>
                  <a:cubicBezTo>
                    <a:pt x="1708" y="1551"/>
                    <a:pt x="1862" y="1551"/>
                    <a:pt x="1890" y="1551"/>
                  </a:cubicBezTo>
                  <a:cubicBezTo>
                    <a:pt x="1917" y="1551"/>
                    <a:pt x="1937" y="1602"/>
                    <a:pt x="1968" y="1610"/>
                  </a:cubicBezTo>
                  <a:cubicBezTo>
                    <a:pt x="2000" y="1618"/>
                    <a:pt x="1988" y="1669"/>
                    <a:pt x="1992" y="1705"/>
                  </a:cubicBezTo>
                  <a:cubicBezTo>
                    <a:pt x="1996" y="1740"/>
                    <a:pt x="2043" y="1776"/>
                    <a:pt x="2047" y="1807"/>
                  </a:cubicBezTo>
                  <a:cubicBezTo>
                    <a:pt x="2051" y="1839"/>
                    <a:pt x="2102" y="1823"/>
                    <a:pt x="2134" y="1831"/>
                  </a:cubicBezTo>
                  <a:cubicBezTo>
                    <a:pt x="2165" y="1839"/>
                    <a:pt x="2213" y="1851"/>
                    <a:pt x="2217" y="1882"/>
                  </a:cubicBezTo>
                  <a:cubicBezTo>
                    <a:pt x="2221" y="1914"/>
                    <a:pt x="2260" y="1890"/>
                    <a:pt x="2264" y="1866"/>
                  </a:cubicBezTo>
                  <a:cubicBezTo>
                    <a:pt x="2268" y="1843"/>
                    <a:pt x="2307" y="1811"/>
                    <a:pt x="2366" y="1788"/>
                  </a:cubicBezTo>
                  <a:cubicBezTo>
                    <a:pt x="2393" y="1777"/>
                    <a:pt x="2411" y="1777"/>
                    <a:pt x="2424" y="1782"/>
                  </a:cubicBezTo>
                  <a:cubicBezTo>
                    <a:pt x="2435" y="1754"/>
                    <a:pt x="2446" y="1730"/>
                    <a:pt x="2454" y="1726"/>
                  </a:cubicBezTo>
                  <a:cubicBezTo>
                    <a:pt x="2475" y="1718"/>
                    <a:pt x="2513" y="1688"/>
                    <a:pt x="2516" y="1659"/>
                  </a:cubicBezTo>
                  <a:cubicBezTo>
                    <a:pt x="2519" y="1629"/>
                    <a:pt x="2599" y="1629"/>
                    <a:pt x="2652" y="1656"/>
                  </a:cubicBezTo>
                  <a:cubicBezTo>
                    <a:pt x="2705" y="1682"/>
                    <a:pt x="2737" y="1682"/>
                    <a:pt x="2740" y="1641"/>
                  </a:cubicBezTo>
                  <a:cubicBezTo>
                    <a:pt x="2743" y="1600"/>
                    <a:pt x="2820" y="1588"/>
                    <a:pt x="2844" y="1600"/>
                  </a:cubicBezTo>
                  <a:cubicBezTo>
                    <a:pt x="2867" y="1611"/>
                    <a:pt x="2941" y="1653"/>
                    <a:pt x="2977" y="1638"/>
                  </a:cubicBezTo>
                  <a:cubicBezTo>
                    <a:pt x="3012" y="1623"/>
                    <a:pt x="3189" y="1641"/>
                    <a:pt x="3233" y="1653"/>
                  </a:cubicBezTo>
                  <a:cubicBezTo>
                    <a:pt x="3278" y="1664"/>
                    <a:pt x="3289" y="1635"/>
                    <a:pt x="3328" y="1679"/>
                  </a:cubicBezTo>
                  <a:cubicBezTo>
                    <a:pt x="3360" y="1716"/>
                    <a:pt x="3376" y="1683"/>
                    <a:pt x="3411" y="1712"/>
                  </a:cubicBezTo>
                  <a:cubicBezTo>
                    <a:pt x="3411" y="1700"/>
                    <a:pt x="3409" y="1686"/>
                    <a:pt x="3409" y="1671"/>
                  </a:cubicBezTo>
                  <a:cubicBezTo>
                    <a:pt x="3409" y="1642"/>
                    <a:pt x="3453" y="1618"/>
                    <a:pt x="3462" y="1596"/>
                  </a:cubicBezTo>
                  <a:cubicBezTo>
                    <a:pt x="3471" y="1574"/>
                    <a:pt x="3422" y="1507"/>
                    <a:pt x="3422" y="1485"/>
                  </a:cubicBezTo>
                  <a:cubicBezTo>
                    <a:pt x="3422" y="1463"/>
                    <a:pt x="3422" y="1410"/>
                    <a:pt x="3400" y="1399"/>
                  </a:cubicBezTo>
                  <a:cubicBezTo>
                    <a:pt x="3378" y="1388"/>
                    <a:pt x="3442" y="1359"/>
                    <a:pt x="3457" y="1360"/>
                  </a:cubicBezTo>
                  <a:cubicBezTo>
                    <a:pt x="3490" y="1361"/>
                    <a:pt x="3537" y="1327"/>
                    <a:pt x="3551" y="1341"/>
                  </a:cubicBezTo>
                  <a:cubicBezTo>
                    <a:pt x="3566" y="1356"/>
                    <a:pt x="3594" y="1360"/>
                    <a:pt x="3623" y="1360"/>
                  </a:cubicBezTo>
                  <a:cubicBezTo>
                    <a:pt x="3651" y="1360"/>
                    <a:pt x="3639" y="1327"/>
                    <a:pt x="3623" y="1313"/>
                  </a:cubicBezTo>
                  <a:cubicBezTo>
                    <a:pt x="3606" y="1298"/>
                    <a:pt x="3674" y="1166"/>
                    <a:pt x="3684" y="1121"/>
                  </a:cubicBezTo>
                  <a:cubicBezTo>
                    <a:pt x="3694" y="1076"/>
                    <a:pt x="3719" y="1117"/>
                    <a:pt x="3751" y="1121"/>
                  </a:cubicBezTo>
                  <a:cubicBezTo>
                    <a:pt x="3784" y="1125"/>
                    <a:pt x="3823" y="1119"/>
                    <a:pt x="3843" y="1129"/>
                  </a:cubicBezTo>
                  <a:cubicBezTo>
                    <a:pt x="3864" y="1139"/>
                    <a:pt x="3923" y="1117"/>
                    <a:pt x="3937" y="1094"/>
                  </a:cubicBezTo>
                  <a:cubicBezTo>
                    <a:pt x="3952" y="1072"/>
                    <a:pt x="3921" y="1066"/>
                    <a:pt x="3923" y="1014"/>
                  </a:cubicBezTo>
                  <a:cubicBezTo>
                    <a:pt x="3925" y="963"/>
                    <a:pt x="3956" y="939"/>
                    <a:pt x="3988" y="939"/>
                  </a:cubicBezTo>
                  <a:cubicBezTo>
                    <a:pt x="4021" y="939"/>
                    <a:pt x="4031" y="908"/>
                    <a:pt x="4031" y="884"/>
                  </a:cubicBezTo>
                  <a:cubicBezTo>
                    <a:pt x="4031" y="862"/>
                    <a:pt x="4058" y="848"/>
                    <a:pt x="4066" y="819"/>
                  </a:cubicBezTo>
                  <a:cubicBezTo>
                    <a:pt x="4055" y="808"/>
                    <a:pt x="4047" y="793"/>
                    <a:pt x="4045" y="782"/>
                  </a:cubicBezTo>
                  <a:close/>
                  <a:moveTo>
                    <a:pt x="1519" y="1215"/>
                  </a:moveTo>
                  <a:cubicBezTo>
                    <a:pt x="1507" y="1231"/>
                    <a:pt x="1390" y="1201"/>
                    <a:pt x="1381" y="1177"/>
                  </a:cubicBezTo>
                  <a:cubicBezTo>
                    <a:pt x="1370" y="1151"/>
                    <a:pt x="1544" y="1180"/>
                    <a:pt x="1519" y="1215"/>
                  </a:cubicBezTo>
                  <a:close/>
                  <a:moveTo>
                    <a:pt x="3195" y="1204"/>
                  </a:moveTo>
                  <a:cubicBezTo>
                    <a:pt x="3112" y="1204"/>
                    <a:pt x="2929" y="1163"/>
                    <a:pt x="2855" y="1242"/>
                  </a:cubicBezTo>
                  <a:cubicBezTo>
                    <a:pt x="2782" y="1322"/>
                    <a:pt x="2835" y="1363"/>
                    <a:pt x="2802" y="1369"/>
                  </a:cubicBezTo>
                  <a:cubicBezTo>
                    <a:pt x="2768" y="1376"/>
                    <a:pt x="2749" y="1248"/>
                    <a:pt x="2790" y="1207"/>
                  </a:cubicBezTo>
                  <a:cubicBezTo>
                    <a:pt x="2832" y="1166"/>
                    <a:pt x="2965" y="1148"/>
                    <a:pt x="3047" y="1169"/>
                  </a:cubicBezTo>
                  <a:cubicBezTo>
                    <a:pt x="3130" y="1189"/>
                    <a:pt x="3278" y="1151"/>
                    <a:pt x="3298" y="1157"/>
                  </a:cubicBezTo>
                  <a:cubicBezTo>
                    <a:pt x="3319" y="1163"/>
                    <a:pt x="3278" y="1204"/>
                    <a:pt x="3195" y="1204"/>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2" name="Freeform 158">
              <a:extLst>
                <a:ext uri="{FF2B5EF4-FFF2-40B4-BE49-F238E27FC236}">
                  <a16:creationId xmlns:a16="http://schemas.microsoft.com/office/drawing/2014/main" id="{63278E38-E9AC-A2B1-0451-C544ADA4BA8A}"/>
                </a:ext>
              </a:extLst>
            </p:cNvPr>
            <p:cNvSpPr>
              <a:spLocks noEditPoints="1"/>
            </p:cNvSpPr>
            <p:nvPr/>
          </p:nvSpPr>
          <p:spPr bwMode="auto">
            <a:xfrm>
              <a:off x="6438865" y="609596"/>
              <a:ext cx="5949414" cy="2283520"/>
            </a:xfrm>
            <a:custGeom>
              <a:avLst/>
              <a:gdLst>
                <a:gd name="T0" fmla="*/ 4482 w 17054"/>
                <a:gd name="T1" fmla="*/ 130 h 6542"/>
                <a:gd name="T2" fmla="*/ 7578 w 17054"/>
                <a:gd name="T3" fmla="*/ 62 h 6542"/>
                <a:gd name="T4" fmla="*/ 5960 w 17054"/>
                <a:gd name="T5" fmla="*/ 1868 h 6542"/>
                <a:gd name="T6" fmla="*/ 8227 w 17054"/>
                <a:gd name="T7" fmla="*/ 617 h 6542"/>
                <a:gd name="T8" fmla="*/ 12445 w 17054"/>
                <a:gd name="T9" fmla="*/ 1373 h 6542"/>
                <a:gd name="T10" fmla="*/ 13076 w 17054"/>
                <a:gd name="T11" fmla="*/ 1455 h 6542"/>
                <a:gd name="T12" fmla="*/ 12182 w 17054"/>
                <a:gd name="T13" fmla="*/ 5289 h 6542"/>
                <a:gd name="T14" fmla="*/ 3026 w 17054"/>
                <a:gd name="T15" fmla="*/ 278 h 6542"/>
                <a:gd name="T16" fmla="*/ 16531 w 17054"/>
                <a:gd name="T17" fmla="*/ 3002 h 6542"/>
                <a:gd name="T18" fmla="*/ 14819 w 17054"/>
                <a:gd name="T19" fmla="*/ 2512 h 6542"/>
                <a:gd name="T20" fmla="*/ 13187 w 17054"/>
                <a:gd name="T21" fmla="*/ 2198 h 6542"/>
                <a:gd name="T22" fmla="*/ 12080 w 17054"/>
                <a:gd name="T23" fmla="*/ 1861 h 6542"/>
                <a:gd name="T24" fmla="*/ 11204 w 17054"/>
                <a:gd name="T25" fmla="*/ 2081 h 6542"/>
                <a:gd name="T26" fmla="*/ 10481 w 17054"/>
                <a:gd name="T27" fmla="*/ 1722 h 6542"/>
                <a:gd name="T28" fmla="*/ 9282 w 17054"/>
                <a:gd name="T29" fmla="*/ 1691 h 6542"/>
                <a:gd name="T30" fmla="*/ 9152 w 17054"/>
                <a:gd name="T31" fmla="*/ 1464 h 6542"/>
                <a:gd name="T32" fmla="*/ 8671 w 17054"/>
                <a:gd name="T33" fmla="*/ 1039 h 6542"/>
                <a:gd name="T34" fmla="*/ 7826 w 17054"/>
                <a:gd name="T35" fmla="*/ 1191 h 6542"/>
                <a:gd name="T36" fmla="*/ 6781 w 17054"/>
                <a:gd name="T37" fmla="*/ 1418 h 6542"/>
                <a:gd name="T38" fmla="*/ 6441 w 17054"/>
                <a:gd name="T39" fmla="*/ 1705 h 6542"/>
                <a:gd name="T40" fmla="*/ 5938 w 17054"/>
                <a:gd name="T41" fmla="*/ 2203 h 6542"/>
                <a:gd name="T42" fmla="*/ 5655 w 17054"/>
                <a:gd name="T43" fmla="*/ 2534 h 6542"/>
                <a:gd name="T44" fmla="*/ 5234 w 17054"/>
                <a:gd name="T45" fmla="*/ 3021 h 6542"/>
                <a:gd name="T46" fmla="*/ 5432 w 17054"/>
                <a:gd name="T47" fmla="*/ 2645 h 6542"/>
                <a:gd name="T48" fmla="*/ 4802 w 17054"/>
                <a:gd name="T49" fmla="*/ 2329 h 6542"/>
                <a:gd name="T50" fmla="*/ 4048 w 17054"/>
                <a:gd name="T51" fmla="*/ 2432 h 6542"/>
                <a:gd name="T52" fmla="*/ 3332 w 17054"/>
                <a:gd name="T53" fmla="*/ 2615 h 6542"/>
                <a:gd name="T54" fmla="*/ 2424 w 17054"/>
                <a:gd name="T55" fmla="*/ 2657 h 6542"/>
                <a:gd name="T56" fmla="*/ 1858 w 17054"/>
                <a:gd name="T57" fmla="*/ 3260 h 6542"/>
                <a:gd name="T58" fmla="*/ 1275 w 17054"/>
                <a:gd name="T59" fmla="*/ 2897 h 6542"/>
                <a:gd name="T60" fmla="*/ 1328 w 17054"/>
                <a:gd name="T61" fmla="*/ 2482 h 6542"/>
                <a:gd name="T62" fmla="*/ 972 w 17054"/>
                <a:gd name="T63" fmla="*/ 2860 h 6542"/>
                <a:gd name="T64" fmla="*/ 869 w 17054"/>
                <a:gd name="T65" fmla="*/ 3915 h 6542"/>
                <a:gd name="T66" fmla="*/ 911 w 17054"/>
                <a:gd name="T67" fmla="*/ 4594 h 6542"/>
                <a:gd name="T68" fmla="*/ 1418 w 17054"/>
                <a:gd name="T69" fmla="*/ 5117 h 6542"/>
                <a:gd name="T70" fmla="*/ 1991 w 17054"/>
                <a:gd name="T71" fmla="*/ 5595 h 6542"/>
                <a:gd name="T72" fmla="*/ 2038 w 17054"/>
                <a:gd name="T73" fmla="*/ 6241 h 6542"/>
                <a:gd name="T74" fmla="*/ 2956 w 17054"/>
                <a:gd name="T75" fmla="*/ 5910 h 6542"/>
                <a:gd name="T76" fmla="*/ 2932 w 17054"/>
                <a:gd name="T77" fmla="*/ 5338 h 6542"/>
                <a:gd name="T78" fmla="*/ 4034 w 17054"/>
                <a:gd name="T79" fmla="*/ 5369 h 6542"/>
                <a:gd name="T80" fmla="*/ 4632 w 17054"/>
                <a:gd name="T81" fmla="*/ 4820 h 6542"/>
                <a:gd name="T82" fmla="*/ 5597 w 17054"/>
                <a:gd name="T83" fmla="*/ 4911 h 6542"/>
                <a:gd name="T84" fmla="*/ 6716 w 17054"/>
                <a:gd name="T85" fmla="*/ 5487 h 6542"/>
                <a:gd name="T86" fmla="*/ 7749 w 17054"/>
                <a:gd name="T87" fmla="*/ 5369 h 6542"/>
                <a:gd name="T88" fmla="*/ 8643 w 17054"/>
                <a:gd name="T89" fmla="*/ 5425 h 6542"/>
                <a:gd name="T90" fmla="*/ 9977 w 17054"/>
                <a:gd name="T91" fmla="*/ 5210 h 6542"/>
                <a:gd name="T92" fmla="*/ 11019 w 17054"/>
                <a:gd name="T93" fmla="*/ 5623 h 6542"/>
                <a:gd name="T94" fmla="*/ 11156 w 17054"/>
                <a:gd name="T95" fmla="*/ 6305 h 6542"/>
                <a:gd name="T96" fmla="*/ 11924 w 17054"/>
                <a:gd name="T97" fmla="*/ 4880 h 6542"/>
                <a:gd name="T98" fmla="*/ 12032 w 17054"/>
                <a:gd name="T99" fmla="*/ 4324 h 6542"/>
                <a:gd name="T100" fmla="*/ 13380 w 17054"/>
                <a:gd name="T101" fmla="*/ 4185 h 6542"/>
                <a:gd name="T102" fmla="*/ 14300 w 17054"/>
                <a:gd name="T103" fmla="*/ 3710 h 6542"/>
                <a:gd name="T104" fmla="*/ 13625 w 17054"/>
                <a:gd name="T105" fmla="*/ 5261 h 6542"/>
                <a:gd name="T106" fmla="*/ 14278 w 17054"/>
                <a:gd name="T107" fmla="*/ 4371 h 6542"/>
                <a:gd name="T108" fmla="*/ 15327 w 17054"/>
                <a:gd name="T109" fmla="*/ 3836 h 6542"/>
                <a:gd name="T110" fmla="*/ 16037 w 17054"/>
                <a:gd name="T111" fmla="*/ 3250 h 6542"/>
                <a:gd name="T112" fmla="*/ 16720 w 17054"/>
                <a:gd name="T113" fmla="*/ 3319 h 6542"/>
                <a:gd name="T114" fmla="*/ 8776 w 17054"/>
                <a:gd name="T115" fmla="*/ 4869 h 6542"/>
                <a:gd name="T116" fmla="*/ 3428 w 17054"/>
                <a:gd name="T117" fmla="*/ 292 h 6542"/>
                <a:gd name="T118" fmla="*/ 3496 w 17054"/>
                <a:gd name="T119" fmla="*/ 183 h 6542"/>
                <a:gd name="T120" fmla="*/ 3714 w 17054"/>
                <a:gd name="T121" fmla="*/ 1806 h 6542"/>
                <a:gd name="T122" fmla="*/ 3726 w 17054"/>
                <a:gd name="T123" fmla="*/ 1376 h 6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4" h="6542">
                  <a:moveTo>
                    <a:pt x="258" y="4729"/>
                  </a:moveTo>
                  <a:cubicBezTo>
                    <a:pt x="245" y="4736"/>
                    <a:pt x="209" y="4723"/>
                    <a:pt x="198" y="4707"/>
                  </a:cubicBezTo>
                  <a:cubicBezTo>
                    <a:pt x="189" y="4695"/>
                    <a:pt x="162" y="4699"/>
                    <a:pt x="138" y="4702"/>
                  </a:cubicBezTo>
                  <a:cubicBezTo>
                    <a:pt x="143" y="4705"/>
                    <a:pt x="149" y="4709"/>
                    <a:pt x="153" y="4717"/>
                  </a:cubicBezTo>
                  <a:cubicBezTo>
                    <a:pt x="167" y="4740"/>
                    <a:pt x="100" y="4743"/>
                    <a:pt x="121" y="4771"/>
                  </a:cubicBezTo>
                  <a:cubicBezTo>
                    <a:pt x="141" y="4799"/>
                    <a:pt x="74" y="4801"/>
                    <a:pt x="74" y="4771"/>
                  </a:cubicBezTo>
                  <a:cubicBezTo>
                    <a:pt x="74" y="4742"/>
                    <a:pt x="3" y="4756"/>
                    <a:pt x="6" y="4776"/>
                  </a:cubicBezTo>
                  <a:cubicBezTo>
                    <a:pt x="7" y="4783"/>
                    <a:pt x="5" y="4791"/>
                    <a:pt x="0" y="4799"/>
                  </a:cubicBezTo>
                  <a:cubicBezTo>
                    <a:pt x="19" y="4806"/>
                    <a:pt x="41" y="4814"/>
                    <a:pt x="50" y="4818"/>
                  </a:cubicBezTo>
                  <a:cubicBezTo>
                    <a:pt x="64" y="4823"/>
                    <a:pt x="241" y="4841"/>
                    <a:pt x="310" y="4829"/>
                  </a:cubicBezTo>
                  <a:cubicBezTo>
                    <a:pt x="306" y="4816"/>
                    <a:pt x="313" y="4777"/>
                    <a:pt x="313" y="4762"/>
                  </a:cubicBezTo>
                  <a:cubicBezTo>
                    <a:pt x="313" y="4745"/>
                    <a:pt x="271" y="4723"/>
                    <a:pt x="258" y="4729"/>
                  </a:cubicBezTo>
                  <a:close/>
                  <a:moveTo>
                    <a:pt x="4529" y="183"/>
                  </a:moveTo>
                  <a:cubicBezTo>
                    <a:pt x="4641" y="171"/>
                    <a:pt x="4638" y="109"/>
                    <a:pt x="4579" y="98"/>
                  </a:cubicBezTo>
                  <a:cubicBezTo>
                    <a:pt x="4520" y="86"/>
                    <a:pt x="4511" y="133"/>
                    <a:pt x="4482" y="130"/>
                  </a:cubicBezTo>
                  <a:cubicBezTo>
                    <a:pt x="4452" y="127"/>
                    <a:pt x="4341" y="149"/>
                    <a:pt x="4364" y="174"/>
                  </a:cubicBezTo>
                  <a:cubicBezTo>
                    <a:pt x="4390" y="204"/>
                    <a:pt x="4473" y="189"/>
                    <a:pt x="4529" y="183"/>
                  </a:cubicBezTo>
                  <a:close/>
                  <a:moveTo>
                    <a:pt x="5098" y="1824"/>
                  </a:moveTo>
                  <a:cubicBezTo>
                    <a:pt x="5137" y="1830"/>
                    <a:pt x="5240" y="1809"/>
                    <a:pt x="5252" y="1789"/>
                  </a:cubicBezTo>
                  <a:cubicBezTo>
                    <a:pt x="5264" y="1768"/>
                    <a:pt x="5211" y="1745"/>
                    <a:pt x="5143" y="1745"/>
                  </a:cubicBezTo>
                  <a:cubicBezTo>
                    <a:pt x="5075" y="1745"/>
                    <a:pt x="5065" y="1819"/>
                    <a:pt x="5098" y="1824"/>
                  </a:cubicBezTo>
                  <a:close/>
                  <a:moveTo>
                    <a:pt x="7280" y="316"/>
                  </a:moveTo>
                  <a:cubicBezTo>
                    <a:pt x="7336" y="340"/>
                    <a:pt x="7315" y="354"/>
                    <a:pt x="7256" y="354"/>
                  </a:cubicBezTo>
                  <a:cubicBezTo>
                    <a:pt x="7197" y="354"/>
                    <a:pt x="7146" y="374"/>
                    <a:pt x="7185" y="390"/>
                  </a:cubicBezTo>
                  <a:cubicBezTo>
                    <a:pt x="7215" y="402"/>
                    <a:pt x="7212" y="434"/>
                    <a:pt x="7274" y="449"/>
                  </a:cubicBezTo>
                  <a:cubicBezTo>
                    <a:pt x="7336" y="464"/>
                    <a:pt x="7398" y="413"/>
                    <a:pt x="7392" y="378"/>
                  </a:cubicBezTo>
                  <a:cubicBezTo>
                    <a:pt x="7386" y="343"/>
                    <a:pt x="7607" y="310"/>
                    <a:pt x="7666" y="295"/>
                  </a:cubicBezTo>
                  <a:cubicBezTo>
                    <a:pt x="7725" y="281"/>
                    <a:pt x="7628" y="219"/>
                    <a:pt x="7693" y="213"/>
                  </a:cubicBezTo>
                  <a:cubicBezTo>
                    <a:pt x="7758" y="207"/>
                    <a:pt x="7731" y="177"/>
                    <a:pt x="7652" y="165"/>
                  </a:cubicBezTo>
                  <a:cubicBezTo>
                    <a:pt x="7572" y="154"/>
                    <a:pt x="7604" y="86"/>
                    <a:pt x="7578" y="62"/>
                  </a:cubicBezTo>
                  <a:cubicBezTo>
                    <a:pt x="7551" y="39"/>
                    <a:pt x="7536" y="92"/>
                    <a:pt x="7433" y="112"/>
                  </a:cubicBezTo>
                  <a:cubicBezTo>
                    <a:pt x="7330" y="133"/>
                    <a:pt x="7280" y="160"/>
                    <a:pt x="7321" y="180"/>
                  </a:cubicBezTo>
                  <a:cubicBezTo>
                    <a:pt x="7362" y="201"/>
                    <a:pt x="7321" y="251"/>
                    <a:pt x="7277" y="248"/>
                  </a:cubicBezTo>
                  <a:cubicBezTo>
                    <a:pt x="7232" y="245"/>
                    <a:pt x="7224" y="292"/>
                    <a:pt x="7280" y="316"/>
                  </a:cubicBezTo>
                  <a:close/>
                  <a:moveTo>
                    <a:pt x="7436" y="399"/>
                  </a:moveTo>
                  <a:cubicBezTo>
                    <a:pt x="7436" y="431"/>
                    <a:pt x="7341" y="463"/>
                    <a:pt x="7368" y="487"/>
                  </a:cubicBezTo>
                  <a:cubicBezTo>
                    <a:pt x="7392" y="508"/>
                    <a:pt x="7412" y="502"/>
                    <a:pt x="7442" y="508"/>
                  </a:cubicBezTo>
                  <a:cubicBezTo>
                    <a:pt x="7472" y="514"/>
                    <a:pt x="7486" y="587"/>
                    <a:pt x="7539" y="576"/>
                  </a:cubicBezTo>
                  <a:cubicBezTo>
                    <a:pt x="7593" y="564"/>
                    <a:pt x="7737" y="635"/>
                    <a:pt x="7823" y="635"/>
                  </a:cubicBezTo>
                  <a:cubicBezTo>
                    <a:pt x="7908" y="635"/>
                    <a:pt x="7917" y="564"/>
                    <a:pt x="7891" y="561"/>
                  </a:cubicBezTo>
                  <a:cubicBezTo>
                    <a:pt x="7864" y="558"/>
                    <a:pt x="7888" y="517"/>
                    <a:pt x="7935" y="449"/>
                  </a:cubicBezTo>
                  <a:cubicBezTo>
                    <a:pt x="7982" y="381"/>
                    <a:pt x="7787" y="331"/>
                    <a:pt x="7787" y="384"/>
                  </a:cubicBezTo>
                  <a:cubicBezTo>
                    <a:pt x="7787" y="437"/>
                    <a:pt x="7731" y="372"/>
                    <a:pt x="7714" y="340"/>
                  </a:cubicBezTo>
                  <a:cubicBezTo>
                    <a:pt x="7696" y="307"/>
                    <a:pt x="7436" y="366"/>
                    <a:pt x="7436" y="399"/>
                  </a:cubicBezTo>
                  <a:close/>
                  <a:moveTo>
                    <a:pt x="5960" y="1868"/>
                  </a:moveTo>
                  <a:cubicBezTo>
                    <a:pt x="6008" y="1892"/>
                    <a:pt x="6043" y="1883"/>
                    <a:pt x="6037" y="1836"/>
                  </a:cubicBezTo>
                  <a:cubicBezTo>
                    <a:pt x="6031" y="1789"/>
                    <a:pt x="5923" y="1850"/>
                    <a:pt x="5960" y="1868"/>
                  </a:cubicBezTo>
                  <a:close/>
                  <a:moveTo>
                    <a:pt x="7203" y="106"/>
                  </a:moveTo>
                  <a:cubicBezTo>
                    <a:pt x="7215" y="62"/>
                    <a:pt x="7019" y="81"/>
                    <a:pt x="7070" y="124"/>
                  </a:cubicBezTo>
                  <a:cubicBezTo>
                    <a:pt x="7088" y="139"/>
                    <a:pt x="7191" y="151"/>
                    <a:pt x="7203" y="106"/>
                  </a:cubicBezTo>
                  <a:close/>
                  <a:moveTo>
                    <a:pt x="15889" y="2246"/>
                  </a:moveTo>
                  <a:cubicBezTo>
                    <a:pt x="15948" y="2276"/>
                    <a:pt x="15984" y="2211"/>
                    <a:pt x="16031" y="2243"/>
                  </a:cubicBezTo>
                  <a:cubicBezTo>
                    <a:pt x="16078" y="2276"/>
                    <a:pt x="16193" y="2229"/>
                    <a:pt x="16240" y="2220"/>
                  </a:cubicBezTo>
                  <a:cubicBezTo>
                    <a:pt x="16288" y="2211"/>
                    <a:pt x="16264" y="2152"/>
                    <a:pt x="16131" y="2134"/>
                  </a:cubicBezTo>
                  <a:cubicBezTo>
                    <a:pt x="15998" y="2116"/>
                    <a:pt x="15826" y="2214"/>
                    <a:pt x="15889" y="2246"/>
                  </a:cubicBezTo>
                  <a:close/>
                  <a:moveTo>
                    <a:pt x="7894" y="815"/>
                  </a:moveTo>
                  <a:cubicBezTo>
                    <a:pt x="7935" y="838"/>
                    <a:pt x="8068" y="785"/>
                    <a:pt x="8156" y="788"/>
                  </a:cubicBezTo>
                  <a:cubicBezTo>
                    <a:pt x="8245" y="791"/>
                    <a:pt x="8493" y="720"/>
                    <a:pt x="8502" y="673"/>
                  </a:cubicBezTo>
                  <a:cubicBezTo>
                    <a:pt x="8510" y="626"/>
                    <a:pt x="8410" y="629"/>
                    <a:pt x="8372" y="587"/>
                  </a:cubicBezTo>
                  <a:cubicBezTo>
                    <a:pt x="8333" y="546"/>
                    <a:pt x="8248" y="582"/>
                    <a:pt x="8227" y="617"/>
                  </a:cubicBezTo>
                  <a:cubicBezTo>
                    <a:pt x="8206" y="652"/>
                    <a:pt x="8183" y="620"/>
                    <a:pt x="8239" y="564"/>
                  </a:cubicBezTo>
                  <a:cubicBezTo>
                    <a:pt x="8295" y="508"/>
                    <a:pt x="8183" y="464"/>
                    <a:pt x="8180" y="499"/>
                  </a:cubicBezTo>
                  <a:cubicBezTo>
                    <a:pt x="8177" y="534"/>
                    <a:pt x="8074" y="505"/>
                    <a:pt x="8074" y="537"/>
                  </a:cubicBezTo>
                  <a:cubicBezTo>
                    <a:pt x="8074" y="570"/>
                    <a:pt x="8035" y="585"/>
                    <a:pt x="8038" y="617"/>
                  </a:cubicBezTo>
                  <a:cubicBezTo>
                    <a:pt x="8041" y="649"/>
                    <a:pt x="7967" y="599"/>
                    <a:pt x="7964" y="673"/>
                  </a:cubicBezTo>
                  <a:cubicBezTo>
                    <a:pt x="7962" y="747"/>
                    <a:pt x="7850" y="790"/>
                    <a:pt x="7894" y="815"/>
                  </a:cubicBezTo>
                  <a:close/>
                  <a:moveTo>
                    <a:pt x="11701" y="1423"/>
                  </a:moveTo>
                  <a:cubicBezTo>
                    <a:pt x="11742" y="1443"/>
                    <a:pt x="11757" y="1464"/>
                    <a:pt x="11781" y="1488"/>
                  </a:cubicBezTo>
                  <a:cubicBezTo>
                    <a:pt x="11804" y="1511"/>
                    <a:pt x="11893" y="1476"/>
                    <a:pt x="11928" y="1464"/>
                  </a:cubicBezTo>
                  <a:cubicBezTo>
                    <a:pt x="11964" y="1452"/>
                    <a:pt x="11967" y="1517"/>
                    <a:pt x="12023" y="1482"/>
                  </a:cubicBezTo>
                  <a:cubicBezTo>
                    <a:pt x="12079" y="1446"/>
                    <a:pt x="12135" y="1464"/>
                    <a:pt x="12200" y="1464"/>
                  </a:cubicBezTo>
                  <a:cubicBezTo>
                    <a:pt x="12265" y="1464"/>
                    <a:pt x="12188" y="1384"/>
                    <a:pt x="12191" y="1349"/>
                  </a:cubicBezTo>
                  <a:cubicBezTo>
                    <a:pt x="12194" y="1314"/>
                    <a:pt x="12268" y="1337"/>
                    <a:pt x="12244" y="1367"/>
                  </a:cubicBezTo>
                  <a:cubicBezTo>
                    <a:pt x="12221" y="1396"/>
                    <a:pt x="12280" y="1464"/>
                    <a:pt x="12374" y="1458"/>
                  </a:cubicBezTo>
                  <a:cubicBezTo>
                    <a:pt x="12468" y="1452"/>
                    <a:pt x="12398" y="1393"/>
                    <a:pt x="12445" y="1373"/>
                  </a:cubicBezTo>
                  <a:cubicBezTo>
                    <a:pt x="12492" y="1352"/>
                    <a:pt x="12486" y="1328"/>
                    <a:pt x="12418" y="1287"/>
                  </a:cubicBezTo>
                  <a:cubicBezTo>
                    <a:pt x="12350" y="1246"/>
                    <a:pt x="12262" y="1272"/>
                    <a:pt x="12203" y="1246"/>
                  </a:cubicBezTo>
                  <a:cubicBezTo>
                    <a:pt x="12140" y="1217"/>
                    <a:pt x="12064" y="1216"/>
                    <a:pt x="12061" y="1281"/>
                  </a:cubicBezTo>
                  <a:cubicBezTo>
                    <a:pt x="12058" y="1346"/>
                    <a:pt x="11934" y="1210"/>
                    <a:pt x="11869" y="1190"/>
                  </a:cubicBezTo>
                  <a:cubicBezTo>
                    <a:pt x="11804" y="1169"/>
                    <a:pt x="11603" y="1374"/>
                    <a:pt x="11701" y="1423"/>
                  </a:cubicBezTo>
                  <a:close/>
                  <a:moveTo>
                    <a:pt x="12318" y="1801"/>
                  </a:moveTo>
                  <a:cubicBezTo>
                    <a:pt x="12371" y="1789"/>
                    <a:pt x="12280" y="1691"/>
                    <a:pt x="12188" y="1677"/>
                  </a:cubicBezTo>
                  <a:cubicBezTo>
                    <a:pt x="12096" y="1662"/>
                    <a:pt x="12011" y="1737"/>
                    <a:pt x="12023" y="1753"/>
                  </a:cubicBezTo>
                  <a:cubicBezTo>
                    <a:pt x="12049" y="1792"/>
                    <a:pt x="12265" y="1812"/>
                    <a:pt x="12318" y="1801"/>
                  </a:cubicBezTo>
                  <a:close/>
                  <a:moveTo>
                    <a:pt x="12082" y="1606"/>
                  </a:moveTo>
                  <a:cubicBezTo>
                    <a:pt x="12082" y="1561"/>
                    <a:pt x="11921" y="1622"/>
                    <a:pt x="11987" y="1644"/>
                  </a:cubicBezTo>
                  <a:cubicBezTo>
                    <a:pt x="12023" y="1656"/>
                    <a:pt x="12082" y="1650"/>
                    <a:pt x="12082" y="1606"/>
                  </a:cubicBezTo>
                  <a:close/>
                  <a:moveTo>
                    <a:pt x="12595" y="1420"/>
                  </a:moveTo>
                  <a:cubicBezTo>
                    <a:pt x="12666" y="1426"/>
                    <a:pt x="12702" y="1494"/>
                    <a:pt x="12837" y="1502"/>
                  </a:cubicBezTo>
                  <a:cubicBezTo>
                    <a:pt x="12973" y="1511"/>
                    <a:pt x="13073" y="1485"/>
                    <a:pt x="13076" y="1455"/>
                  </a:cubicBezTo>
                  <a:cubicBezTo>
                    <a:pt x="13079" y="1426"/>
                    <a:pt x="12952" y="1381"/>
                    <a:pt x="12914" y="1405"/>
                  </a:cubicBezTo>
                  <a:cubicBezTo>
                    <a:pt x="12876" y="1429"/>
                    <a:pt x="12846" y="1367"/>
                    <a:pt x="12799" y="1381"/>
                  </a:cubicBezTo>
                  <a:cubicBezTo>
                    <a:pt x="12752" y="1396"/>
                    <a:pt x="12687" y="1393"/>
                    <a:pt x="12663" y="1352"/>
                  </a:cubicBezTo>
                  <a:cubicBezTo>
                    <a:pt x="12640" y="1311"/>
                    <a:pt x="12560" y="1417"/>
                    <a:pt x="12595" y="1420"/>
                  </a:cubicBezTo>
                  <a:close/>
                  <a:moveTo>
                    <a:pt x="2734" y="222"/>
                  </a:moveTo>
                  <a:cubicBezTo>
                    <a:pt x="2802" y="160"/>
                    <a:pt x="2891" y="219"/>
                    <a:pt x="2903" y="189"/>
                  </a:cubicBezTo>
                  <a:cubicBezTo>
                    <a:pt x="2914" y="160"/>
                    <a:pt x="2776" y="151"/>
                    <a:pt x="2725" y="177"/>
                  </a:cubicBezTo>
                  <a:cubicBezTo>
                    <a:pt x="2675" y="204"/>
                    <a:pt x="2558" y="183"/>
                    <a:pt x="2572" y="216"/>
                  </a:cubicBezTo>
                  <a:cubicBezTo>
                    <a:pt x="2581" y="236"/>
                    <a:pt x="2666" y="284"/>
                    <a:pt x="2734" y="222"/>
                  </a:cubicBezTo>
                  <a:close/>
                  <a:moveTo>
                    <a:pt x="12294" y="5210"/>
                  </a:moveTo>
                  <a:cubicBezTo>
                    <a:pt x="12262" y="5124"/>
                    <a:pt x="12341" y="5041"/>
                    <a:pt x="12282" y="4997"/>
                  </a:cubicBezTo>
                  <a:cubicBezTo>
                    <a:pt x="12223" y="4953"/>
                    <a:pt x="12247" y="4861"/>
                    <a:pt x="12218" y="4879"/>
                  </a:cubicBezTo>
                  <a:cubicBezTo>
                    <a:pt x="12188" y="4897"/>
                    <a:pt x="12218" y="4976"/>
                    <a:pt x="12170" y="4982"/>
                  </a:cubicBezTo>
                  <a:cubicBezTo>
                    <a:pt x="12123" y="4988"/>
                    <a:pt x="12167" y="5032"/>
                    <a:pt x="12150" y="5092"/>
                  </a:cubicBezTo>
                  <a:cubicBezTo>
                    <a:pt x="12132" y="5151"/>
                    <a:pt x="12158" y="5236"/>
                    <a:pt x="12182" y="5289"/>
                  </a:cubicBezTo>
                  <a:cubicBezTo>
                    <a:pt x="12206" y="5342"/>
                    <a:pt x="12150" y="5626"/>
                    <a:pt x="12173" y="5673"/>
                  </a:cubicBezTo>
                  <a:cubicBezTo>
                    <a:pt x="12197" y="5720"/>
                    <a:pt x="12135" y="5929"/>
                    <a:pt x="12156" y="5953"/>
                  </a:cubicBezTo>
                  <a:cubicBezTo>
                    <a:pt x="12191" y="5995"/>
                    <a:pt x="12167" y="5897"/>
                    <a:pt x="12220" y="5888"/>
                  </a:cubicBezTo>
                  <a:cubicBezTo>
                    <a:pt x="12274" y="5880"/>
                    <a:pt x="12274" y="5947"/>
                    <a:pt x="12306" y="5962"/>
                  </a:cubicBezTo>
                  <a:cubicBezTo>
                    <a:pt x="12339" y="5977"/>
                    <a:pt x="12318" y="5868"/>
                    <a:pt x="12288" y="5874"/>
                  </a:cubicBezTo>
                  <a:cubicBezTo>
                    <a:pt x="12259" y="5880"/>
                    <a:pt x="12235" y="5803"/>
                    <a:pt x="12220" y="5756"/>
                  </a:cubicBezTo>
                  <a:cubicBezTo>
                    <a:pt x="12206" y="5708"/>
                    <a:pt x="12250" y="5652"/>
                    <a:pt x="12250" y="5593"/>
                  </a:cubicBezTo>
                  <a:cubicBezTo>
                    <a:pt x="12250" y="5534"/>
                    <a:pt x="12324" y="5537"/>
                    <a:pt x="12368" y="5581"/>
                  </a:cubicBezTo>
                  <a:cubicBezTo>
                    <a:pt x="12412" y="5626"/>
                    <a:pt x="12418" y="5596"/>
                    <a:pt x="12401" y="5564"/>
                  </a:cubicBezTo>
                  <a:cubicBezTo>
                    <a:pt x="12383" y="5531"/>
                    <a:pt x="12327" y="5295"/>
                    <a:pt x="12294" y="5210"/>
                  </a:cubicBezTo>
                  <a:close/>
                  <a:moveTo>
                    <a:pt x="3012" y="195"/>
                  </a:moveTo>
                  <a:cubicBezTo>
                    <a:pt x="3053" y="225"/>
                    <a:pt x="2897" y="216"/>
                    <a:pt x="2876" y="245"/>
                  </a:cubicBezTo>
                  <a:cubicBezTo>
                    <a:pt x="2855" y="275"/>
                    <a:pt x="2764" y="264"/>
                    <a:pt x="2782" y="298"/>
                  </a:cubicBezTo>
                  <a:cubicBezTo>
                    <a:pt x="2799" y="334"/>
                    <a:pt x="2947" y="337"/>
                    <a:pt x="2947" y="307"/>
                  </a:cubicBezTo>
                  <a:cubicBezTo>
                    <a:pt x="2947" y="278"/>
                    <a:pt x="3024" y="304"/>
                    <a:pt x="3026" y="278"/>
                  </a:cubicBezTo>
                  <a:cubicBezTo>
                    <a:pt x="3029" y="251"/>
                    <a:pt x="3062" y="222"/>
                    <a:pt x="3145" y="216"/>
                  </a:cubicBezTo>
                  <a:cubicBezTo>
                    <a:pt x="3227" y="210"/>
                    <a:pt x="3227" y="180"/>
                    <a:pt x="3150" y="145"/>
                  </a:cubicBezTo>
                  <a:cubicBezTo>
                    <a:pt x="3074" y="109"/>
                    <a:pt x="2970" y="165"/>
                    <a:pt x="3012" y="195"/>
                  </a:cubicBezTo>
                  <a:close/>
                  <a:moveTo>
                    <a:pt x="2885" y="2580"/>
                  </a:moveTo>
                  <a:cubicBezTo>
                    <a:pt x="2965" y="2654"/>
                    <a:pt x="3032" y="2547"/>
                    <a:pt x="3071" y="2541"/>
                  </a:cubicBezTo>
                  <a:cubicBezTo>
                    <a:pt x="3109" y="2536"/>
                    <a:pt x="3047" y="2494"/>
                    <a:pt x="2982" y="2476"/>
                  </a:cubicBezTo>
                  <a:cubicBezTo>
                    <a:pt x="2917" y="2459"/>
                    <a:pt x="2825" y="2524"/>
                    <a:pt x="2885" y="2580"/>
                  </a:cubicBezTo>
                  <a:close/>
                  <a:moveTo>
                    <a:pt x="17024" y="3083"/>
                  </a:moveTo>
                  <a:cubicBezTo>
                    <a:pt x="16995" y="3073"/>
                    <a:pt x="16900" y="3012"/>
                    <a:pt x="16876" y="2978"/>
                  </a:cubicBezTo>
                  <a:cubicBezTo>
                    <a:pt x="16853" y="2944"/>
                    <a:pt x="16739" y="2928"/>
                    <a:pt x="16739" y="2946"/>
                  </a:cubicBezTo>
                  <a:cubicBezTo>
                    <a:pt x="16739" y="2963"/>
                    <a:pt x="16702" y="2941"/>
                    <a:pt x="16693" y="2922"/>
                  </a:cubicBezTo>
                  <a:cubicBezTo>
                    <a:pt x="16685" y="2903"/>
                    <a:pt x="16565" y="2900"/>
                    <a:pt x="16564" y="2921"/>
                  </a:cubicBezTo>
                  <a:cubicBezTo>
                    <a:pt x="16562" y="2941"/>
                    <a:pt x="16592" y="2943"/>
                    <a:pt x="16609" y="2966"/>
                  </a:cubicBezTo>
                  <a:cubicBezTo>
                    <a:pt x="16627" y="2990"/>
                    <a:pt x="16586" y="3003"/>
                    <a:pt x="16595" y="3030"/>
                  </a:cubicBezTo>
                  <a:cubicBezTo>
                    <a:pt x="16603" y="3056"/>
                    <a:pt x="16550" y="3017"/>
                    <a:pt x="16531" y="3002"/>
                  </a:cubicBezTo>
                  <a:cubicBezTo>
                    <a:pt x="16512" y="2987"/>
                    <a:pt x="16521" y="2930"/>
                    <a:pt x="16527" y="2900"/>
                  </a:cubicBezTo>
                  <a:cubicBezTo>
                    <a:pt x="16533" y="2871"/>
                    <a:pt x="16493" y="2876"/>
                    <a:pt x="16488" y="2847"/>
                  </a:cubicBezTo>
                  <a:cubicBezTo>
                    <a:pt x="16484" y="2817"/>
                    <a:pt x="16351" y="2757"/>
                    <a:pt x="16295" y="2733"/>
                  </a:cubicBezTo>
                  <a:cubicBezTo>
                    <a:pt x="16239" y="2710"/>
                    <a:pt x="16167" y="2689"/>
                    <a:pt x="16147" y="2659"/>
                  </a:cubicBezTo>
                  <a:cubicBezTo>
                    <a:pt x="16128" y="2630"/>
                    <a:pt x="16028" y="2627"/>
                    <a:pt x="15990" y="2587"/>
                  </a:cubicBezTo>
                  <a:cubicBezTo>
                    <a:pt x="15951" y="2547"/>
                    <a:pt x="15783" y="2476"/>
                    <a:pt x="15711" y="2472"/>
                  </a:cubicBezTo>
                  <a:cubicBezTo>
                    <a:pt x="15638" y="2468"/>
                    <a:pt x="15655" y="2428"/>
                    <a:pt x="15619" y="2434"/>
                  </a:cubicBezTo>
                  <a:cubicBezTo>
                    <a:pt x="15584" y="2440"/>
                    <a:pt x="15432" y="2432"/>
                    <a:pt x="15385" y="2425"/>
                  </a:cubicBezTo>
                  <a:cubicBezTo>
                    <a:pt x="15337" y="2417"/>
                    <a:pt x="15327" y="2453"/>
                    <a:pt x="15293" y="2440"/>
                  </a:cubicBezTo>
                  <a:cubicBezTo>
                    <a:pt x="15259" y="2426"/>
                    <a:pt x="15083" y="2363"/>
                    <a:pt x="15063" y="2386"/>
                  </a:cubicBezTo>
                  <a:cubicBezTo>
                    <a:pt x="15042" y="2410"/>
                    <a:pt x="15051" y="2444"/>
                    <a:pt x="15030" y="2450"/>
                  </a:cubicBezTo>
                  <a:cubicBezTo>
                    <a:pt x="15010" y="2456"/>
                    <a:pt x="15030" y="2485"/>
                    <a:pt x="15079" y="2530"/>
                  </a:cubicBezTo>
                  <a:cubicBezTo>
                    <a:pt x="15128" y="2574"/>
                    <a:pt x="15098" y="2608"/>
                    <a:pt x="15054" y="2627"/>
                  </a:cubicBezTo>
                  <a:cubicBezTo>
                    <a:pt x="15010" y="2646"/>
                    <a:pt x="14939" y="2609"/>
                    <a:pt x="14917" y="2575"/>
                  </a:cubicBezTo>
                  <a:cubicBezTo>
                    <a:pt x="14895" y="2541"/>
                    <a:pt x="14834" y="2556"/>
                    <a:pt x="14819" y="2512"/>
                  </a:cubicBezTo>
                  <a:cubicBezTo>
                    <a:pt x="14805" y="2468"/>
                    <a:pt x="14837" y="2460"/>
                    <a:pt x="14867" y="2485"/>
                  </a:cubicBezTo>
                  <a:cubicBezTo>
                    <a:pt x="14896" y="2510"/>
                    <a:pt x="14936" y="2490"/>
                    <a:pt x="14940" y="2457"/>
                  </a:cubicBezTo>
                  <a:cubicBezTo>
                    <a:pt x="14945" y="2425"/>
                    <a:pt x="14861" y="2403"/>
                    <a:pt x="14815" y="2406"/>
                  </a:cubicBezTo>
                  <a:cubicBezTo>
                    <a:pt x="14769" y="2409"/>
                    <a:pt x="14744" y="2472"/>
                    <a:pt x="14697" y="2499"/>
                  </a:cubicBezTo>
                  <a:cubicBezTo>
                    <a:pt x="14650" y="2525"/>
                    <a:pt x="14467" y="2488"/>
                    <a:pt x="14447" y="2471"/>
                  </a:cubicBezTo>
                  <a:cubicBezTo>
                    <a:pt x="14428" y="2453"/>
                    <a:pt x="14173" y="2471"/>
                    <a:pt x="14146" y="2488"/>
                  </a:cubicBezTo>
                  <a:cubicBezTo>
                    <a:pt x="14120" y="2506"/>
                    <a:pt x="14139" y="2575"/>
                    <a:pt x="14126" y="2581"/>
                  </a:cubicBezTo>
                  <a:cubicBezTo>
                    <a:pt x="14112" y="2587"/>
                    <a:pt x="14099" y="2502"/>
                    <a:pt x="14099" y="2485"/>
                  </a:cubicBezTo>
                  <a:cubicBezTo>
                    <a:pt x="14099" y="2469"/>
                    <a:pt x="14068" y="2457"/>
                    <a:pt x="14022" y="2457"/>
                  </a:cubicBezTo>
                  <a:cubicBezTo>
                    <a:pt x="13977" y="2457"/>
                    <a:pt x="13950" y="2456"/>
                    <a:pt x="13969" y="2437"/>
                  </a:cubicBezTo>
                  <a:cubicBezTo>
                    <a:pt x="13988" y="2417"/>
                    <a:pt x="13951" y="2398"/>
                    <a:pt x="13987" y="2373"/>
                  </a:cubicBezTo>
                  <a:cubicBezTo>
                    <a:pt x="14022" y="2348"/>
                    <a:pt x="13922" y="2270"/>
                    <a:pt x="13825" y="2232"/>
                  </a:cubicBezTo>
                  <a:cubicBezTo>
                    <a:pt x="13727" y="2193"/>
                    <a:pt x="13506" y="2215"/>
                    <a:pt x="13447" y="2233"/>
                  </a:cubicBezTo>
                  <a:cubicBezTo>
                    <a:pt x="13388" y="2251"/>
                    <a:pt x="13270" y="2245"/>
                    <a:pt x="13214" y="2246"/>
                  </a:cubicBezTo>
                  <a:cubicBezTo>
                    <a:pt x="13158" y="2248"/>
                    <a:pt x="13203" y="2224"/>
                    <a:pt x="13187" y="2198"/>
                  </a:cubicBezTo>
                  <a:cubicBezTo>
                    <a:pt x="13171" y="2171"/>
                    <a:pt x="13075" y="2139"/>
                    <a:pt x="13062" y="2161"/>
                  </a:cubicBezTo>
                  <a:cubicBezTo>
                    <a:pt x="13048" y="2183"/>
                    <a:pt x="13023" y="2161"/>
                    <a:pt x="13023" y="2144"/>
                  </a:cubicBezTo>
                  <a:cubicBezTo>
                    <a:pt x="13023" y="2128"/>
                    <a:pt x="12933" y="2096"/>
                    <a:pt x="12898" y="2103"/>
                  </a:cubicBezTo>
                  <a:cubicBezTo>
                    <a:pt x="12862" y="2110"/>
                    <a:pt x="12846" y="2071"/>
                    <a:pt x="12887" y="2071"/>
                  </a:cubicBezTo>
                  <a:cubicBezTo>
                    <a:pt x="12929" y="2071"/>
                    <a:pt x="13000" y="2079"/>
                    <a:pt x="12969" y="2032"/>
                  </a:cubicBezTo>
                  <a:cubicBezTo>
                    <a:pt x="12938" y="1985"/>
                    <a:pt x="12672" y="1970"/>
                    <a:pt x="12647" y="1979"/>
                  </a:cubicBezTo>
                  <a:cubicBezTo>
                    <a:pt x="12622" y="1988"/>
                    <a:pt x="12645" y="2022"/>
                    <a:pt x="12588" y="2077"/>
                  </a:cubicBezTo>
                  <a:cubicBezTo>
                    <a:pt x="12530" y="2131"/>
                    <a:pt x="12474" y="2094"/>
                    <a:pt x="12482" y="2068"/>
                  </a:cubicBezTo>
                  <a:cubicBezTo>
                    <a:pt x="12489" y="2041"/>
                    <a:pt x="12560" y="2046"/>
                    <a:pt x="12560" y="2019"/>
                  </a:cubicBezTo>
                  <a:cubicBezTo>
                    <a:pt x="12560" y="1992"/>
                    <a:pt x="12462" y="2007"/>
                    <a:pt x="12448" y="1985"/>
                  </a:cubicBezTo>
                  <a:cubicBezTo>
                    <a:pt x="12433" y="1963"/>
                    <a:pt x="12468" y="1948"/>
                    <a:pt x="12504" y="1958"/>
                  </a:cubicBezTo>
                  <a:cubicBezTo>
                    <a:pt x="12539" y="1969"/>
                    <a:pt x="12601" y="1975"/>
                    <a:pt x="12604" y="1958"/>
                  </a:cubicBezTo>
                  <a:cubicBezTo>
                    <a:pt x="12607" y="1942"/>
                    <a:pt x="12567" y="1939"/>
                    <a:pt x="12508" y="1929"/>
                  </a:cubicBezTo>
                  <a:cubicBezTo>
                    <a:pt x="12449" y="1919"/>
                    <a:pt x="12306" y="1885"/>
                    <a:pt x="12231" y="1892"/>
                  </a:cubicBezTo>
                  <a:cubicBezTo>
                    <a:pt x="12156" y="1899"/>
                    <a:pt x="12122" y="1864"/>
                    <a:pt x="12080" y="1861"/>
                  </a:cubicBezTo>
                  <a:cubicBezTo>
                    <a:pt x="12039" y="1858"/>
                    <a:pt x="12039" y="1883"/>
                    <a:pt x="12058" y="1907"/>
                  </a:cubicBezTo>
                  <a:cubicBezTo>
                    <a:pt x="12077" y="1930"/>
                    <a:pt x="12018" y="1945"/>
                    <a:pt x="11970" y="1938"/>
                  </a:cubicBezTo>
                  <a:cubicBezTo>
                    <a:pt x="11921" y="1930"/>
                    <a:pt x="11850" y="1964"/>
                    <a:pt x="11878" y="2000"/>
                  </a:cubicBezTo>
                  <a:cubicBezTo>
                    <a:pt x="11906" y="2035"/>
                    <a:pt x="11934" y="1989"/>
                    <a:pt x="11958" y="2001"/>
                  </a:cubicBezTo>
                  <a:cubicBezTo>
                    <a:pt x="11981" y="2013"/>
                    <a:pt x="11896" y="2038"/>
                    <a:pt x="11931" y="2054"/>
                  </a:cubicBezTo>
                  <a:cubicBezTo>
                    <a:pt x="11967" y="2071"/>
                    <a:pt x="11961" y="2105"/>
                    <a:pt x="11962" y="2122"/>
                  </a:cubicBezTo>
                  <a:cubicBezTo>
                    <a:pt x="11964" y="2140"/>
                    <a:pt x="11903" y="2149"/>
                    <a:pt x="11881" y="2122"/>
                  </a:cubicBezTo>
                  <a:cubicBezTo>
                    <a:pt x="11859" y="2096"/>
                    <a:pt x="11828" y="2119"/>
                    <a:pt x="11787" y="2116"/>
                  </a:cubicBezTo>
                  <a:cubicBezTo>
                    <a:pt x="11745" y="2113"/>
                    <a:pt x="11714" y="2133"/>
                    <a:pt x="11759" y="2139"/>
                  </a:cubicBezTo>
                  <a:cubicBezTo>
                    <a:pt x="11803" y="2144"/>
                    <a:pt x="11818" y="2172"/>
                    <a:pt x="11759" y="2178"/>
                  </a:cubicBezTo>
                  <a:cubicBezTo>
                    <a:pt x="11700" y="2184"/>
                    <a:pt x="11714" y="2124"/>
                    <a:pt x="11679" y="2131"/>
                  </a:cubicBezTo>
                  <a:cubicBezTo>
                    <a:pt x="11643" y="2139"/>
                    <a:pt x="11567" y="2103"/>
                    <a:pt x="11525" y="2105"/>
                  </a:cubicBezTo>
                  <a:cubicBezTo>
                    <a:pt x="11484" y="2106"/>
                    <a:pt x="11465" y="2139"/>
                    <a:pt x="11410" y="2143"/>
                  </a:cubicBezTo>
                  <a:cubicBezTo>
                    <a:pt x="11356" y="2147"/>
                    <a:pt x="11282" y="2115"/>
                    <a:pt x="11260" y="2085"/>
                  </a:cubicBezTo>
                  <a:cubicBezTo>
                    <a:pt x="11238" y="2056"/>
                    <a:pt x="11230" y="2047"/>
                    <a:pt x="11204" y="2081"/>
                  </a:cubicBezTo>
                  <a:cubicBezTo>
                    <a:pt x="11177" y="2115"/>
                    <a:pt x="11176" y="2180"/>
                    <a:pt x="11149" y="2184"/>
                  </a:cubicBezTo>
                  <a:cubicBezTo>
                    <a:pt x="11123" y="2189"/>
                    <a:pt x="11112" y="2246"/>
                    <a:pt x="11086" y="2261"/>
                  </a:cubicBezTo>
                  <a:cubicBezTo>
                    <a:pt x="11059" y="2276"/>
                    <a:pt x="11058" y="2239"/>
                    <a:pt x="11024" y="2242"/>
                  </a:cubicBezTo>
                  <a:cubicBezTo>
                    <a:pt x="10990" y="2245"/>
                    <a:pt x="10881" y="2139"/>
                    <a:pt x="10875" y="2108"/>
                  </a:cubicBezTo>
                  <a:cubicBezTo>
                    <a:pt x="10869" y="2077"/>
                    <a:pt x="10801" y="2017"/>
                    <a:pt x="10783" y="2006"/>
                  </a:cubicBezTo>
                  <a:cubicBezTo>
                    <a:pt x="10765" y="1994"/>
                    <a:pt x="10801" y="1988"/>
                    <a:pt x="10823" y="2007"/>
                  </a:cubicBezTo>
                  <a:cubicBezTo>
                    <a:pt x="10845" y="2026"/>
                    <a:pt x="10873" y="2026"/>
                    <a:pt x="10895" y="2015"/>
                  </a:cubicBezTo>
                  <a:cubicBezTo>
                    <a:pt x="10917" y="2003"/>
                    <a:pt x="10914" y="1948"/>
                    <a:pt x="10876" y="1947"/>
                  </a:cubicBezTo>
                  <a:cubicBezTo>
                    <a:pt x="10838" y="1945"/>
                    <a:pt x="10852" y="1913"/>
                    <a:pt x="10872" y="1907"/>
                  </a:cubicBezTo>
                  <a:cubicBezTo>
                    <a:pt x="10891" y="1901"/>
                    <a:pt x="10827" y="1843"/>
                    <a:pt x="10851" y="1837"/>
                  </a:cubicBezTo>
                  <a:cubicBezTo>
                    <a:pt x="10875" y="1832"/>
                    <a:pt x="10864" y="1806"/>
                    <a:pt x="10832" y="1802"/>
                  </a:cubicBezTo>
                  <a:cubicBezTo>
                    <a:pt x="10799" y="1798"/>
                    <a:pt x="10765" y="1771"/>
                    <a:pt x="10764" y="1755"/>
                  </a:cubicBezTo>
                  <a:cubicBezTo>
                    <a:pt x="10762" y="1739"/>
                    <a:pt x="10625" y="1733"/>
                    <a:pt x="10631" y="1756"/>
                  </a:cubicBezTo>
                  <a:cubicBezTo>
                    <a:pt x="10637" y="1780"/>
                    <a:pt x="10587" y="1773"/>
                    <a:pt x="10594" y="1753"/>
                  </a:cubicBezTo>
                  <a:cubicBezTo>
                    <a:pt x="10602" y="1734"/>
                    <a:pt x="10546" y="1740"/>
                    <a:pt x="10481" y="1722"/>
                  </a:cubicBezTo>
                  <a:cubicBezTo>
                    <a:pt x="10416" y="1705"/>
                    <a:pt x="10414" y="1659"/>
                    <a:pt x="10392" y="1656"/>
                  </a:cubicBezTo>
                  <a:cubicBezTo>
                    <a:pt x="10370" y="1653"/>
                    <a:pt x="10377" y="1719"/>
                    <a:pt x="10345" y="1705"/>
                  </a:cubicBezTo>
                  <a:cubicBezTo>
                    <a:pt x="10312" y="1690"/>
                    <a:pt x="10277" y="1718"/>
                    <a:pt x="10295" y="1756"/>
                  </a:cubicBezTo>
                  <a:cubicBezTo>
                    <a:pt x="10312" y="1795"/>
                    <a:pt x="10296" y="1801"/>
                    <a:pt x="10293" y="1832"/>
                  </a:cubicBezTo>
                  <a:cubicBezTo>
                    <a:pt x="10290" y="1863"/>
                    <a:pt x="10272" y="1849"/>
                    <a:pt x="10234" y="1836"/>
                  </a:cubicBezTo>
                  <a:cubicBezTo>
                    <a:pt x="10196" y="1823"/>
                    <a:pt x="10196" y="1868"/>
                    <a:pt x="10113" y="1848"/>
                  </a:cubicBezTo>
                  <a:cubicBezTo>
                    <a:pt x="10030" y="1827"/>
                    <a:pt x="9994" y="1849"/>
                    <a:pt x="9979" y="1823"/>
                  </a:cubicBezTo>
                  <a:cubicBezTo>
                    <a:pt x="9964" y="1796"/>
                    <a:pt x="9939" y="1793"/>
                    <a:pt x="9936" y="1815"/>
                  </a:cubicBezTo>
                  <a:cubicBezTo>
                    <a:pt x="9933" y="1837"/>
                    <a:pt x="9806" y="1829"/>
                    <a:pt x="9796" y="1796"/>
                  </a:cubicBezTo>
                  <a:cubicBezTo>
                    <a:pt x="9786" y="1764"/>
                    <a:pt x="9818" y="1758"/>
                    <a:pt x="9837" y="1749"/>
                  </a:cubicBezTo>
                  <a:cubicBezTo>
                    <a:pt x="9856" y="1740"/>
                    <a:pt x="9817" y="1727"/>
                    <a:pt x="9747" y="1731"/>
                  </a:cubicBezTo>
                  <a:cubicBezTo>
                    <a:pt x="9678" y="1736"/>
                    <a:pt x="9633" y="1696"/>
                    <a:pt x="9563" y="1703"/>
                  </a:cubicBezTo>
                  <a:cubicBezTo>
                    <a:pt x="9492" y="1711"/>
                    <a:pt x="9334" y="1725"/>
                    <a:pt x="9312" y="1736"/>
                  </a:cubicBezTo>
                  <a:cubicBezTo>
                    <a:pt x="9290" y="1746"/>
                    <a:pt x="9332" y="1786"/>
                    <a:pt x="9298" y="1789"/>
                  </a:cubicBezTo>
                  <a:cubicBezTo>
                    <a:pt x="9265" y="1792"/>
                    <a:pt x="9288" y="1724"/>
                    <a:pt x="9282" y="1691"/>
                  </a:cubicBezTo>
                  <a:cubicBezTo>
                    <a:pt x="9276" y="1659"/>
                    <a:pt x="9225" y="1654"/>
                    <a:pt x="9232" y="1680"/>
                  </a:cubicBezTo>
                  <a:cubicBezTo>
                    <a:pt x="9239" y="1705"/>
                    <a:pt x="9151" y="1714"/>
                    <a:pt x="9129" y="1694"/>
                  </a:cubicBezTo>
                  <a:cubicBezTo>
                    <a:pt x="9107" y="1675"/>
                    <a:pt x="9071" y="1650"/>
                    <a:pt x="9014" y="1635"/>
                  </a:cubicBezTo>
                  <a:cubicBezTo>
                    <a:pt x="8956" y="1621"/>
                    <a:pt x="8885" y="1683"/>
                    <a:pt x="8902" y="1700"/>
                  </a:cubicBezTo>
                  <a:cubicBezTo>
                    <a:pt x="8918" y="1718"/>
                    <a:pt x="8961" y="1705"/>
                    <a:pt x="8962" y="1716"/>
                  </a:cubicBezTo>
                  <a:cubicBezTo>
                    <a:pt x="8965" y="1741"/>
                    <a:pt x="8840" y="1731"/>
                    <a:pt x="8840" y="1752"/>
                  </a:cubicBezTo>
                  <a:cubicBezTo>
                    <a:pt x="8840" y="1773"/>
                    <a:pt x="8723" y="1801"/>
                    <a:pt x="8688" y="1805"/>
                  </a:cubicBezTo>
                  <a:cubicBezTo>
                    <a:pt x="8590" y="1817"/>
                    <a:pt x="8569" y="1817"/>
                    <a:pt x="8524" y="1855"/>
                  </a:cubicBezTo>
                  <a:cubicBezTo>
                    <a:pt x="8478" y="1894"/>
                    <a:pt x="8513" y="1821"/>
                    <a:pt x="8549" y="1786"/>
                  </a:cubicBezTo>
                  <a:cubicBezTo>
                    <a:pt x="8584" y="1750"/>
                    <a:pt x="8621" y="1765"/>
                    <a:pt x="8642" y="1737"/>
                  </a:cubicBezTo>
                  <a:cubicBezTo>
                    <a:pt x="8662" y="1709"/>
                    <a:pt x="8695" y="1712"/>
                    <a:pt x="8751" y="1703"/>
                  </a:cubicBezTo>
                  <a:cubicBezTo>
                    <a:pt x="8807" y="1694"/>
                    <a:pt x="8804" y="1662"/>
                    <a:pt x="8831" y="1650"/>
                  </a:cubicBezTo>
                  <a:cubicBezTo>
                    <a:pt x="8857" y="1638"/>
                    <a:pt x="8922" y="1613"/>
                    <a:pt x="8934" y="1587"/>
                  </a:cubicBezTo>
                  <a:cubicBezTo>
                    <a:pt x="8946" y="1560"/>
                    <a:pt x="9079" y="1516"/>
                    <a:pt x="9105" y="1517"/>
                  </a:cubicBezTo>
                  <a:cubicBezTo>
                    <a:pt x="9132" y="1519"/>
                    <a:pt x="9138" y="1464"/>
                    <a:pt x="9152" y="1464"/>
                  </a:cubicBezTo>
                  <a:cubicBezTo>
                    <a:pt x="9167" y="1464"/>
                    <a:pt x="9244" y="1430"/>
                    <a:pt x="9273" y="1417"/>
                  </a:cubicBezTo>
                  <a:cubicBezTo>
                    <a:pt x="9303" y="1404"/>
                    <a:pt x="9318" y="1376"/>
                    <a:pt x="9319" y="1356"/>
                  </a:cubicBezTo>
                  <a:cubicBezTo>
                    <a:pt x="9321" y="1337"/>
                    <a:pt x="9279" y="1340"/>
                    <a:pt x="9275" y="1322"/>
                  </a:cubicBezTo>
                  <a:cubicBezTo>
                    <a:pt x="9270" y="1305"/>
                    <a:pt x="9294" y="1317"/>
                    <a:pt x="9325" y="1305"/>
                  </a:cubicBezTo>
                  <a:cubicBezTo>
                    <a:pt x="9356" y="1293"/>
                    <a:pt x="9325" y="1252"/>
                    <a:pt x="9300" y="1259"/>
                  </a:cubicBezTo>
                  <a:cubicBezTo>
                    <a:pt x="9275" y="1266"/>
                    <a:pt x="9313" y="1237"/>
                    <a:pt x="9291" y="1210"/>
                  </a:cubicBezTo>
                  <a:cubicBezTo>
                    <a:pt x="9269" y="1184"/>
                    <a:pt x="9225" y="1227"/>
                    <a:pt x="9226" y="1198"/>
                  </a:cubicBezTo>
                  <a:cubicBezTo>
                    <a:pt x="9228" y="1170"/>
                    <a:pt x="9223" y="1135"/>
                    <a:pt x="9205" y="1117"/>
                  </a:cubicBezTo>
                  <a:cubicBezTo>
                    <a:pt x="9188" y="1100"/>
                    <a:pt x="9155" y="1148"/>
                    <a:pt x="9118" y="1120"/>
                  </a:cubicBezTo>
                  <a:cubicBezTo>
                    <a:pt x="9082" y="1092"/>
                    <a:pt x="8974" y="1074"/>
                    <a:pt x="8974" y="1086"/>
                  </a:cubicBezTo>
                  <a:cubicBezTo>
                    <a:pt x="8974" y="1098"/>
                    <a:pt x="8922" y="1069"/>
                    <a:pt x="8912" y="1080"/>
                  </a:cubicBezTo>
                  <a:cubicBezTo>
                    <a:pt x="8902" y="1092"/>
                    <a:pt x="8816" y="1091"/>
                    <a:pt x="8789" y="1083"/>
                  </a:cubicBezTo>
                  <a:cubicBezTo>
                    <a:pt x="8763" y="1076"/>
                    <a:pt x="8726" y="1094"/>
                    <a:pt x="8724" y="1120"/>
                  </a:cubicBezTo>
                  <a:cubicBezTo>
                    <a:pt x="8723" y="1147"/>
                    <a:pt x="8618" y="1136"/>
                    <a:pt x="8599" y="1132"/>
                  </a:cubicBezTo>
                  <a:cubicBezTo>
                    <a:pt x="8580" y="1128"/>
                    <a:pt x="8671" y="1052"/>
                    <a:pt x="8671" y="1039"/>
                  </a:cubicBezTo>
                  <a:cubicBezTo>
                    <a:pt x="8671" y="1026"/>
                    <a:pt x="8516" y="1042"/>
                    <a:pt x="8507" y="1027"/>
                  </a:cubicBezTo>
                  <a:cubicBezTo>
                    <a:pt x="8499" y="1013"/>
                    <a:pt x="8423" y="1008"/>
                    <a:pt x="8389" y="1010"/>
                  </a:cubicBezTo>
                  <a:cubicBezTo>
                    <a:pt x="8355" y="1011"/>
                    <a:pt x="8388" y="1001"/>
                    <a:pt x="8419" y="998"/>
                  </a:cubicBezTo>
                  <a:cubicBezTo>
                    <a:pt x="8450" y="995"/>
                    <a:pt x="8478" y="968"/>
                    <a:pt x="8512" y="962"/>
                  </a:cubicBezTo>
                  <a:cubicBezTo>
                    <a:pt x="8546" y="956"/>
                    <a:pt x="8538" y="945"/>
                    <a:pt x="8524" y="924"/>
                  </a:cubicBezTo>
                  <a:cubicBezTo>
                    <a:pt x="8509" y="903"/>
                    <a:pt x="8474" y="914"/>
                    <a:pt x="8440" y="903"/>
                  </a:cubicBezTo>
                  <a:cubicBezTo>
                    <a:pt x="8406" y="893"/>
                    <a:pt x="8364" y="878"/>
                    <a:pt x="8335" y="877"/>
                  </a:cubicBezTo>
                  <a:cubicBezTo>
                    <a:pt x="8305" y="875"/>
                    <a:pt x="8273" y="891"/>
                    <a:pt x="8204" y="905"/>
                  </a:cubicBezTo>
                  <a:cubicBezTo>
                    <a:pt x="8134" y="918"/>
                    <a:pt x="8128" y="971"/>
                    <a:pt x="8093" y="987"/>
                  </a:cubicBezTo>
                  <a:cubicBezTo>
                    <a:pt x="8057" y="1004"/>
                    <a:pt x="7995" y="1069"/>
                    <a:pt x="8025" y="1074"/>
                  </a:cubicBezTo>
                  <a:cubicBezTo>
                    <a:pt x="8054" y="1080"/>
                    <a:pt x="8040" y="1098"/>
                    <a:pt x="8044" y="1117"/>
                  </a:cubicBezTo>
                  <a:cubicBezTo>
                    <a:pt x="8049" y="1136"/>
                    <a:pt x="8022" y="1141"/>
                    <a:pt x="7988" y="1135"/>
                  </a:cubicBezTo>
                  <a:cubicBezTo>
                    <a:pt x="7954" y="1129"/>
                    <a:pt x="7835" y="1131"/>
                    <a:pt x="7836" y="1156"/>
                  </a:cubicBezTo>
                  <a:cubicBezTo>
                    <a:pt x="7837" y="1181"/>
                    <a:pt x="7905" y="1193"/>
                    <a:pt x="7901" y="1206"/>
                  </a:cubicBezTo>
                  <a:cubicBezTo>
                    <a:pt x="7897" y="1219"/>
                    <a:pt x="7849" y="1204"/>
                    <a:pt x="7826" y="1191"/>
                  </a:cubicBezTo>
                  <a:cubicBezTo>
                    <a:pt x="7802" y="1178"/>
                    <a:pt x="7749" y="1185"/>
                    <a:pt x="7739" y="1210"/>
                  </a:cubicBezTo>
                  <a:cubicBezTo>
                    <a:pt x="7728" y="1235"/>
                    <a:pt x="7687" y="1229"/>
                    <a:pt x="7674" y="1224"/>
                  </a:cubicBezTo>
                  <a:cubicBezTo>
                    <a:pt x="7660" y="1218"/>
                    <a:pt x="7631" y="1235"/>
                    <a:pt x="7609" y="1228"/>
                  </a:cubicBezTo>
                  <a:cubicBezTo>
                    <a:pt x="7587" y="1221"/>
                    <a:pt x="7653" y="1188"/>
                    <a:pt x="7637" y="1172"/>
                  </a:cubicBezTo>
                  <a:cubicBezTo>
                    <a:pt x="7621" y="1156"/>
                    <a:pt x="7550" y="1170"/>
                    <a:pt x="7542" y="1197"/>
                  </a:cubicBezTo>
                  <a:cubicBezTo>
                    <a:pt x="7535" y="1224"/>
                    <a:pt x="7492" y="1178"/>
                    <a:pt x="7476" y="1187"/>
                  </a:cubicBezTo>
                  <a:cubicBezTo>
                    <a:pt x="7460" y="1196"/>
                    <a:pt x="7442" y="1206"/>
                    <a:pt x="7411" y="1219"/>
                  </a:cubicBezTo>
                  <a:cubicBezTo>
                    <a:pt x="7380" y="1232"/>
                    <a:pt x="7327" y="1204"/>
                    <a:pt x="7315" y="1228"/>
                  </a:cubicBezTo>
                  <a:cubicBezTo>
                    <a:pt x="7303" y="1252"/>
                    <a:pt x="7374" y="1259"/>
                    <a:pt x="7376" y="1269"/>
                  </a:cubicBezTo>
                  <a:cubicBezTo>
                    <a:pt x="7377" y="1280"/>
                    <a:pt x="7215" y="1278"/>
                    <a:pt x="7210" y="1294"/>
                  </a:cubicBezTo>
                  <a:cubicBezTo>
                    <a:pt x="7206" y="1311"/>
                    <a:pt x="7151" y="1311"/>
                    <a:pt x="7085" y="1312"/>
                  </a:cubicBezTo>
                  <a:cubicBezTo>
                    <a:pt x="7018" y="1314"/>
                    <a:pt x="7045" y="1346"/>
                    <a:pt x="6992" y="1356"/>
                  </a:cubicBezTo>
                  <a:cubicBezTo>
                    <a:pt x="6939" y="1367"/>
                    <a:pt x="6915" y="1368"/>
                    <a:pt x="6897" y="1395"/>
                  </a:cubicBezTo>
                  <a:cubicBezTo>
                    <a:pt x="6880" y="1421"/>
                    <a:pt x="6838" y="1426"/>
                    <a:pt x="6821" y="1405"/>
                  </a:cubicBezTo>
                  <a:cubicBezTo>
                    <a:pt x="6803" y="1384"/>
                    <a:pt x="6754" y="1415"/>
                    <a:pt x="6781" y="1418"/>
                  </a:cubicBezTo>
                  <a:cubicBezTo>
                    <a:pt x="6807" y="1421"/>
                    <a:pt x="6782" y="1448"/>
                    <a:pt x="6766" y="1442"/>
                  </a:cubicBezTo>
                  <a:cubicBezTo>
                    <a:pt x="6750" y="1436"/>
                    <a:pt x="6703" y="1470"/>
                    <a:pt x="6729" y="1467"/>
                  </a:cubicBezTo>
                  <a:cubicBezTo>
                    <a:pt x="6756" y="1464"/>
                    <a:pt x="6769" y="1486"/>
                    <a:pt x="6756" y="1502"/>
                  </a:cubicBezTo>
                  <a:cubicBezTo>
                    <a:pt x="6742" y="1519"/>
                    <a:pt x="6685" y="1483"/>
                    <a:pt x="6670" y="1498"/>
                  </a:cubicBezTo>
                  <a:cubicBezTo>
                    <a:pt x="6655" y="1513"/>
                    <a:pt x="6698" y="1532"/>
                    <a:pt x="6725" y="1529"/>
                  </a:cubicBezTo>
                  <a:cubicBezTo>
                    <a:pt x="6751" y="1526"/>
                    <a:pt x="6766" y="1544"/>
                    <a:pt x="6769" y="1563"/>
                  </a:cubicBezTo>
                  <a:cubicBezTo>
                    <a:pt x="6772" y="1582"/>
                    <a:pt x="6707" y="1551"/>
                    <a:pt x="6694" y="1567"/>
                  </a:cubicBezTo>
                  <a:cubicBezTo>
                    <a:pt x="6681" y="1584"/>
                    <a:pt x="6704" y="1591"/>
                    <a:pt x="6732" y="1594"/>
                  </a:cubicBezTo>
                  <a:cubicBezTo>
                    <a:pt x="6760" y="1597"/>
                    <a:pt x="6740" y="1607"/>
                    <a:pt x="6765" y="1629"/>
                  </a:cubicBezTo>
                  <a:cubicBezTo>
                    <a:pt x="6767" y="1631"/>
                    <a:pt x="6768" y="1633"/>
                    <a:pt x="6769" y="1634"/>
                  </a:cubicBezTo>
                  <a:cubicBezTo>
                    <a:pt x="6785" y="1653"/>
                    <a:pt x="6756" y="1659"/>
                    <a:pt x="6759" y="1677"/>
                  </a:cubicBezTo>
                  <a:cubicBezTo>
                    <a:pt x="6762" y="1696"/>
                    <a:pt x="6731" y="1703"/>
                    <a:pt x="6731" y="1685"/>
                  </a:cubicBezTo>
                  <a:cubicBezTo>
                    <a:pt x="6731" y="1668"/>
                    <a:pt x="6652" y="1662"/>
                    <a:pt x="6636" y="1681"/>
                  </a:cubicBezTo>
                  <a:cubicBezTo>
                    <a:pt x="6620" y="1700"/>
                    <a:pt x="6608" y="1715"/>
                    <a:pt x="6589" y="1697"/>
                  </a:cubicBezTo>
                  <a:cubicBezTo>
                    <a:pt x="6570" y="1680"/>
                    <a:pt x="6514" y="1702"/>
                    <a:pt x="6441" y="1705"/>
                  </a:cubicBezTo>
                  <a:cubicBezTo>
                    <a:pt x="6369" y="1708"/>
                    <a:pt x="6220" y="1714"/>
                    <a:pt x="6183" y="1727"/>
                  </a:cubicBezTo>
                  <a:cubicBezTo>
                    <a:pt x="6146" y="1740"/>
                    <a:pt x="6115" y="1792"/>
                    <a:pt x="6149" y="1826"/>
                  </a:cubicBezTo>
                  <a:cubicBezTo>
                    <a:pt x="6183" y="1860"/>
                    <a:pt x="6151" y="1874"/>
                    <a:pt x="6151" y="1897"/>
                  </a:cubicBezTo>
                  <a:cubicBezTo>
                    <a:pt x="6151" y="1919"/>
                    <a:pt x="6239" y="1964"/>
                    <a:pt x="6286" y="1969"/>
                  </a:cubicBezTo>
                  <a:cubicBezTo>
                    <a:pt x="6334" y="1973"/>
                    <a:pt x="6372" y="2031"/>
                    <a:pt x="6344" y="2066"/>
                  </a:cubicBezTo>
                  <a:cubicBezTo>
                    <a:pt x="6316" y="2102"/>
                    <a:pt x="6230" y="2056"/>
                    <a:pt x="6174" y="2012"/>
                  </a:cubicBezTo>
                  <a:cubicBezTo>
                    <a:pt x="6118" y="1967"/>
                    <a:pt x="5988" y="1950"/>
                    <a:pt x="5946" y="1953"/>
                  </a:cubicBezTo>
                  <a:cubicBezTo>
                    <a:pt x="5903" y="1955"/>
                    <a:pt x="5928" y="1914"/>
                    <a:pt x="5873" y="1916"/>
                  </a:cubicBezTo>
                  <a:cubicBezTo>
                    <a:pt x="5819" y="1917"/>
                    <a:pt x="5773" y="1966"/>
                    <a:pt x="5810" y="1966"/>
                  </a:cubicBezTo>
                  <a:cubicBezTo>
                    <a:pt x="5847" y="1966"/>
                    <a:pt x="5870" y="1963"/>
                    <a:pt x="5851" y="1981"/>
                  </a:cubicBezTo>
                  <a:cubicBezTo>
                    <a:pt x="5832" y="1998"/>
                    <a:pt x="5861" y="1994"/>
                    <a:pt x="5906" y="2013"/>
                  </a:cubicBezTo>
                  <a:cubicBezTo>
                    <a:pt x="5950" y="2032"/>
                    <a:pt x="5869" y="2059"/>
                    <a:pt x="5823" y="2028"/>
                  </a:cubicBezTo>
                  <a:cubicBezTo>
                    <a:pt x="5777" y="1997"/>
                    <a:pt x="5729" y="2026"/>
                    <a:pt x="5715" y="2050"/>
                  </a:cubicBezTo>
                  <a:cubicBezTo>
                    <a:pt x="5702" y="2074"/>
                    <a:pt x="5768" y="2141"/>
                    <a:pt x="5848" y="2153"/>
                  </a:cubicBezTo>
                  <a:cubicBezTo>
                    <a:pt x="5928" y="2165"/>
                    <a:pt x="5901" y="2190"/>
                    <a:pt x="5938" y="2203"/>
                  </a:cubicBezTo>
                  <a:cubicBezTo>
                    <a:pt x="5975" y="2217"/>
                    <a:pt x="5949" y="2232"/>
                    <a:pt x="5923" y="2233"/>
                  </a:cubicBezTo>
                  <a:cubicBezTo>
                    <a:pt x="5898" y="2234"/>
                    <a:pt x="5848" y="2195"/>
                    <a:pt x="5808" y="2174"/>
                  </a:cubicBezTo>
                  <a:cubicBezTo>
                    <a:pt x="5768" y="2153"/>
                    <a:pt x="5661" y="2183"/>
                    <a:pt x="5639" y="2159"/>
                  </a:cubicBezTo>
                  <a:cubicBezTo>
                    <a:pt x="5617" y="2136"/>
                    <a:pt x="5653" y="2112"/>
                    <a:pt x="5633" y="2094"/>
                  </a:cubicBezTo>
                  <a:cubicBezTo>
                    <a:pt x="5612" y="2077"/>
                    <a:pt x="5630" y="2037"/>
                    <a:pt x="5656" y="1995"/>
                  </a:cubicBezTo>
                  <a:cubicBezTo>
                    <a:pt x="5683" y="1954"/>
                    <a:pt x="5652" y="1883"/>
                    <a:pt x="5614" y="1871"/>
                  </a:cubicBezTo>
                  <a:cubicBezTo>
                    <a:pt x="5575" y="1860"/>
                    <a:pt x="5578" y="1899"/>
                    <a:pt x="5587" y="1911"/>
                  </a:cubicBezTo>
                  <a:cubicBezTo>
                    <a:pt x="5596" y="1923"/>
                    <a:pt x="5591" y="1979"/>
                    <a:pt x="5562" y="2016"/>
                  </a:cubicBezTo>
                  <a:cubicBezTo>
                    <a:pt x="5532" y="2053"/>
                    <a:pt x="5442" y="2053"/>
                    <a:pt x="5442" y="2078"/>
                  </a:cubicBezTo>
                  <a:cubicBezTo>
                    <a:pt x="5442" y="2103"/>
                    <a:pt x="5382" y="2122"/>
                    <a:pt x="5402" y="2140"/>
                  </a:cubicBezTo>
                  <a:cubicBezTo>
                    <a:pt x="5423" y="2158"/>
                    <a:pt x="5504" y="2249"/>
                    <a:pt x="5516" y="2277"/>
                  </a:cubicBezTo>
                  <a:cubicBezTo>
                    <a:pt x="5528" y="2305"/>
                    <a:pt x="5444" y="2394"/>
                    <a:pt x="5457" y="2445"/>
                  </a:cubicBezTo>
                  <a:cubicBezTo>
                    <a:pt x="5470" y="2497"/>
                    <a:pt x="5445" y="2521"/>
                    <a:pt x="5461" y="2546"/>
                  </a:cubicBezTo>
                  <a:cubicBezTo>
                    <a:pt x="5478" y="2571"/>
                    <a:pt x="5515" y="2549"/>
                    <a:pt x="5538" y="2559"/>
                  </a:cubicBezTo>
                  <a:cubicBezTo>
                    <a:pt x="5562" y="2569"/>
                    <a:pt x="5600" y="2544"/>
                    <a:pt x="5655" y="2534"/>
                  </a:cubicBezTo>
                  <a:cubicBezTo>
                    <a:pt x="5709" y="2524"/>
                    <a:pt x="5810" y="2581"/>
                    <a:pt x="5847" y="2599"/>
                  </a:cubicBezTo>
                  <a:cubicBezTo>
                    <a:pt x="5884" y="2617"/>
                    <a:pt x="5864" y="2646"/>
                    <a:pt x="5884" y="2676"/>
                  </a:cubicBezTo>
                  <a:cubicBezTo>
                    <a:pt x="5903" y="2705"/>
                    <a:pt x="5839" y="2705"/>
                    <a:pt x="5838" y="2750"/>
                  </a:cubicBezTo>
                  <a:cubicBezTo>
                    <a:pt x="5836" y="2794"/>
                    <a:pt x="5949" y="2813"/>
                    <a:pt x="5953" y="2826"/>
                  </a:cubicBezTo>
                  <a:cubicBezTo>
                    <a:pt x="5957" y="2839"/>
                    <a:pt x="5873" y="2829"/>
                    <a:pt x="5841" y="2817"/>
                  </a:cubicBezTo>
                  <a:cubicBezTo>
                    <a:pt x="5808" y="2806"/>
                    <a:pt x="5805" y="2763"/>
                    <a:pt x="5795" y="2754"/>
                  </a:cubicBezTo>
                  <a:cubicBezTo>
                    <a:pt x="5785" y="2745"/>
                    <a:pt x="5817" y="2710"/>
                    <a:pt x="5820" y="2682"/>
                  </a:cubicBezTo>
                  <a:cubicBezTo>
                    <a:pt x="5823" y="2654"/>
                    <a:pt x="5783" y="2637"/>
                    <a:pt x="5770" y="2618"/>
                  </a:cubicBezTo>
                  <a:cubicBezTo>
                    <a:pt x="5757" y="2599"/>
                    <a:pt x="5733" y="2571"/>
                    <a:pt x="5707" y="2577"/>
                  </a:cubicBezTo>
                  <a:cubicBezTo>
                    <a:pt x="5680" y="2583"/>
                    <a:pt x="5583" y="2592"/>
                    <a:pt x="5553" y="2618"/>
                  </a:cubicBezTo>
                  <a:cubicBezTo>
                    <a:pt x="5523" y="2645"/>
                    <a:pt x="5557" y="2720"/>
                    <a:pt x="5574" y="2757"/>
                  </a:cubicBezTo>
                  <a:cubicBezTo>
                    <a:pt x="5590" y="2794"/>
                    <a:pt x="5488" y="2845"/>
                    <a:pt x="5491" y="2875"/>
                  </a:cubicBezTo>
                  <a:cubicBezTo>
                    <a:pt x="5494" y="2905"/>
                    <a:pt x="5460" y="2918"/>
                    <a:pt x="5416" y="2941"/>
                  </a:cubicBezTo>
                  <a:cubicBezTo>
                    <a:pt x="5372" y="2965"/>
                    <a:pt x="5323" y="2983"/>
                    <a:pt x="5324" y="3021"/>
                  </a:cubicBezTo>
                  <a:cubicBezTo>
                    <a:pt x="5326" y="3059"/>
                    <a:pt x="5265" y="3039"/>
                    <a:pt x="5234" y="3021"/>
                  </a:cubicBezTo>
                  <a:cubicBezTo>
                    <a:pt x="5203" y="3003"/>
                    <a:pt x="5163" y="3031"/>
                    <a:pt x="5119" y="3030"/>
                  </a:cubicBezTo>
                  <a:cubicBezTo>
                    <a:pt x="5075" y="3028"/>
                    <a:pt x="5075" y="2991"/>
                    <a:pt x="5039" y="3005"/>
                  </a:cubicBezTo>
                  <a:cubicBezTo>
                    <a:pt x="5004" y="3018"/>
                    <a:pt x="4980" y="2989"/>
                    <a:pt x="4991" y="2962"/>
                  </a:cubicBezTo>
                  <a:cubicBezTo>
                    <a:pt x="5001" y="2935"/>
                    <a:pt x="5041" y="2956"/>
                    <a:pt x="5044" y="2975"/>
                  </a:cubicBezTo>
                  <a:cubicBezTo>
                    <a:pt x="5047" y="2994"/>
                    <a:pt x="5072" y="2986"/>
                    <a:pt x="5101" y="2969"/>
                  </a:cubicBezTo>
                  <a:cubicBezTo>
                    <a:pt x="5131" y="2953"/>
                    <a:pt x="5116" y="2990"/>
                    <a:pt x="5159" y="2993"/>
                  </a:cubicBezTo>
                  <a:cubicBezTo>
                    <a:pt x="5202" y="2996"/>
                    <a:pt x="5178" y="2971"/>
                    <a:pt x="5211" y="2974"/>
                  </a:cubicBezTo>
                  <a:cubicBezTo>
                    <a:pt x="5243" y="2977"/>
                    <a:pt x="5245" y="2966"/>
                    <a:pt x="5234" y="2950"/>
                  </a:cubicBezTo>
                  <a:cubicBezTo>
                    <a:pt x="5224" y="2934"/>
                    <a:pt x="5258" y="2922"/>
                    <a:pt x="5279" y="2913"/>
                  </a:cubicBezTo>
                  <a:cubicBezTo>
                    <a:pt x="5302" y="2903"/>
                    <a:pt x="5290" y="2871"/>
                    <a:pt x="5310" y="2860"/>
                  </a:cubicBezTo>
                  <a:cubicBezTo>
                    <a:pt x="5329" y="2850"/>
                    <a:pt x="5315" y="2829"/>
                    <a:pt x="5336" y="2828"/>
                  </a:cubicBezTo>
                  <a:cubicBezTo>
                    <a:pt x="5357" y="2826"/>
                    <a:pt x="5366" y="2795"/>
                    <a:pt x="5385" y="2795"/>
                  </a:cubicBezTo>
                  <a:cubicBezTo>
                    <a:pt x="5404" y="2795"/>
                    <a:pt x="5414" y="2764"/>
                    <a:pt x="5402" y="2748"/>
                  </a:cubicBezTo>
                  <a:cubicBezTo>
                    <a:pt x="5391" y="2732"/>
                    <a:pt x="5410" y="2688"/>
                    <a:pt x="5429" y="2682"/>
                  </a:cubicBezTo>
                  <a:cubicBezTo>
                    <a:pt x="5448" y="2676"/>
                    <a:pt x="5450" y="2658"/>
                    <a:pt x="5432" y="2645"/>
                  </a:cubicBezTo>
                  <a:cubicBezTo>
                    <a:pt x="5414" y="2631"/>
                    <a:pt x="5349" y="2587"/>
                    <a:pt x="5354" y="2559"/>
                  </a:cubicBezTo>
                  <a:cubicBezTo>
                    <a:pt x="5358" y="2531"/>
                    <a:pt x="5342" y="2479"/>
                    <a:pt x="5351" y="2457"/>
                  </a:cubicBezTo>
                  <a:cubicBezTo>
                    <a:pt x="5360" y="2435"/>
                    <a:pt x="5352" y="2389"/>
                    <a:pt x="5349" y="2363"/>
                  </a:cubicBezTo>
                  <a:cubicBezTo>
                    <a:pt x="5346" y="2336"/>
                    <a:pt x="5366" y="2307"/>
                    <a:pt x="5375" y="2258"/>
                  </a:cubicBezTo>
                  <a:cubicBezTo>
                    <a:pt x="5383" y="2209"/>
                    <a:pt x="5323" y="2158"/>
                    <a:pt x="5293" y="2144"/>
                  </a:cubicBezTo>
                  <a:cubicBezTo>
                    <a:pt x="5264" y="2131"/>
                    <a:pt x="5283" y="2105"/>
                    <a:pt x="5326" y="2069"/>
                  </a:cubicBezTo>
                  <a:cubicBezTo>
                    <a:pt x="5369" y="2034"/>
                    <a:pt x="5372" y="1923"/>
                    <a:pt x="5369" y="1899"/>
                  </a:cubicBezTo>
                  <a:cubicBezTo>
                    <a:pt x="5366" y="1876"/>
                    <a:pt x="5279" y="1855"/>
                    <a:pt x="5245" y="1858"/>
                  </a:cubicBezTo>
                  <a:cubicBezTo>
                    <a:pt x="5211" y="1861"/>
                    <a:pt x="5085" y="1855"/>
                    <a:pt x="5054" y="1849"/>
                  </a:cubicBezTo>
                  <a:cubicBezTo>
                    <a:pt x="5023" y="1843"/>
                    <a:pt x="5013" y="1876"/>
                    <a:pt x="4998" y="1905"/>
                  </a:cubicBezTo>
                  <a:cubicBezTo>
                    <a:pt x="4983" y="1935"/>
                    <a:pt x="4951" y="1981"/>
                    <a:pt x="4932" y="2047"/>
                  </a:cubicBezTo>
                  <a:cubicBezTo>
                    <a:pt x="4913" y="2113"/>
                    <a:pt x="4834" y="2134"/>
                    <a:pt x="4799" y="2149"/>
                  </a:cubicBezTo>
                  <a:cubicBezTo>
                    <a:pt x="4764" y="2164"/>
                    <a:pt x="4741" y="2212"/>
                    <a:pt x="4758" y="2236"/>
                  </a:cubicBezTo>
                  <a:cubicBezTo>
                    <a:pt x="4774" y="2260"/>
                    <a:pt x="4797" y="2240"/>
                    <a:pt x="4814" y="2249"/>
                  </a:cubicBezTo>
                  <a:cubicBezTo>
                    <a:pt x="4830" y="2258"/>
                    <a:pt x="4812" y="2320"/>
                    <a:pt x="4802" y="2329"/>
                  </a:cubicBezTo>
                  <a:cubicBezTo>
                    <a:pt x="4792" y="2338"/>
                    <a:pt x="4821" y="2360"/>
                    <a:pt x="4796" y="2376"/>
                  </a:cubicBezTo>
                  <a:cubicBezTo>
                    <a:pt x="4771" y="2392"/>
                    <a:pt x="4747" y="2426"/>
                    <a:pt x="4762" y="2444"/>
                  </a:cubicBezTo>
                  <a:cubicBezTo>
                    <a:pt x="4777" y="2462"/>
                    <a:pt x="4849" y="2471"/>
                    <a:pt x="4880" y="2488"/>
                  </a:cubicBezTo>
                  <a:cubicBezTo>
                    <a:pt x="4911" y="2506"/>
                    <a:pt x="4899" y="2538"/>
                    <a:pt x="4923" y="2569"/>
                  </a:cubicBezTo>
                  <a:cubicBezTo>
                    <a:pt x="4946" y="2600"/>
                    <a:pt x="4972" y="2581"/>
                    <a:pt x="4983" y="2600"/>
                  </a:cubicBezTo>
                  <a:cubicBezTo>
                    <a:pt x="4995" y="2620"/>
                    <a:pt x="4941" y="2696"/>
                    <a:pt x="4921" y="2699"/>
                  </a:cubicBezTo>
                  <a:cubicBezTo>
                    <a:pt x="4902" y="2702"/>
                    <a:pt x="4824" y="2621"/>
                    <a:pt x="4800" y="2603"/>
                  </a:cubicBezTo>
                  <a:cubicBezTo>
                    <a:pt x="4777" y="2586"/>
                    <a:pt x="4685" y="2558"/>
                    <a:pt x="4640" y="2534"/>
                  </a:cubicBezTo>
                  <a:cubicBezTo>
                    <a:pt x="4594" y="2510"/>
                    <a:pt x="4557" y="2513"/>
                    <a:pt x="4507" y="2479"/>
                  </a:cubicBezTo>
                  <a:cubicBezTo>
                    <a:pt x="4457" y="2445"/>
                    <a:pt x="4414" y="2429"/>
                    <a:pt x="4322" y="2431"/>
                  </a:cubicBezTo>
                  <a:cubicBezTo>
                    <a:pt x="4231" y="2432"/>
                    <a:pt x="4172" y="2410"/>
                    <a:pt x="4141" y="2415"/>
                  </a:cubicBezTo>
                  <a:cubicBezTo>
                    <a:pt x="4110" y="2419"/>
                    <a:pt x="4122" y="2384"/>
                    <a:pt x="4067" y="2360"/>
                  </a:cubicBezTo>
                  <a:cubicBezTo>
                    <a:pt x="4012" y="2336"/>
                    <a:pt x="3977" y="2304"/>
                    <a:pt x="3946" y="2320"/>
                  </a:cubicBezTo>
                  <a:cubicBezTo>
                    <a:pt x="3915" y="2336"/>
                    <a:pt x="3927" y="2395"/>
                    <a:pt x="3974" y="2403"/>
                  </a:cubicBezTo>
                  <a:cubicBezTo>
                    <a:pt x="4021" y="2410"/>
                    <a:pt x="3998" y="2435"/>
                    <a:pt x="4048" y="2432"/>
                  </a:cubicBezTo>
                  <a:cubicBezTo>
                    <a:pt x="4098" y="2429"/>
                    <a:pt x="4113" y="2447"/>
                    <a:pt x="4111" y="2478"/>
                  </a:cubicBezTo>
                  <a:cubicBezTo>
                    <a:pt x="4110" y="2509"/>
                    <a:pt x="4135" y="2540"/>
                    <a:pt x="4157" y="2561"/>
                  </a:cubicBezTo>
                  <a:cubicBezTo>
                    <a:pt x="4179" y="2581"/>
                    <a:pt x="4166" y="2615"/>
                    <a:pt x="4126" y="2615"/>
                  </a:cubicBezTo>
                  <a:cubicBezTo>
                    <a:pt x="4086" y="2615"/>
                    <a:pt x="4040" y="2621"/>
                    <a:pt x="4058" y="2649"/>
                  </a:cubicBezTo>
                  <a:cubicBezTo>
                    <a:pt x="4076" y="2677"/>
                    <a:pt x="4046" y="2685"/>
                    <a:pt x="4006" y="2670"/>
                  </a:cubicBezTo>
                  <a:cubicBezTo>
                    <a:pt x="3967" y="2655"/>
                    <a:pt x="3990" y="2627"/>
                    <a:pt x="4006" y="2611"/>
                  </a:cubicBezTo>
                  <a:cubicBezTo>
                    <a:pt x="4023" y="2595"/>
                    <a:pt x="3971" y="2574"/>
                    <a:pt x="3946" y="2565"/>
                  </a:cubicBezTo>
                  <a:cubicBezTo>
                    <a:pt x="3921" y="2556"/>
                    <a:pt x="3821" y="2630"/>
                    <a:pt x="3793" y="2642"/>
                  </a:cubicBezTo>
                  <a:cubicBezTo>
                    <a:pt x="3764" y="2654"/>
                    <a:pt x="3695" y="2624"/>
                    <a:pt x="3624" y="2642"/>
                  </a:cubicBezTo>
                  <a:cubicBezTo>
                    <a:pt x="3553" y="2659"/>
                    <a:pt x="3558" y="2716"/>
                    <a:pt x="3531" y="2710"/>
                  </a:cubicBezTo>
                  <a:cubicBezTo>
                    <a:pt x="3505" y="2704"/>
                    <a:pt x="3427" y="2717"/>
                    <a:pt x="3397" y="2699"/>
                  </a:cubicBezTo>
                  <a:cubicBezTo>
                    <a:pt x="3367" y="2682"/>
                    <a:pt x="3391" y="2671"/>
                    <a:pt x="3422" y="2673"/>
                  </a:cubicBezTo>
                  <a:cubicBezTo>
                    <a:pt x="3453" y="2674"/>
                    <a:pt x="3463" y="2664"/>
                    <a:pt x="3446" y="2643"/>
                  </a:cubicBezTo>
                  <a:cubicBezTo>
                    <a:pt x="3428" y="2623"/>
                    <a:pt x="3469" y="2590"/>
                    <a:pt x="3468" y="2575"/>
                  </a:cubicBezTo>
                  <a:cubicBezTo>
                    <a:pt x="3466" y="2561"/>
                    <a:pt x="3351" y="2599"/>
                    <a:pt x="3332" y="2615"/>
                  </a:cubicBezTo>
                  <a:cubicBezTo>
                    <a:pt x="3313" y="2631"/>
                    <a:pt x="3334" y="2661"/>
                    <a:pt x="3313" y="2671"/>
                  </a:cubicBezTo>
                  <a:cubicBezTo>
                    <a:pt x="3292" y="2682"/>
                    <a:pt x="3292" y="2654"/>
                    <a:pt x="3269" y="2645"/>
                  </a:cubicBezTo>
                  <a:cubicBezTo>
                    <a:pt x="3245" y="2636"/>
                    <a:pt x="3072" y="2676"/>
                    <a:pt x="3040" y="2713"/>
                  </a:cubicBezTo>
                  <a:cubicBezTo>
                    <a:pt x="3007" y="2750"/>
                    <a:pt x="2944" y="2751"/>
                    <a:pt x="2944" y="2772"/>
                  </a:cubicBezTo>
                  <a:cubicBezTo>
                    <a:pt x="2944" y="2792"/>
                    <a:pt x="2866" y="2791"/>
                    <a:pt x="2835" y="2806"/>
                  </a:cubicBezTo>
                  <a:cubicBezTo>
                    <a:pt x="2804" y="2820"/>
                    <a:pt x="2824" y="2881"/>
                    <a:pt x="2813" y="2910"/>
                  </a:cubicBezTo>
                  <a:cubicBezTo>
                    <a:pt x="2801" y="2940"/>
                    <a:pt x="2680" y="2931"/>
                    <a:pt x="2643" y="2932"/>
                  </a:cubicBezTo>
                  <a:cubicBezTo>
                    <a:pt x="2606" y="2934"/>
                    <a:pt x="2593" y="2862"/>
                    <a:pt x="2563" y="2857"/>
                  </a:cubicBezTo>
                  <a:cubicBezTo>
                    <a:pt x="2534" y="2853"/>
                    <a:pt x="2551" y="2811"/>
                    <a:pt x="2560" y="2794"/>
                  </a:cubicBezTo>
                  <a:cubicBezTo>
                    <a:pt x="2569" y="2776"/>
                    <a:pt x="2593" y="2791"/>
                    <a:pt x="2630" y="2767"/>
                  </a:cubicBezTo>
                  <a:cubicBezTo>
                    <a:pt x="2666" y="2744"/>
                    <a:pt x="2703" y="2779"/>
                    <a:pt x="2718" y="2763"/>
                  </a:cubicBezTo>
                  <a:cubicBezTo>
                    <a:pt x="2733" y="2747"/>
                    <a:pt x="2662" y="2704"/>
                    <a:pt x="2658" y="2667"/>
                  </a:cubicBezTo>
                  <a:cubicBezTo>
                    <a:pt x="2653" y="2630"/>
                    <a:pt x="2575" y="2620"/>
                    <a:pt x="2531" y="2631"/>
                  </a:cubicBezTo>
                  <a:cubicBezTo>
                    <a:pt x="2486" y="2643"/>
                    <a:pt x="2438" y="2633"/>
                    <a:pt x="2407" y="2618"/>
                  </a:cubicBezTo>
                  <a:cubicBezTo>
                    <a:pt x="2376" y="2603"/>
                    <a:pt x="2379" y="2645"/>
                    <a:pt x="2424" y="2657"/>
                  </a:cubicBezTo>
                  <a:cubicBezTo>
                    <a:pt x="2470" y="2668"/>
                    <a:pt x="2447" y="2704"/>
                    <a:pt x="2454" y="2726"/>
                  </a:cubicBezTo>
                  <a:cubicBezTo>
                    <a:pt x="2461" y="2748"/>
                    <a:pt x="2442" y="2798"/>
                    <a:pt x="2416" y="2837"/>
                  </a:cubicBezTo>
                  <a:cubicBezTo>
                    <a:pt x="2389" y="2875"/>
                    <a:pt x="2408" y="2873"/>
                    <a:pt x="2448" y="2872"/>
                  </a:cubicBezTo>
                  <a:cubicBezTo>
                    <a:pt x="2488" y="2871"/>
                    <a:pt x="2485" y="2922"/>
                    <a:pt x="2485" y="2960"/>
                  </a:cubicBezTo>
                  <a:cubicBezTo>
                    <a:pt x="2485" y="2999"/>
                    <a:pt x="2454" y="3009"/>
                    <a:pt x="2454" y="3037"/>
                  </a:cubicBezTo>
                  <a:cubicBezTo>
                    <a:pt x="2454" y="3065"/>
                    <a:pt x="2421" y="3024"/>
                    <a:pt x="2411" y="3036"/>
                  </a:cubicBezTo>
                  <a:cubicBezTo>
                    <a:pt x="2401" y="3048"/>
                    <a:pt x="2388" y="3030"/>
                    <a:pt x="2382" y="3006"/>
                  </a:cubicBezTo>
                  <a:cubicBezTo>
                    <a:pt x="2376" y="2983"/>
                    <a:pt x="2315" y="2996"/>
                    <a:pt x="2281" y="2987"/>
                  </a:cubicBezTo>
                  <a:cubicBezTo>
                    <a:pt x="2247" y="2978"/>
                    <a:pt x="2234" y="2993"/>
                    <a:pt x="2218" y="3018"/>
                  </a:cubicBezTo>
                  <a:cubicBezTo>
                    <a:pt x="2202" y="3043"/>
                    <a:pt x="2154" y="3053"/>
                    <a:pt x="2129" y="3056"/>
                  </a:cubicBezTo>
                  <a:cubicBezTo>
                    <a:pt x="2101" y="3060"/>
                    <a:pt x="2060" y="3108"/>
                    <a:pt x="2033" y="3126"/>
                  </a:cubicBezTo>
                  <a:cubicBezTo>
                    <a:pt x="2007" y="3144"/>
                    <a:pt x="2002" y="3177"/>
                    <a:pt x="2039" y="3213"/>
                  </a:cubicBezTo>
                  <a:cubicBezTo>
                    <a:pt x="2076" y="3248"/>
                    <a:pt x="2083" y="3272"/>
                    <a:pt x="2081" y="3291"/>
                  </a:cubicBezTo>
                  <a:cubicBezTo>
                    <a:pt x="2078" y="3310"/>
                    <a:pt x="1977" y="3304"/>
                    <a:pt x="1961" y="3284"/>
                  </a:cubicBezTo>
                  <a:cubicBezTo>
                    <a:pt x="1945" y="3263"/>
                    <a:pt x="1880" y="3256"/>
                    <a:pt x="1858" y="3260"/>
                  </a:cubicBezTo>
                  <a:cubicBezTo>
                    <a:pt x="1836" y="3265"/>
                    <a:pt x="1775" y="3194"/>
                    <a:pt x="1744" y="3192"/>
                  </a:cubicBezTo>
                  <a:cubicBezTo>
                    <a:pt x="1713" y="3191"/>
                    <a:pt x="1694" y="3229"/>
                    <a:pt x="1684" y="3248"/>
                  </a:cubicBezTo>
                  <a:cubicBezTo>
                    <a:pt x="1673" y="3267"/>
                    <a:pt x="1698" y="3273"/>
                    <a:pt x="1713" y="3306"/>
                  </a:cubicBezTo>
                  <a:cubicBezTo>
                    <a:pt x="1728" y="3338"/>
                    <a:pt x="1782" y="3340"/>
                    <a:pt x="1811" y="3340"/>
                  </a:cubicBezTo>
                  <a:cubicBezTo>
                    <a:pt x="1839" y="3340"/>
                    <a:pt x="1828" y="3383"/>
                    <a:pt x="1819" y="3400"/>
                  </a:cubicBezTo>
                  <a:cubicBezTo>
                    <a:pt x="1811" y="3418"/>
                    <a:pt x="1759" y="3431"/>
                    <a:pt x="1744" y="3412"/>
                  </a:cubicBezTo>
                  <a:cubicBezTo>
                    <a:pt x="1729" y="3393"/>
                    <a:pt x="1667" y="3412"/>
                    <a:pt x="1666" y="3388"/>
                  </a:cubicBezTo>
                  <a:cubicBezTo>
                    <a:pt x="1664" y="3365"/>
                    <a:pt x="1620" y="3329"/>
                    <a:pt x="1574" y="3337"/>
                  </a:cubicBezTo>
                  <a:cubicBezTo>
                    <a:pt x="1529" y="3344"/>
                    <a:pt x="1520" y="3315"/>
                    <a:pt x="1523" y="3279"/>
                  </a:cubicBezTo>
                  <a:cubicBezTo>
                    <a:pt x="1526" y="3244"/>
                    <a:pt x="1498" y="3223"/>
                    <a:pt x="1499" y="3207"/>
                  </a:cubicBezTo>
                  <a:cubicBezTo>
                    <a:pt x="1501" y="3191"/>
                    <a:pt x="1478" y="3158"/>
                    <a:pt x="1502" y="3142"/>
                  </a:cubicBezTo>
                  <a:cubicBezTo>
                    <a:pt x="1526" y="3126"/>
                    <a:pt x="1508" y="3101"/>
                    <a:pt x="1509" y="3079"/>
                  </a:cubicBezTo>
                  <a:cubicBezTo>
                    <a:pt x="1511" y="3056"/>
                    <a:pt x="1470" y="3023"/>
                    <a:pt x="1433" y="3023"/>
                  </a:cubicBezTo>
                  <a:cubicBezTo>
                    <a:pt x="1396" y="3023"/>
                    <a:pt x="1403" y="2986"/>
                    <a:pt x="1372" y="2978"/>
                  </a:cubicBezTo>
                  <a:cubicBezTo>
                    <a:pt x="1341" y="2971"/>
                    <a:pt x="1279" y="2919"/>
                    <a:pt x="1275" y="2897"/>
                  </a:cubicBezTo>
                  <a:cubicBezTo>
                    <a:pt x="1270" y="2875"/>
                    <a:pt x="1223" y="2872"/>
                    <a:pt x="1239" y="2865"/>
                  </a:cubicBezTo>
                  <a:cubicBezTo>
                    <a:pt x="1256" y="2857"/>
                    <a:pt x="1293" y="2868"/>
                    <a:pt x="1319" y="2894"/>
                  </a:cubicBezTo>
                  <a:cubicBezTo>
                    <a:pt x="1346" y="2921"/>
                    <a:pt x="1388" y="2944"/>
                    <a:pt x="1458" y="2953"/>
                  </a:cubicBezTo>
                  <a:cubicBezTo>
                    <a:pt x="1527" y="2962"/>
                    <a:pt x="1555" y="2994"/>
                    <a:pt x="1632" y="3008"/>
                  </a:cubicBezTo>
                  <a:cubicBezTo>
                    <a:pt x="1709" y="3021"/>
                    <a:pt x="1754" y="3030"/>
                    <a:pt x="1865" y="3046"/>
                  </a:cubicBezTo>
                  <a:cubicBezTo>
                    <a:pt x="1976" y="3062"/>
                    <a:pt x="2123" y="2950"/>
                    <a:pt x="2154" y="2919"/>
                  </a:cubicBezTo>
                  <a:cubicBezTo>
                    <a:pt x="2185" y="2888"/>
                    <a:pt x="2146" y="2825"/>
                    <a:pt x="2146" y="2801"/>
                  </a:cubicBezTo>
                  <a:cubicBezTo>
                    <a:pt x="2146" y="2778"/>
                    <a:pt x="2095" y="2775"/>
                    <a:pt x="2088" y="2757"/>
                  </a:cubicBezTo>
                  <a:cubicBezTo>
                    <a:pt x="2081" y="2739"/>
                    <a:pt x="2048" y="2707"/>
                    <a:pt x="2005" y="2707"/>
                  </a:cubicBezTo>
                  <a:cubicBezTo>
                    <a:pt x="1963" y="2707"/>
                    <a:pt x="1957" y="2658"/>
                    <a:pt x="1923" y="2661"/>
                  </a:cubicBezTo>
                  <a:cubicBezTo>
                    <a:pt x="1889" y="2664"/>
                    <a:pt x="1865" y="2646"/>
                    <a:pt x="1777" y="2587"/>
                  </a:cubicBezTo>
                  <a:cubicBezTo>
                    <a:pt x="1688" y="2528"/>
                    <a:pt x="1566" y="2485"/>
                    <a:pt x="1543" y="2496"/>
                  </a:cubicBezTo>
                  <a:cubicBezTo>
                    <a:pt x="1521" y="2506"/>
                    <a:pt x="1507" y="2512"/>
                    <a:pt x="1492" y="2490"/>
                  </a:cubicBezTo>
                  <a:cubicBezTo>
                    <a:pt x="1477" y="2468"/>
                    <a:pt x="1443" y="2471"/>
                    <a:pt x="1419" y="2488"/>
                  </a:cubicBezTo>
                  <a:cubicBezTo>
                    <a:pt x="1396" y="2506"/>
                    <a:pt x="1372" y="2472"/>
                    <a:pt x="1328" y="2482"/>
                  </a:cubicBezTo>
                  <a:cubicBezTo>
                    <a:pt x="1284" y="2493"/>
                    <a:pt x="1260" y="2463"/>
                    <a:pt x="1272" y="2450"/>
                  </a:cubicBezTo>
                  <a:cubicBezTo>
                    <a:pt x="1284" y="2437"/>
                    <a:pt x="1349" y="2448"/>
                    <a:pt x="1346" y="2426"/>
                  </a:cubicBezTo>
                  <a:cubicBezTo>
                    <a:pt x="1343" y="2404"/>
                    <a:pt x="1319" y="2426"/>
                    <a:pt x="1279" y="2400"/>
                  </a:cubicBezTo>
                  <a:cubicBezTo>
                    <a:pt x="1239" y="2373"/>
                    <a:pt x="1217" y="2391"/>
                    <a:pt x="1208" y="2413"/>
                  </a:cubicBezTo>
                  <a:cubicBezTo>
                    <a:pt x="1200" y="2435"/>
                    <a:pt x="1169" y="2429"/>
                    <a:pt x="1148" y="2410"/>
                  </a:cubicBezTo>
                  <a:cubicBezTo>
                    <a:pt x="1146" y="2408"/>
                    <a:pt x="1144" y="2407"/>
                    <a:pt x="1141" y="2405"/>
                  </a:cubicBezTo>
                  <a:cubicBezTo>
                    <a:pt x="1134" y="2442"/>
                    <a:pt x="1112" y="2446"/>
                    <a:pt x="1090" y="2441"/>
                  </a:cubicBezTo>
                  <a:cubicBezTo>
                    <a:pt x="1064" y="2435"/>
                    <a:pt x="1037" y="2479"/>
                    <a:pt x="1008" y="2479"/>
                  </a:cubicBezTo>
                  <a:cubicBezTo>
                    <a:pt x="978" y="2479"/>
                    <a:pt x="946" y="2512"/>
                    <a:pt x="940" y="2538"/>
                  </a:cubicBezTo>
                  <a:cubicBezTo>
                    <a:pt x="934" y="2565"/>
                    <a:pt x="902" y="2550"/>
                    <a:pt x="902" y="2568"/>
                  </a:cubicBezTo>
                  <a:cubicBezTo>
                    <a:pt x="902" y="2586"/>
                    <a:pt x="902" y="2603"/>
                    <a:pt x="887" y="2621"/>
                  </a:cubicBezTo>
                  <a:cubicBezTo>
                    <a:pt x="872" y="2639"/>
                    <a:pt x="887" y="2648"/>
                    <a:pt x="902" y="2677"/>
                  </a:cubicBezTo>
                  <a:cubicBezTo>
                    <a:pt x="916" y="2707"/>
                    <a:pt x="949" y="2704"/>
                    <a:pt x="964" y="2713"/>
                  </a:cubicBezTo>
                  <a:cubicBezTo>
                    <a:pt x="978" y="2721"/>
                    <a:pt x="1034" y="2769"/>
                    <a:pt x="1034" y="2786"/>
                  </a:cubicBezTo>
                  <a:cubicBezTo>
                    <a:pt x="1034" y="2804"/>
                    <a:pt x="990" y="2848"/>
                    <a:pt x="972" y="2860"/>
                  </a:cubicBezTo>
                  <a:cubicBezTo>
                    <a:pt x="955" y="2872"/>
                    <a:pt x="931" y="2901"/>
                    <a:pt x="943" y="2919"/>
                  </a:cubicBezTo>
                  <a:cubicBezTo>
                    <a:pt x="955" y="2937"/>
                    <a:pt x="1005" y="3011"/>
                    <a:pt x="1037" y="3070"/>
                  </a:cubicBezTo>
                  <a:cubicBezTo>
                    <a:pt x="1070" y="3129"/>
                    <a:pt x="1026" y="3102"/>
                    <a:pt x="1005" y="3129"/>
                  </a:cubicBezTo>
                  <a:cubicBezTo>
                    <a:pt x="984" y="3155"/>
                    <a:pt x="1014" y="3188"/>
                    <a:pt x="1019" y="3206"/>
                  </a:cubicBezTo>
                  <a:cubicBezTo>
                    <a:pt x="1026" y="3223"/>
                    <a:pt x="993" y="3220"/>
                    <a:pt x="996" y="3235"/>
                  </a:cubicBezTo>
                  <a:cubicBezTo>
                    <a:pt x="999" y="3250"/>
                    <a:pt x="1043" y="3256"/>
                    <a:pt x="1046" y="3267"/>
                  </a:cubicBezTo>
                  <a:cubicBezTo>
                    <a:pt x="1049" y="3279"/>
                    <a:pt x="1017" y="3294"/>
                    <a:pt x="1031" y="3318"/>
                  </a:cubicBezTo>
                  <a:cubicBezTo>
                    <a:pt x="1046" y="3341"/>
                    <a:pt x="1082" y="3341"/>
                    <a:pt x="1084" y="3371"/>
                  </a:cubicBezTo>
                  <a:cubicBezTo>
                    <a:pt x="1087" y="3400"/>
                    <a:pt x="1019" y="3403"/>
                    <a:pt x="1023" y="3427"/>
                  </a:cubicBezTo>
                  <a:cubicBezTo>
                    <a:pt x="1026" y="3450"/>
                    <a:pt x="1111" y="3480"/>
                    <a:pt x="1149" y="3524"/>
                  </a:cubicBezTo>
                  <a:cubicBezTo>
                    <a:pt x="1188" y="3569"/>
                    <a:pt x="1185" y="3580"/>
                    <a:pt x="1176" y="3604"/>
                  </a:cubicBezTo>
                  <a:cubicBezTo>
                    <a:pt x="1158" y="3651"/>
                    <a:pt x="1052" y="3693"/>
                    <a:pt x="1028" y="3746"/>
                  </a:cubicBezTo>
                  <a:cubicBezTo>
                    <a:pt x="1005" y="3799"/>
                    <a:pt x="916" y="3828"/>
                    <a:pt x="875" y="3870"/>
                  </a:cubicBezTo>
                  <a:cubicBezTo>
                    <a:pt x="858" y="3886"/>
                    <a:pt x="841" y="3909"/>
                    <a:pt x="827" y="3930"/>
                  </a:cubicBezTo>
                  <a:cubicBezTo>
                    <a:pt x="845" y="3926"/>
                    <a:pt x="859" y="3920"/>
                    <a:pt x="869" y="3915"/>
                  </a:cubicBezTo>
                  <a:cubicBezTo>
                    <a:pt x="893" y="3903"/>
                    <a:pt x="909" y="3961"/>
                    <a:pt x="932" y="3980"/>
                  </a:cubicBezTo>
                  <a:cubicBezTo>
                    <a:pt x="956" y="3999"/>
                    <a:pt x="1003" y="3982"/>
                    <a:pt x="1019" y="3999"/>
                  </a:cubicBezTo>
                  <a:cubicBezTo>
                    <a:pt x="1036" y="4017"/>
                    <a:pt x="1006" y="4019"/>
                    <a:pt x="972" y="4013"/>
                  </a:cubicBezTo>
                  <a:cubicBezTo>
                    <a:pt x="938" y="4007"/>
                    <a:pt x="930" y="4027"/>
                    <a:pt x="876" y="4045"/>
                  </a:cubicBezTo>
                  <a:cubicBezTo>
                    <a:pt x="837" y="4058"/>
                    <a:pt x="841" y="4072"/>
                    <a:pt x="827" y="4084"/>
                  </a:cubicBezTo>
                  <a:cubicBezTo>
                    <a:pt x="851" y="4118"/>
                    <a:pt x="819" y="4123"/>
                    <a:pt x="807" y="4149"/>
                  </a:cubicBezTo>
                  <a:cubicBezTo>
                    <a:pt x="794" y="4178"/>
                    <a:pt x="776" y="4182"/>
                    <a:pt x="774" y="4200"/>
                  </a:cubicBezTo>
                  <a:cubicBezTo>
                    <a:pt x="772" y="4218"/>
                    <a:pt x="778" y="4231"/>
                    <a:pt x="780" y="4258"/>
                  </a:cubicBezTo>
                  <a:cubicBezTo>
                    <a:pt x="783" y="4284"/>
                    <a:pt x="787" y="4289"/>
                    <a:pt x="803" y="4311"/>
                  </a:cubicBezTo>
                  <a:cubicBezTo>
                    <a:pt x="818" y="4333"/>
                    <a:pt x="789" y="4333"/>
                    <a:pt x="776" y="4344"/>
                  </a:cubicBezTo>
                  <a:cubicBezTo>
                    <a:pt x="763" y="4355"/>
                    <a:pt x="772" y="4379"/>
                    <a:pt x="789" y="4397"/>
                  </a:cubicBezTo>
                  <a:cubicBezTo>
                    <a:pt x="807" y="4415"/>
                    <a:pt x="807" y="4437"/>
                    <a:pt x="800" y="4452"/>
                  </a:cubicBezTo>
                  <a:cubicBezTo>
                    <a:pt x="794" y="4468"/>
                    <a:pt x="816" y="4495"/>
                    <a:pt x="831" y="4510"/>
                  </a:cubicBezTo>
                  <a:cubicBezTo>
                    <a:pt x="847" y="4526"/>
                    <a:pt x="845" y="4568"/>
                    <a:pt x="858" y="4579"/>
                  </a:cubicBezTo>
                  <a:cubicBezTo>
                    <a:pt x="871" y="4590"/>
                    <a:pt x="887" y="4601"/>
                    <a:pt x="911" y="4594"/>
                  </a:cubicBezTo>
                  <a:cubicBezTo>
                    <a:pt x="935" y="4587"/>
                    <a:pt x="951" y="4599"/>
                    <a:pt x="962" y="4619"/>
                  </a:cubicBezTo>
                  <a:cubicBezTo>
                    <a:pt x="973" y="4638"/>
                    <a:pt x="991" y="4630"/>
                    <a:pt x="1015" y="4619"/>
                  </a:cubicBezTo>
                  <a:cubicBezTo>
                    <a:pt x="1039" y="4607"/>
                    <a:pt x="1095" y="4638"/>
                    <a:pt x="1108" y="4645"/>
                  </a:cubicBezTo>
                  <a:cubicBezTo>
                    <a:pt x="1121" y="4652"/>
                    <a:pt x="1115" y="4689"/>
                    <a:pt x="1117" y="4714"/>
                  </a:cubicBezTo>
                  <a:cubicBezTo>
                    <a:pt x="1119" y="4738"/>
                    <a:pt x="1104" y="4769"/>
                    <a:pt x="1128" y="4785"/>
                  </a:cubicBezTo>
                  <a:cubicBezTo>
                    <a:pt x="1152" y="4800"/>
                    <a:pt x="1146" y="4835"/>
                    <a:pt x="1174" y="4846"/>
                  </a:cubicBezTo>
                  <a:cubicBezTo>
                    <a:pt x="1203" y="4858"/>
                    <a:pt x="1214" y="4897"/>
                    <a:pt x="1232" y="4902"/>
                  </a:cubicBezTo>
                  <a:cubicBezTo>
                    <a:pt x="1250" y="4906"/>
                    <a:pt x="1283" y="4933"/>
                    <a:pt x="1287" y="4953"/>
                  </a:cubicBezTo>
                  <a:cubicBezTo>
                    <a:pt x="1292" y="4973"/>
                    <a:pt x="1256" y="4990"/>
                    <a:pt x="1236" y="4999"/>
                  </a:cubicBezTo>
                  <a:cubicBezTo>
                    <a:pt x="1217" y="5008"/>
                    <a:pt x="1179" y="4973"/>
                    <a:pt x="1166" y="4988"/>
                  </a:cubicBezTo>
                  <a:cubicBezTo>
                    <a:pt x="1152" y="5004"/>
                    <a:pt x="1170" y="5032"/>
                    <a:pt x="1181" y="5081"/>
                  </a:cubicBezTo>
                  <a:cubicBezTo>
                    <a:pt x="1192" y="5130"/>
                    <a:pt x="1201" y="5134"/>
                    <a:pt x="1223" y="5134"/>
                  </a:cubicBezTo>
                  <a:cubicBezTo>
                    <a:pt x="1245" y="5134"/>
                    <a:pt x="1254" y="5119"/>
                    <a:pt x="1270" y="5110"/>
                  </a:cubicBezTo>
                  <a:cubicBezTo>
                    <a:pt x="1285" y="5101"/>
                    <a:pt x="1321" y="5114"/>
                    <a:pt x="1336" y="5108"/>
                  </a:cubicBezTo>
                  <a:cubicBezTo>
                    <a:pt x="1352" y="5101"/>
                    <a:pt x="1407" y="5099"/>
                    <a:pt x="1418" y="5117"/>
                  </a:cubicBezTo>
                  <a:cubicBezTo>
                    <a:pt x="1429" y="5134"/>
                    <a:pt x="1440" y="5176"/>
                    <a:pt x="1431" y="5192"/>
                  </a:cubicBezTo>
                  <a:cubicBezTo>
                    <a:pt x="1422" y="5207"/>
                    <a:pt x="1442" y="5225"/>
                    <a:pt x="1453" y="5247"/>
                  </a:cubicBezTo>
                  <a:cubicBezTo>
                    <a:pt x="1464" y="5269"/>
                    <a:pt x="1511" y="5258"/>
                    <a:pt x="1526" y="5265"/>
                  </a:cubicBezTo>
                  <a:cubicBezTo>
                    <a:pt x="1542" y="5272"/>
                    <a:pt x="1577" y="5320"/>
                    <a:pt x="1571" y="5342"/>
                  </a:cubicBezTo>
                  <a:cubicBezTo>
                    <a:pt x="1564" y="5364"/>
                    <a:pt x="1593" y="5369"/>
                    <a:pt x="1608" y="5362"/>
                  </a:cubicBezTo>
                  <a:cubicBezTo>
                    <a:pt x="1624" y="5356"/>
                    <a:pt x="1639" y="5373"/>
                    <a:pt x="1657" y="5384"/>
                  </a:cubicBezTo>
                  <a:cubicBezTo>
                    <a:pt x="1675" y="5395"/>
                    <a:pt x="1690" y="5391"/>
                    <a:pt x="1708" y="5380"/>
                  </a:cubicBezTo>
                  <a:cubicBezTo>
                    <a:pt x="1726" y="5369"/>
                    <a:pt x="1754" y="5360"/>
                    <a:pt x="1763" y="5376"/>
                  </a:cubicBezTo>
                  <a:cubicBezTo>
                    <a:pt x="1772" y="5391"/>
                    <a:pt x="1808" y="5420"/>
                    <a:pt x="1808" y="5429"/>
                  </a:cubicBezTo>
                  <a:cubicBezTo>
                    <a:pt x="1808" y="5437"/>
                    <a:pt x="1863" y="5429"/>
                    <a:pt x="1889" y="5442"/>
                  </a:cubicBezTo>
                  <a:cubicBezTo>
                    <a:pt x="1916" y="5455"/>
                    <a:pt x="1945" y="5449"/>
                    <a:pt x="1974" y="5464"/>
                  </a:cubicBezTo>
                  <a:cubicBezTo>
                    <a:pt x="2002" y="5480"/>
                    <a:pt x="2029" y="5482"/>
                    <a:pt x="2031" y="5500"/>
                  </a:cubicBezTo>
                  <a:cubicBezTo>
                    <a:pt x="2033" y="5517"/>
                    <a:pt x="2002" y="5533"/>
                    <a:pt x="2002" y="5542"/>
                  </a:cubicBezTo>
                  <a:cubicBezTo>
                    <a:pt x="2002" y="5550"/>
                    <a:pt x="2027" y="5557"/>
                    <a:pt x="2027" y="5570"/>
                  </a:cubicBezTo>
                  <a:cubicBezTo>
                    <a:pt x="2027" y="5584"/>
                    <a:pt x="1996" y="5584"/>
                    <a:pt x="1991" y="5595"/>
                  </a:cubicBezTo>
                  <a:cubicBezTo>
                    <a:pt x="1987" y="5606"/>
                    <a:pt x="2009" y="5621"/>
                    <a:pt x="2013" y="5632"/>
                  </a:cubicBezTo>
                  <a:cubicBezTo>
                    <a:pt x="2018" y="5643"/>
                    <a:pt x="1996" y="5681"/>
                    <a:pt x="1996" y="5692"/>
                  </a:cubicBezTo>
                  <a:cubicBezTo>
                    <a:pt x="1996" y="5703"/>
                    <a:pt x="1929" y="5690"/>
                    <a:pt x="1914" y="5690"/>
                  </a:cubicBezTo>
                  <a:cubicBezTo>
                    <a:pt x="1898" y="5690"/>
                    <a:pt x="1852" y="5741"/>
                    <a:pt x="1836" y="5743"/>
                  </a:cubicBezTo>
                  <a:cubicBezTo>
                    <a:pt x="1823" y="5745"/>
                    <a:pt x="1829" y="5769"/>
                    <a:pt x="1834" y="5790"/>
                  </a:cubicBezTo>
                  <a:cubicBezTo>
                    <a:pt x="1882" y="5781"/>
                    <a:pt x="1931" y="5777"/>
                    <a:pt x="1936" y="5788"/>
                  </a:cubicBezTo>
                  <a:cubicBezTo>
                    <a:pt x="1945" y="5806"/>
                    <a:pt x="1833" y="5853"/>
                    <a:pt x="1812" y="5860"/>
                  </a:cubicBezTo>
                  <a:cubicBezTo>
                    <a:pt x="1791" y="5868"/>
                    <a:pt x="1852" y="5899"/>
                    <a:pt x="1850" y="5916"/>
                  </a:cubicBezTo>
                  <a:cubicBezTo>
                    <a:pt x="1849" y="5934"/>
                    <a:pt x="1785" y="5939"/>
                    <a:pt x="1791" y="5974"/>
                  </a:cubicBezTo>
                  <a:cubicBezTo>
                    <a:pt x="1797" y="6009"/>
                    <a:pt x="1771" y="6017"/>
                    <a:pt x="1737" y="6017"/>
                  </a:cubicBezTo>
                  <a:cubicBezTo>
                    <a:pt x="1703" y="6017"/>
                    <a:pt x="1694" y="6037"/>
                    <a:pt x="1710" y="6040"/>
                  </a:cubicBezTo>
                  <a:cubicBezTo>
                    <a:pt x="1726" y="6043"/>
                    <a:pt x="1725" y="6088"/>
                    <a:pt x="1788" y="6104"/>
                  </a:cubicBezTo>
                  <a:cubicBezTo>
                    <a:pt x="1852" y="6120"/>
                    <a:pt x="1920" y="6179"/>
                    <a:pt x="1974" y="6238"/>
                  </a:cubicBezTo>
                  <a:cubicBezTo>
                    <a:pt x="1982" y="6246"/>
                    <a:pt x="1991" y="6253"/>
                    <a:pt x="2000" y="6259"/>
                  </a:cubicBezTo>
                  <a:cubicBezTo>
                    <a:pt x="2016" y="6249"/>
                    <a:pt x="2030" y="6242"/>
                    <a:pt x="2038" y="6241"/>
                  </a:cubicBezTo>
                  <a:cubicBezTo>
                    <a:pt x="2069" y="6237"/>
                    <a:pt x="2126" y="6254"/>
                    <a:pt x="2157" y="6276"/>
                  </a:cubicBezTo>
                  <a:cubicBezTo>
                    <a:pt x="2188" y="6299"/>
                    <a:pt x="2299" y="6272"/>
                    <a:pt x="2312" y="6290"/>
                  </a:cubicBezTo>
                  <a:cubicBezTo>
                    <a:pt x="2326" y="6307"/>
                    <a:pt x="2352" y="6330"/>
                    <a:pt x="2374" y="6330"/>
                  </a:cubicBezTo>
                  <a:cubicBezTo>
                    <a:pt x="2396" y="6330"/>
                    <a:pt x="2419" y="6374"/>
                    <a:pt x="2436" y="6361"/>
                  </a:cubicBezTo>
                  <a:cubicBezTo>
                    <a:pt x="2454" y="6347"/>
                    <a:pt x="2520" y="6347"/>
                    <a:pt x="2538" y="6347"/>
                  </a:cubicBezTo>
                  <a:cubicBezTo>
                    <a:pt x="2556" y="6347"/>
                    <a:pt x="2556" y="6361"/>
                    <a:pt x="2573" y="6361"/>
                  </a:cubicBezTo>
                  <a:cubicBezTo>
                    <a:pt x="2591" y="6361"/>
                    <a:pt x="2591" y="6427"/>
                    <a:pt x="2605" y="6423"/>
                  </a:cubicBezTo>
                  <a:cubicBezTo>
                    <a:pt x="2618" y="6418"/>
                    <a:pt x="2666" y="6462"/>
                    <a:pt x="2697" y="6467"/>
                  </a:cubicBezTo>
                  <a:cubicBezTo>
                    <a:pt x="2728" y="6471"/>
                    <a:pt x="2759" y="6524"/>
                    <a:pt x="2773" y="6520"/>
                  </a:cubicBezTo>
                  <a:cubicBezTo>
                    <a:pt x="2786" y="6516"/>
                    <a:pt x="2808" y="6542"/>
                    <a:pt x="2817" y="6520"/>
                  </a:cubicBezTo>
                  <a:cubicBezTo>
                    <a:pt x="2825" y="6499"/>
                    <a:pt x="2869" y="6509"/>
                    <a:pt x="2881" y="6473"/>
                  </a:cubicBezTo>
                  <a:cubicBezTo>
                    <a:pt x="2825" y="6404"/>
                    <a:pt x="2765" y="6328"/>
                    <a:pt x="2767" y="6299"/>
                  </a:cubicBezTo>
                  <a:cubicBezTo>
                    <a:pt x="2770" y="6248"/>
                    <a:pt x="2790" y="6216"/>
                    <a:pt x="2728" y="6163"/>
                  </a:cubicBezTo>
                  <a:cubicBezTo>
                    <a:pt x="2666" y="6110"/>
                    <a:pt x="2734" y="6074"/>
                    <a:pt x="2779" y="6018"/>
                  </a:cubicBezTo>
                  <a:cubicBezTo>
                    <a:pt x="2818" y="5968"/>
                    <a:pt x="2902" y="5946"/>
                    <a:pt x="2956" y="5910"/>
                  </a:cubicBezTo>
                  <a:cubicBezTo>
                    <a:pt x="2945" y="5903"/>
                    <a:pt x="2934" y="5896"/>
                    <a:pt x="2923" y="5891"/>
                  </a:cubicBezTo>
                  <a:cubicBezTo>
                    <a:pt x="2883" y="5874"/>
                    <a:pt x="2870" y="5856"/>
                    <a:pt x="2901" y="5847"/>
                  </a:cubicBezTo>
                  <a:cubicBezTo>
                    <a:pt x="2932" y="5838"/>
                    <a:pt x="2919" y="5820"/>
                    <a:pt x="2888" y="5785"/>
                  </a:cubicBezTo>
                  <a:cubicBezTo>
                    <a:pt x="2857" y="5750"/>
                    <a:pt x="2844" y="5714"/>
                    <a:pt x="2826" y="5714"/>
                  </a:cubicBezTo>
                  <a:cubicBezTo>
                    <a:pt x="2808" y="5714"/>
                    <a:pt x="2782" y="5710"/>
                    <a:pt x="2755" y="5719"/>
                  </a:cubicBezTo>
                  <a:cubicBezTo>
                    <a:pt x="2728" y="5727"/>
                    <a:pt x="2733" y="5696"/>
                    <a:pt x="2737" y="5666"/>
                  </a:cubicBezTo>
                  <a:cubicBezTo>
                    <a:pt x="2742" y="5635"/>
                    <a:pt x="2689" y="5639"/>
                    <a:pt x="2680" y="5626"/>
                  </a:cubicBezTo>
                  <a:cubicBezTo>
                    <a:pt x="2671" y="5612"/>
                    <a:pt x="2693" y="5568"/>
                    <a:pt x="2702" y="5564"/>
                  </a:cubicBezTo>
                  <a:cubicBezTo>
                    <a:pt x="2711" y="5559"/>
                    <a:pt x="2737" y="5546"/>
                    <a:pt x="2737" y="5533"/>
                  </a:cubicBezTo>
                  <a:cubicBezTo>
                    <a:pt x="2737" y="5519"/>
                    <a:pt x="2689" y="5515"/>
                    <a:pt x="2706" y="5484"/>
                  </a:cubicBezTo>
                  <a:cubicBezTo>
                    <a:pt x="2724" y="5453"/>
                    <a:pt x="2759" y="5453"/>
                    <a:pt x="2759" y="5422"/>
                  </a:cubicBezTo>
                  <a:cubicBezTo>
                    <a:pt x="2759" y="5391"/>
                    <a:pt x="2786" y="5364"/>
                    <a:pt x="2817" y="5387"/>
                  </a:cubicBezTo>
                  <a:cubicBezTo>
                    <a:pt x="2848" y="5409"/>
                    <a:pt x="2861" y="5466"/>
                    <a:pt x="2897" y="5453"/>
                  </a:cubicBezTo>
                  <a:cubicBezTo>
                    <a:pt x="2932" y="5440"/>
                    <a:pt x="2910" y="5409"/>
                    <a:pt x="2906" y="5391"/>
                  </a:cubicBezTo>
                  <a:cubicBezTo>
                    <a:pt x="2901" y="5373"/>
                    <a:pt x="2892" y="5347"/>
                    <a:pt x="2932" y="5338"/>
                  </a:cubicBezTo>
                  <a:cubicBezTo>
                    <a:pt x="2972" y="5329"/>
                    <a:pt x="2954" y="5289"/>
                    <a:pt x="2985" y="5289"/>
                  </a:cubicBezTo>
                  <a:cubicBezTo>
                    <a:pt x="3016" y="5289"/>
                    <a:pt x="3074" y="5249"/>
                    <a:pt x="3091" y="5240"/>
                  </a:cubicBezTo>
                  <a:cubicBezTo>
                    <a:pt x="3109" y="5232"/>
                    <a:pt x="3149" y="5210"/>
                    <a:pt x="3167" y="5218"/>
                  </a:cubicBezTo>
                  <a:cubicBezTo>
                    <a:pt x="3184" y="5227"/>
                    <a:pt x="3207" y="5249"/>
                    <a:pt x="3220" y="5218"/>
                  </a:cubicBezTo>
                  <a:cubicBezTo>
                    <a:pt x="3233" y="5187"/>
                    <a:pt x="3286" y="5201"/>
                    <a:pt x="3291" y="5218"/>
                  </a:cubicBezTo>
                  <a:cubicBezTo>
                    <a:pt x="3295" y="5236"/>
                    <a:pt x="3379" y="5236"/>
                    <a:pt x="3406" y="5254"/>
                  </a:cubicBezTo>
                  <a:cubicBezTo>
                    <a:pt x="3432" y="5272"/>
                    <a:pt x="3490" y="5307"/>
                    <a:pt x="3490" y="5325"/>
                  </a:cubicBezTo>
                  <a:cubicBezTo>
                    <a:pt x="3490" y="5342"/>
                    <a:pt x="3516" y="5369"/>
                    <a:pt x="3516" y="5338"/>
                  </a:cubicBezTo>
                  <a:cubicBezTo>
                    <a:pt x="3516" y="5307"/>
                    <a:pt x="3539" y="5316"/>
                    <a:pt x="3574" y="5338"/>
                  </a:cubicBezTo>
                  <a:cubicBezTo>
                    <a:pt x="3609" y="5360"/>
                    <a:pt x="3658" y="5351"/>
                    <a:pt x="3667" y="5329"/>
                  </a:cubicBezTo>
                  <a:cubicBezTo>
                    <a:pt x="3676" y="5307"/>
                    <a:pt x="3742" y="5280"/>
                    <a:pt x="3764" y="5298"/>
                  </a:cubicBezTo>
                  <a:cubicBezTo>
                    <a:pt x="3787" y="5316"/>
                    <a:pt x="3795" y="5329"/>
                    <a:pt x="3822" y="5303"/>
                  </a:cubicBezTo>
                  <a:cubicBezTo>
                    <a:pt x="3848" y="5276"/>
                    <a:pt x="3911" y="5280"/>
                    <a:pt x="3919" y="5307"/>
                  </a:cubicBezTo>
                  <a:cubicBezTo>
                    <a:pt x="3928" y="5333"/>
                    <a:pt x="3959" y="5338"/>
                    <a:pt x="3986" y="5338"/>
                  </a:cubicBezTo>
                  <a:cubicBezTo>
                    <a:pt x="4012" y="5338"/>
                    <a:pt x="4017" y="5378"/>
                    <a:pt x="4034" y="5369"/>
                  </a:cubicBezTo>
                  <a:cubicBezTo>
                    <a:pt x="4052" y="5360"/>
                    <a:pt x="4048" y="5316"/>
                    <a:pt x="4070" y="5320"/>
                  </a:cubicBezTo>
                  <a:cubicBezTo>
                    <a:pt x="4092" y="5325"/>
                    <a:pt x="4110" y="5351"/>
                    <a:pt x="4145" y="5351"/>
                  </a:cubicBezTo>
                  <a:cubicBezTo>
                    <a:pt x="4181" y="5351"/>
                    <a:pt x="4207" y="5342"/>
                    <a:pt x="4207" y="5316"/>
                  </a:cubicBezTo>
                  <a:cubicBezTo>
                    <a:pt x="4207" y="5289"/>
                    <a:pt x="4203" y="5245"/>
                    <a:pt x="4181" y="5245"/>
                  </a:cubicBezTo>
                  <a:cubicBezTo>
                    <a:pt x="4158" y="5245"/>
                    <a:pt x="4136" y="5223"/>
                    <a:pt x="4110" y="5223"/>
                  </a:cubicBezTo>
                  <a:cubicBezTo>
                    <a:pt x="4083" y="5223"/>
                    <a:pt x="4057" y="5178"/>
                    <a:pt x="4083" y="5170"/>
                  </a:cubicBezTo>
                  <a:cubicBezTo>
                    <a:pt x="4110" y="5161"/>
                    <a:pt x="4154" y="5139"/>
                    <a:pt x="4145" y="5117"/>
                  </a:cubicBezTo>
                  <a:cubicBezTo>
                    <a:pt x="4136" y="5094"/>
                    <a:pt x="4127" y="5050"/>
                    <a:pt x="4163" y="5046"/>
                  </a:cubicBezTo>
                  <a:cubicBezTo>
                    <a:pt x="4198" y="5041"/>
                    <a:pt x="4274" y="5041"/>
                    <a:pt x="4269" y="5028"/>
                  </a:cubicBezTo>
                  <a:cubicBezTo>
                    <a:pt x="4265" y="5015"/>
                    <a:pt x="4194" y="5006"/>
                    <a:pt x="4181" y="4984"/>
                  </a:cubicBezTo>
                  <a:cubicBezTo>
                    <a:pt x="4167" y="4962"/>
                    <a:pt x="4163" y="4908"/>
                    <a:pt x="4176" y="4900"/>
                  </a:cubicBezTo>
                  <a:cubicBezTo>
                    <a:pt x="4189" y="4891"/>
                    <a:pt x="4234" y="4904"/>
                    <a:pt x="4260" y="4895"/>
                  </a:cubicBezTo>
                  <a:cubicBezTo>
                    <a:pt x="4287" y="4886"/>
                    <a:pt x="4344" y="4908"/>
                    <a:pt x="4380" y="4882"/>
                  </a:cubicBezTo>
                  <a:cubicBezTo>
                    <a:pt x="4415" y="4855"/>
                    <a:pt x="4490" y="4851"/>
                    <a:pt x="4530" y="4851"/>
                  </a:cubicBezTo>
                  <a:cubicBezTo>
                    <a:pt x="4570" y="4851"/>
                    <a:pt x="4601" y="4824"/>
                    <a:pt x="4632" y="4820"/>
                  </a:cubicBezTo>
                  <a:cubicBezTo>
                    <a:pt x="4663" y="4815"/>
                    <a:pt x="4752" y="4802"/>
                    <a:pt x="4774" y="4793"/>
                  </a:cubicBezTo>
                  <a:cubicBezTo>
                    <a:pt x="4796" y="4785"/>
                    <a:pt x="4915" y="4767"/>
                    <a:pt x="4920" y="4745"/>
                  </a:cubicBezTo>
                  <a:cubicBezTo>
                    <a:pt x="4924" y="4723"/>
                    <a:pt x="5020" y="4705"/>
                    <a:pt x="5044" y="4716"/>
                  </a:cubicBezTo>
                  <a:cubicBezTo>
                    <a:pt x="5068" y="4727"/>
                    <a:pt x="5099" y="4736"/>
                    <a:pt x="5121" y="4727"/>
                  </a:cubicBezTo>
                  <a:cubicBezTo>
                    <a:pt x="5143" y="4718"/>
                    <a:pt x="5190" y="4742"/>
                    <a:pt x="5186" y="4767"/>
                  </a:cubicBezTo>
                  <a:cubicBezTo>
                    <a:pt x="5181" y="4791"/>
                    <a:pt x="5205" y="4818"/>
                    <a:pt x="5203" y="4838"/>
                  </a:cubicBezTo>
                  <a:cubicBezTo>
                    <a:pt x="5201" y="4858"/>
                    <a:pt x="5179" y="4864"/>
                    <a:pt x="5192" y="4880"/>
                  </a:cubicBezTo>
                  <a:cubicBezTo>
                    <a:pt x="5205" y="4895"/>
                    <a:pt x="5265" y="4884"/>
                    <a:pt x="5283" y="4864"/>
                  </a:cubicBezTo>
                  <a:cubicBezTo>
                    <a:pt x="5301" y="4844"/>
                    <a:pt x="5321" y="4873"/>
                    <a:pt x="5321" y="4889"/>
                  </a:cubicBezTo>
                  <a:cubicBezTo>
                    <a:pt x="5321" y="4904"/>
                    <a:pt x="5349" y="4915"/>
                    <a:pt x="5349" y="4895"/>
                  </a:cubicBezTo>
                  <a:cubicBezTo>
                    <a:pt x="5349" y="4875"/>
                    <a:pt x="5385" y="4889"/>
                    <a:pt x="5396" y="4902"/>
                  </a:cubicBezTo>
                  <a:cubicBezTo>
                    <a:pt x="5407" y="4915"/>
                    <a:pt x="5449" y="4886"/>
                    <a:pt x="5449" y="4908"/>
                  </a:cubicBezTo>
                  <a:cubicBezTo>
                    <a:pt x="5449" y="4931"/>
                    <a:pt x="5387" y="4948"/>
                    <a:pt x="5414" y="4973"/>
                  </a:cubicBezTo>
                  <a:cubicBezTo>
                    <a:pt x="5440" y="4997"/>
                    <a:pt x="5456" y="4944"/>
                    <a:pt x="5489" y="4955"/>
                  </a:cubicBezTo>
                  <a:cubicBezTo>
                    <a:pt x="5522" y="4966"/>
                    <a:pt x="5566" y="4917"/>
                    <a:pt x="5597" y="4911"/>
                  </a:cubicBezTo>
                  <a:cubicBezTo>
                    <a:pt x="5628" y="4904"/>
                    <a:pt x="5661" y="4875"/>
                    <a:pt x="5688" y="4860"/>
                  </a:cubicBezTo>
                  <a:cubicBezTo>
                    <a:pt x="5715" y="4844"/>
                    <a:pt x="5772" y="4849"/>
                    <a:pt x="5754" y="4866"/>
                  </a:cubicBezTo>
                  <a:cubicBezTo>
                    <a:pt x="5737" y="4884"/>
                    <a:pt x="5717" y="4917"/>
                    <a:pt x="5783" y="4942"/>
                  </a:cubicBezTo>
                  <a:cubicBezTo>
                    <a:pt x="5850" y="4966"/>
                    <a:pt x="5925" y="5094"/>
                    <a:pt x="5967" y="5159"/>
                  </a:cubicBezTo>
                  <a:cubicBezTo>
                    <a:pt x="6009" y="5223"/>
                    <a:pt x="6049" y="5338"/>
                    <a:pt x="6071" y="5338"/>
                  </a:cubicBezTo>
                  <a:cubicBezTo>
                    <a:pt x="6093" y="5338"/>
                    <a:pt x="6100" y="5280"/>
                    <a:pt x="6129" y="5274"/>
                  </a:cubicBezTo>
                  <a:cubicBezTo>
                    <a:pt x="6157" y="5267"/>
                    <a:pt x="6175" y="5322"/>
                    <a:pt x="6206" y="5329"/>
                  </a:cubicBezTo>
                  <a:cubicBezTo>
                    <a:pt x="6237" y="5336"/>
                    <a:pt x="6279" y="5353"/>
                    <a:pt x="6303" y="5345"/>
                  </a:cubicBezTo>
                  <a:cubicBezTo>
                    <a:pt x="6328" y="5336"/>
                    <a:pt x="6383" y="5305"/>
                    <a:pt x="6403" y="5316"/>
                  </a:cubicBezTo>
                  <a:cubicBezTo>
                    <a:pt x="6423" y="5327"/>
                    <a:pt x="6450" y="5327"/>
                    <a:pt x="6467" y="5369"/>
                  </a:cubicBezTo>
                  <a:cubicBezTo>
                    <a:pt x="6485" y="5411"/>
                    <a:pt x="6512" y="5420"/>
                    <a:pt x="6529" y="5420"/>
                  </a:cubicBezTo>
                  <a:cubicBezTo>
                    <a:pt x="6547" y="5420"/>
                    <a:pt x="6551" y="5440"/>
                    <a:pt x="6551" y="5457"/>
                  </a:cubicBezTo>
                  <a:cubicBezTo>
                    <a:pt x="6551" y="5475"/>
                    <a:pt x="6583" y="5499"/>
                    <a:pt x="6601" y="5499"/>
                  </a:cubicBezTo>
                  <a:cubicBezTo>
                    <a:pt x="6619" y="5499"/>
                    <a:pt x="6666" y="5493"/>
                    <a:pt x="6681" y="5484"/>
                  </a:cubicBezTo>
                  <a:cubicBezTo>
                    <a:pt x="6695" y="5475"/>
                    <a:pt x="6713" y="5466"/>
                    <a:pt x="6716" y="5487"/>
                  </a:cubicBezTo>
                  <a:cubicBezTo>
                    <a:pt x="6719" y="5508"/>
                    <a:pt x="6745" y="5540"/>
                    <a:pt x="6763" y="5540"/>
                  </a:cubicBezTo>
                  <a:cubicBezTo>
                    <a:pt x="6781" y="5540"/>
                    <a:pt x="6816" y="5555"/>
                    <a:pt x="6819" y="5540"/>
                  </a:cubicBezTo>
                  <a:cubicBezTo>
                    <a:pt x="6822" y="5525"/>
                    <a:pt x="6869" y="5517"/>
                    <a:pt x="6887" y="5514"/>
                  </a:cubicBezTo>
                  <a:cubicBezTo>
                    <a:pt x="6905" y="5511"/>
                    <a:pt x="6967" y="5499"/>
                    <a:pt x="6979" y="5472"/>
                  </a:cubicBezTo>
                  <a:cubicBezTo>
                    <a:pt x="6990" y="5446"/>
                    <a:pt x="7041" y="5446"/>
                    <a:pt x="7055" y="5428"/>
                  </a:cubicBezTo>
                  <a:cubicBezTo>
                    <a:pt x="7070" y="5410"/>
                    <a:pt x="7111" y="5401"/>
                    <a:pt x="7120" y="5384"/>
                  </a:cubicBezTo>
                  <a:cubicBezTo>
                    <a:pt x="7129" y="5366"/>
                    <a:pt x="7182" y="5369"/>
                    <a:pt x="7188" y="5354"/>
                  </a:cubicBezTo>
                  <a:cubicBezTo>
                    <a:pt x="7194" y="5339"/>
                    <a:pt x="7238" y="5336"/>
                    <a:pt x="7259" y="5342"/>
                  </a:cubicBezTo>
                  <a:cubicBezTo>
                    <a:pt x="7280" y="5348"/>
                    <a:pt x="7383" y="5369"/>
                    <a:pt x="7398" y="5366"/>
                  </a:cubicBezTo>
                  <a:cubicBezTo>
                    <a:pt x="7412" y="5363"/>
                    <a:pt x="7415" y="5419"/>
                    <a:pt x="7430" y="5422"/>
                  </a:cubicBezTo>
                  <a:cubicBezTo>
                    <a:pt x="7445" y="5425"/>
                    <a:pt x="7498" y="5466"/>
                    <a:pt x="7513" y="5455"/>
                  </a:cubicBezTo>
                  <a:cubicBezTo>
                    <a:pt x="7528" y="5443"/>
                    <a:pt x="7563" y="5431"/>
                    <a:pt x="7593" y="5449"/>
                  </a:cubicBezTo>
                  <a:cubicBezTo>
                    <a:pt x="7622" y="5466"/>
                    <a:pt x="7652" y="5490"/>
                    <a:pt x="7663" y="5469"/>
                  </a:cubicBezTo>
                  <a:cubicBezTo>
                    <a:pt x="7675" y="5449"/>
                    <a:pt x="7737" y="5440"/>
                    <a:pt x="7746" y="5428"/>
                  </a:cubicBezTo>
                  <a:cubicBezTo>
                    <a:pt x="7755" y="5416"/>
                    <a:pt x="7764" y="5381"/>
                    <a:pt x="7749" y="5369"/>
                  </a:cubicBezTo>
                  <a:cubicBezTo>
                    <a:pt x="7734" y="5357"/>
                    <a:pt x="7719" y="5310"/>
                    <a:pt x="7714" y="5286"/>
                  </a:cubicBezTo>
                  <a:cubicBezTo>
                    <a:pt x="7708" y="5263"/>
                    <a:pt x="7749" y="5257"/>
                    <a:pt x="7755" y="5236"/>
                  </a:cubicBezTo>
                  <a:cubicBezTo>
                    <a:pt x="7761" y="5215"/>
                    <a:pt x="7796" y="5212"/>
                    <a:pt x="7808" y="5201"/>
                  </a:cubicBezTo>
                  <a:cubicBezTo>
                    <a:pt x="7820" y="5189"/>
                    <a:pt x="7823" y="5162"/>
                    <a:pt x="7843" y="5168"/>
                  </a:cubicBezTo>
                  <a:cubicBezTo>
                    <a:pt x="7864" y="5174"/>
                    <a:pt x="7908" y="5189"/>
                    <a:pt x="7917" y="5198"/>
                  </a:cubicBezTo>
                  <a:cubicBezTo>
                    <a:pt x="7926" y="5207"/>
                    <a:pt x="7959" y="5212"/>
                    <a:pt x="7979" y="5212"/>
                  </a:cubicBezTo>
                  <a:cubicBezTo>
                    <a:pt x="8000" y="5212"/>
                    <a:pt x="8032" y="5230"/>
                    <a:pt x="8053" y="5242"/>
                  </a:cubicBezTo>
                  <a:cubicBezTo>
                    <a:pt x="8074" y="5254"/>
                    <a:pt x="8139" y="5254"/>
                    <a:pt x="8150" y="5272"/>
                  </a:cubicBezTo>
                  <a:cubicBezTo>
                    <a:pt x="8162" y="5289"/>
                    <a:pt x="8147" y="5339"/>
                    <a:pt x="8162" y="5357"/>
                  </a:cubicBezTo>
                  <a:cubicBezTo>
                    <a:pt x="8177" y="5375"/>
                    <a:pt x="8212" y="5413"/>
                    <a:pt x="8224" y="5404"/>
                  </a:cubicBezTo>
                  <a:cubicBezTo>
                    <a:pt x="8236" y="5395"/>
                    <a:pt x="8292" y="5434"/>
                    <a:pt x="8313" y="5431"/>
                  </a:cubicBezTo>
                  <a:cubicBezTo>
                    <a:pt x="8333" y="5428"/>
                    <a:pt x="8366" y="5395"/>
                    <a:pt x="8384" y="5395"/>
                  </a:cubicBezTo>
                  <a:cubicBezTo>
                    <a:pt x="8401" y="5395"/>
                    <a:pt x="8457" y="5381"/>
                    <a:pt x="8475" y="5384"/>
                  </a:cubicBezTo>
                  <a:cubicBezTo>
                    <a:pt x="8493" y="5387"/>
                    <a:pt x="8558" y="5410"/>
                    <a:pt x="8567" y="5404"/>
                  </a:cubicBezTo>
                  <a:cubicBezTo>
                    <a:pt x="8575" y="5398"/>
                    <a:pt x="8634" y="5407"/>
                    <a:pt x="8643" y="5425"/>
                  </a:cubicBezTo>
                  <a:cubicBezTo>
                    <a:pt x="8652" y="5443"/>
                    <a:pt x="8726" y="5443"/>
                    <a:pt x="8726" y="5463"/>
                  </a:cubicBezTo>
                  <a:cubicBezTo>
                    <a:pt x="8726" y="5484"/>
                    <a:pt x="8767" y="5496"/>
                    <a:pt x="8779" y="5519"/>
                  </a:cubicBezTo>
                  <a:cubicBezTo>
                    <a:pt x="8791" y="5543"/>
                    <a:pt x="8888" y="5528"/>
                    <a:pt x="8906" y="5543"/>
                  </a:cubicBezTo>
                  <a:cubicBezTo>
                    <a:pt x="8924" y="5558"/>
                    <a:pt x="9036" y="5555"/>
                    <a:pt x="9039" y="5543"/>
                  </a:cubicBezTo>
                  <a:cubicBezTo>
                    <a:pt x="9042" y="5531"/>
                    <a:pt x="9148" y="5525"/>
                    <a:pt x="9169" y="5511"/>
                  </a:cubicBezTo>
                  <a:cubicBezTo>
                    <a:pt x="9189" y="5496"/>
                    <a:pt x="9245" y="5502"/>
                    <a:pt x="9248" y="5481"/>
                  </a:cubicBezTo>
                  <a:cubicBezTo>
                    <a:pt x="9251" y="5460"/>
                    <a:pt x="9304" y="5446"/>
                    <a:pt x="9328" y="5428"/>
                  </a:cubicBezTo>
                  <a:cubicBezTo>
                    <a:pt x="9352" y="5410"/>
                    <a:pt x="9446" y="5413"/>
                    <a:pt x="9452" y="5434"/>
                  </a:cubicBezTo>
                  <a:cubicBezTo>
                    <a:pt x="9458" y="5455"/>
                    <a:pt x="9514" y="5460"/>
                    <a:pt x="9538" y="5452"/>
                  </a:cubicBezTo>
                  <a:cubicBezTo>
                    <a:pt x="9561" y="5443"/>
                    <a:pt x="9623" y="5455"/>
                    <a:pt x="9632" y="5475"/>
                  </a:cubicBezTo>
                  <a:cubicBezTo>
                    <a:pt x="9641" y="5496"/>
                    <a:pt x="9712" y="5508"/>
                    <a:pt x="9729" y="5502"/>
                  </a:cubicBezTo>
                  <a:cubicBezTo>
                    <a:pt x="9747" y="5496"/>
                    <a:pt x="9803" y="5455"/>
                    <a:pt x="9824" y="5452"/>
                  </a:cubicBezTo>
                  <a:cubicBezTo>
                    <a:pt x="9845" y="5449"/>
                    <a:pt x="9874" y="5428"/>
                    <a:pt x="9868" y="5407"/>
                  </a:cubicBezTo>
                  <a:cubicBezTo>
                    <a:pt x="9862" y="5387"/>
                    <a:pt x="9909" y="5328"/>
                    <a:pt x="9915" y="5304"/>
                  </a:cubicBezTo>
                  <a:cubicBezTo>
                    <a:pt x="9921" y="5280"/>
                    <a:pt x="9963" y="5215"/>
                    <a:pt x="9977" y="5210"/>
                  </a:cubicBezTo>
                  <a:cubicBezTo>
                    <a:pt x="9992" y="5204"/>
                    <a:pt x="10025" y="5177"/>
                    <a:pt x="10022" y="5159"/>
                  </a:cubicBezTo>
                  <a:cubicBezTo>
                    <a:pt x="10019" y="5142"/>
                    <a:pt x="10010" y="5089"/>
                    <a:pt x="9992" y="5089"/>
                  </a:cubicBezTo>
                  <a:cubicBezTo>
                    <a:pt x="9974" y="5089"/>
                    <a:pt x="9942" y="5092"/>
                    <a:pt x="9983" y="5035"/>
                  </a:cubicBezTo>
                  <a:cubicBezTo>
                    <a:pt x="10025" y="4979"/>
                    <a:pt x="10098" y="4994"/>
                    <a:pt x="10110" y="4994"/>
                  </a:cubicBezTo>
                  <a:cubicBezTo>
                    <a:pt x="10122" y="4994"/>
                    <a:pt x="10216" y="4970"/>
                    <a:pt x="10258" y="4982"/>
                  </a:cubicBezTo>
                  <a:cubicBezTo>
                    <a:pt x="10299" y="4994"/>
                    <a:pt x="10326" y="4976"/>
                    <a:pt x="10370" y="5000"/>
                  </a:cubicBezTo>
                  <a:cubicBezTo>
                    <a:pt x="10414" y="5024"/>
                    <a:pt x="10476" y="5015"/>
                    <a:pt x="10491" y="5035"/>
                  </a:cubicBezTo>
                  <a:cubicBezTo>
                    <a:pt x="10506" y="5056"/>
                    <a:pt x="10565" y="5074"/>
                    <a:pt x="10556" y="5109"/>
                  </a:cubicBezTo>
                  <a:cubicBezTo>
                    <a:pt x="10547" y="5145"/>
                    <a:pt x="10588" y="5124"/>
                    <a:pt x="10603" y="5201"/>
                  </a:cubicBezTo>
                  <a:cubicBezTo>
                    <a:pt x="10618" y="5277"/>
                    <a:pt x="10653" y="5283"/>
                    <a:pt x="10662" y="5319"/>
                  </a:cubicBezTo>
                  <a:cubicBezTo>
                    <a:pt x="10671" y="5354"/>
                    <a:pt x="10718" y="5419"/>
                    <a:pt x="10712" y="5440"/>
                  </a:cubicBezTo>
                  <a:cubicBezTo>
                    <a:pt x="10706" y="5460"/>
                    <a:pt x="10700" y="5493"/>
                    <a:pt x="10751" y="5496"/>
                  </a:cubicBezTo>
                  <a:cubicBezTo>
                    <a:pt x="10801" y="5499"/>
                    <a:pt x="10836" y="5537"/>
                    <a:pt x="10848" y="5531"/>
                  </a:cubicBezTo>
                  <a:cubicBezTo>
                    <a:pt x="10860" y="5525"/>
                    <a:pt x="10919" y="5546"/>
                    <a:pt x="10948" y="5576"/>
                  </a:cubicBezTo>
                  <a:cubicBezTo>
                    <a:pt x="10978" y="5605"/>
                    <a:pt x="11022" y="5590"/>
                    <a:pt x="11019" y="5623"/>
                  </a:cubicBezTo>
                  <a:cubicBezTo>
                    <a:pt x="11016" y="5655"/>
                    <a:pt x="11043" y="5682"/>
                    <a:pt x="11040" y="5708"/>
                  </a:cubicBezTo>
                  <a:cubicBezTo>
                    <a:pt x="11037" y="5735"/>
                    <a:pt x="11096" y="5753"/>
                    <a:pt x="11137" y="5747"/>
                  </a:cubicBezTo>
                  <a:cubicBezTo>
                    <a:pt x="11179" y="5741"/>
                    <a:pt x="11208" y="5761"/>
                    <a:pt x="11226" y="5726"/>
                  </a:cubicBezTo>
                  <a:cubicBezTo>
                    <a:pt x="11244" y="5691"/>
                    <a:pt x="11303" y="5705"/>
                    <a:pt x="11323" y="5691"/>
                  </a:cubicBezTo>
                  <a:cubicBezTo>
                    <a:pt x="11344" y="5676"/>
                    <a:pt x="11406" y="5658"/>
                    <a:pt x="11403" y="5711"/>
                  </a:cubicBezTo>
                  <a:cubicBezTo>
                    <a:pt x="11400" y="5764"/>
                    <a:pt x="11435" y="5776"/>
                    <a:pt x="11406" y="5794"/>
                  </a:cubicBezTo>
                  <a:cubicBezTo>
                    <a:pt x="11376" y="5812"/>
                    <a:pt x="11362" y="5888"/>
                    <a:pt x="11353" y="5921"/>
                  </a:cubicBezTo>
                  <a:cubicBezTo>
                    <a:pt x="11344" y="5953"/>
                    <a:pt x="11300" y="5962"/>
                    <a:pt x="11294" y="5998"/>
                  </a:cubicBezTo>
                  <a:cubicBezTo>
                    <a:pt x="11288" y="6033"/>
                    <a:pt x="11246" y="6036"/>
                    <a:pt x="11246" y="6063"/>
                  </a:cubicBezTo>
                  <a:cubicBezTo>
                    <a:pt x="11246" y="6089"/>
                    <a:pt x="11187" y="6083"/>
                    <a:pt x="11158" y="6063"/>
                  </a:cubicBezTo>
                  <a:cubicBezTo>
                    <a:pt x="11128" y="6042"/>
                    <a:pt x="11099" y="6101"/>
                    <a:pt x="11075" y="6101"/>
                  </a:cubicBezTo>
                  <a:cubicBezTo>
                    <a:pt x="11052" y="6101"/>
                    <a:pt x="11055" y="6151"/>
                    <a:pt x="11060" y="6172"/>
                  </a:cubicBezTo>
                  <a:cubicBezTo>
                    <a:pt x="11067" y="6192"/>
                    <a:pt x="11052" y="6219"/>
                    <a:pt x="11067" y="6254"/>
                  </a:cubicBezTo>
                  <a:cubicBezTo>
                    <a:pt x="11074" y="6273"/>
                    <a:pt x="11070" y="6309"/>
                    <a:pt x="11074" y="6350"/>
                  </a:cubicBezTo>
                  <a:cubicBezTo>
                    <a:pt x="11109" y="6324"/>
                    <a:pt x="11142" y="6305"/>
                    <a:pt x="11156" y="6305"/>
                  </a:cubicBezTo>
                  <a:cubicBezTo>
                    <a:pt x="11193" y="6305"/>
                    <a:pt x="11230" y="6368"/>
                    <a:pt x="11272" y="6369"/>
                  </a:cubicBezTo>
                  <a:cubicBezTo>
                    <a:pt x="11313" y="6371"/>
                    <a:pt x="11500" y="6245"/>
                    <a:pt x="11502" y="6225"/>
                  </a:cubicBezTo>
                  <a:cubicBezTo>
                    <a:pt x="11503" y="6204"/>
                    <a:pt x="11613" y="6099"/>
                    <a:pt x="11664" y="6045"/>
                  </a:cubicBezTo>
                  <a:cubicBezTo>
                    <a:pt x="11716" y="5990"/>
                    <a:pt x="11784" y="5911"/>
                    <a:pt x="11810" y="5849"/>
                  </a:cubicBezTo>
                  <a:cubicBezTo>
                    <a:pt x="11827" y="5810"/>
                    <a:pt x="11899" y="5736"/>
                    <a:pt x="11916" y="5707"/>
                  </a:cubicBezTo>
                  <a:cubicBezTo>
                    <a:pt x="11934" y="5677"/>
                    <a:pt x="11946" y="5674"/>
                    <a:pt x="11978" y="5605"/>
                  </a:cubicBezTo>
                  <a:cubicBezTo>
                    <a:pt x="12011" y="5536"/>
                    <a:pt x="12011" y="5354"/>
                    <a:pt x="12021" y="5342"/>
                  </a:cubicBezTo>
                  <a:cubicBezTo>
                    <a:pt x="12032" y="5331"/>
                    <a:pt x="12026" y="5300"/>
                    <a:pt x="12040" y="5280"/>
                  </a:cubicBezTo>
                  <a:cubicBezTo>
                    <a:pt x="12055" y="5261"/>
                    <a:pt x="12048" y="5235"/>
                    <a:pt x="12077" y="5210"/>
                  </a:cubicBezTo>
                  <a:cubicBezTo>
                    <a:pt x="12107" y="5185"/>
                    <a:pt x="12101" y="5162"/>
                    <a:pt x="12094" y="5143"/>
                  </a:cubicBezTo>
                  <a:cubicBezTo>
                    <a:pt x="12086" y="5124"/>
                    <a:pt x="12095" y="5081"/>
                    <a:pt x="12088" y="5068"/>
                  </a:cubicBezTo>
                  <a:cubicBezTo>
                    <a:pt x="12080" y="5055"/>
                    <a:pt x="12082" y="5049"/>
                    <a:pt x="12099" y="5038"/>
                  </a:cubicBezTo>
                  <a:cubicBezTo>
                    <a:pt x="12117" y="5028"/>
                    <a:pt x="12088" y="5001"/>
                    <a:pt x="12063" y="4990"/>
                  </a:cubicBezTo>
                  <a:cubicBezTo>
                    <a:pt x="12037" y="4978"/>
                    <a:pt x="12005" y="4968"/>
                    <a:pt x="12002" y="4939"/>
                  </a:cubicBezTo>
                  <a:cubicBezTo>
                    <a:pt x="11999" y="4911"/>
                    <a:pt x="11956" y="4878"/>
                    <a:pt x="11924" y="4880"/>
                  </a:cubicBezTo>
                  <a:cubicBezTo>
                    <a:pt x="11891" y="4883"/>
                    <a:pt x="11831" y="4863"/>
                    <a:pt x="11838" y="4883"/>
                  </a:cubicBezTo>
                  <a:cubicBezTo>
                    <a:pt x="11846" y="4904"/>
                    <a:pt x="11835" y="4922"/>
                    <a:pt x="11819" y="4917"/>
                  </a:cubicBezTo>
                  <a:cubicBezTo>
                    <a:pt x="11803" y="4913"/>
                    <a:pt x="11795" y="4926"/>
                    <a:pt x="11776" y="4956"/>
                  </a:cubicBezTo>
                  <a:cubicBezTo>
                    <a:pt x="11757" y="4985"/>
                    <a:pt x="11689" y="4988"/>
                    <a:pt x="11720" y="4960"/>
                  </a:cubicBezTo>
                  <a:cubicBezTo>
                    <a:pt x="11751" y="4932"/>
                    <a:pt x="11710" y="4931"/>
                    <a:pt x="11716" y="4901"/>
                  </a:cubicBezTo>
                  <a:cubicBezTo>
                    <a:pt x="11722" y="4872"/>
                    <a:pt x="11747" y="4842"/>
                    <a:pt x="11713" y="4861"/>
                  </a:cubicBezTo>
                  <a:cubicBezTo>
                    <a:pt x="11679" y="4880"/>
                    <a:pt x="11679" y="4926"/>
                    <a:pt x="11651" y="4932"/>
                  </a:cubicBezTo>
                  <a:cubicBezTo>
                    <a:pt x="11623" y="4938"/>
                    <a:pt x="11632" y="4852"/>
                    <a:pt x="11639" y="4830"/>
                  </a:cubicBezTo>
                  <a:cubicBezTo>
                    <a:pt x="11646" y="4808"/>
                    <a:pt x="11587" y="4832"/>
                    <a:pt x="11525" y="4827"/>
                  </a:cubicBezTo>
                  <a:cubicBezTo>
                    <a:pt x="11463" y="4823"/>
                    <a:pt x="11480" y="4780"/>
                    <a:pt x="11530" y="4753"/>
                  </a:cubicBezTo>
                  <a:cubicBezTo>
                    <a:pt x="11580" y="4727"/>
                    <a:pt x="11571" y="4702"/>
                    <a:pt x="11596" y="4692"/>
                  </a:cubicBezTo>
                  <a:cubicBezTo>
                    <a:pt x="11621" y="4681"/>
                    <a:pt x="11686" y="4638"/>
                    <a:pt x="11725" y="4616"/>
                  </a:cubicBezTo>
                  <a:cubicBezTo>
                    <a:pt x="11763" y="4594"/>
                    <a:pt x="11770" y="4569"/>
                    <a:pt x="11779" y="4544"/>
                  </a:cubicBezTo>
                  <a:cubicBezTo>
                    <a:pt x="11788" y="4519"/>
                    <a:pt x="11859" y="4488"/>
                    <a:pt x="11922" y="4436"/>
                  </a:cubicBezTo>
                  <a:cubicBezTo>
                    <a:pt x="11986" y="4385"/>
                    <a:pt x="12017" y="4355"/>
                    <a:pt x="12032" y="4324"/>
                  </a:cubicBezTo>
                  <a:cubicBezTo>
                    <a:pt x="12046" y="4293"/>
                    <a:pt x="12141" y="4255"/>
                    <a:pt x="12142" y="4231"/>
                  </a:cubicBezTo>
                  <a:cubicBezTo>
                    <a:pt x="12144" y="4207"/>
                    <a:pt x="12254" y="4148"/>
                    <a:pt x="12330" y="4134"/>
                  </a:cubicBezTo>
                  <a:cubicBezTo>
                    <a:pt x="12405" y="4119"/>
                    <a:pt x="12524" y="4138"/>
                    <a:pt x="12547" y="4160"/>
                  </a:cubicBezTo>
                  <a:cubicBezTo>
                    <a:pt x="12569" y="4182"/>
                    <a:pt x="12585" y="4174"/>
                    <a:pt x="12598" y="4159"/>
                  </a:cubicBezTo>
                  <a:cubicBezTo>
                    <a:pt x="12612" y="4144"/>
                    <a:pt x="12641" y="4151"/>
                    <a:pt x="12691" y="4157"/>
                  </a:cubicBezTo>
                  <a:cubicBezTo>
                    <a:pt x="12741" y="4163"/>
                    <a:pt x="12753" y="4134"/>
                    <a:pt x="12787" y="4144"/>
                  </a:cubicBezTo>
                  <a:cubicBezTo>
                    <a:pt x="12821" y="4154"/>
                    <a:pt x="12849" y="4160"/>
                    <a:pt x="12870" y="4120"/>
                  </a:cubicBezTo>
                  <a:cubicBezTo>
                    <a:pt x="12890" y="4081"/>
                    <a:pt x="12988" y="4088"/>
                    <a:pt x="13010" y="4104"/>
                  </a:cubicBezTo>
                  <a:cubicBezTo>
                    <a:pt x="13032" y="4121"/>
                    <a:pt x="13050" y="4143"/>
                    <a:pt x="13085" y="4119"/>
                  </a:cubicBezTo>
                  <a:cubicBezTo>
                    <a:pt x="13121" y="4095"/>
                    <a:pt x="13121" y="4150"/>
                    <a:pt x="13155" y="4154"/>
                  </a:cubicBezTo>
                  <a:cubicBezTo>
                    <a:pt x="13189" y="4159"/>
                    <a:pt x="13166" y="4188"/>
                    <a:pt x="13137" y="4185"/>
                  </a:cubicBezTo>
                  <a:cubicBezTo>
                    <a:pt x="13107" y="4182"/>
                    <a:pt x="13070" y="4200"/>
                    <a:pt x="13104" y="4219"/>
                  </a:cubicBezTo>
                  <a:cubicBezTo>
                    <a:pt x="13138" y="4238"/>
                    <a:pt x="13178" y="4202"/>
                    <a:pt x="13205" y="4205"/>
                  </a:cubicBezTo>
                  <a:cubicBezTo>
                    <a:pt x="13231" y="4207"/>
                    <a:pt x="13273" y="4210"/>
                    <a:pt x="13310" y="4187"/>
                  </a:cubicBezTo>
                  <a:cubicBezTo>
                    <a:pt x="13347" y="4163"/>
                    <a:pt x="13357" y="4206"/>
                    <a:pt x="13380" y="4185"/>
                  </a:cubicBezTo>
                  <a:cubicBezTo>
                    <a:pt x="13404" y="4165"/>
                    <a:pt x="13457" y="4159"/>
                    <a:pt x="13484" y="4160"/>
                  </a:cubicBezTo>
                  <a:cubicBezTo>
                    <a:pt x="13510" y="4162"/>
                    <a:pt x="13488" y="4129"/>
                    <a:pt x="13444" y="4129"/>
                  </a:cubicBezTo>
                  <a:cubicBezTo>
                    <a:pt x="13400" y="4129"/>
                    <a:pt x="13401" y="4106"/>
                    <a:pt x="13437" y="4045"/>
                  </a:cubicBezTo>
                  <a:cubicBezTo>
                    <a:pt x="13472" y="3985"/>
                    <a:pt x="13540" y="3952"/>
                    <a:pt x="13583" y="3915"/>
                  </a:cubicBezTo>
                  <a:cubicBezTo>
                    <a:pt x="13625" y="3879"/>
                    <a:pt x="13656" y="3896"/>
                    <a:pt x="13656" y="3872"/>
                  </a:cubicBezTo>
                  <a:cubicBezTo>
                    <a:pt x="13656" y="3849"/>
                    <a:pt x="13677" y="3782"/>
                    <a:pt x="13710" y="3781"/>
                  </a:cubicBezTo>
                  <a:cubicBezTo>
                    <a:pt x="13742" y="3779"/>
                    <a:pt x="13823" y="3794"/>
                    <a:pt x="13873" y="3766"/>
                  </a:cubicBezTo>
                  <a:cubicBezTo>
                    <a:pt x="13923" y="3738"/>
                    <a:pt x="13919" y="3787"/>
                    <a:pt x="13940" y="3794"/>
                  </a:cubicBezTo>
                  <a:cubicBezTo>
                    <a:pt x="13960" y="3802"/>
                    <a:pt x="13988" y="3752"/>
                    <a:pt x="14012" y="3766"/>
                  </a:cubicBezTo>
                  <a:cubicBezTo>
                    <a:pt x="14036" y="3781"/>
                    <a:pt x="13977" y="3816"/>
                    <a:pt x="13963" y="3859"/>
                  </a:cubicBezTo>
                  <a:cubicBezTo>
                    <a:pt x="13950" y="3902"/>
                    <a:pt x="13994" y="3886"/>
                    <a:pt x="14019" y="3898"/>
                  </a:cubicBezTo>
                  <a:cubicBezTo>
                    <a:pt x="14044" y="3909"/>
                    <a:pt x="13987" y="3927"/>
                    <a:pt x="13993" y="3939"/>
                  </a:cubicBezTo>
                  <a:cubicBezTo>
                    <a:pt x="13999" y="3951"/>
                    <a:pt x="14049" y="3951"/>
                    <a:pt x="14114" y="3886"/>
                  </a:cubicBezTo>
                  <a:cubicBezTo>
                    <a:pt x="14179" y="3821"/>
                    <a:pt x="14238" y="3803"/>
                    <a:pt x="14279" y="3808"/>
                  </a:cubicBezTo>
                  <a:cubicBezTo>
                    <a:pt x="14321" y="3812"/>
                    <a:pt x="14297" y="3771"/>
                    <a:pt x="14300" y="3710"/>
                  </a:cubicBezTo>
                  <a:cubicBezTo>
                    <a:pt x="14303" y="3650"/>
                    <a:pt x="14430" y="3632"/>
                    <a:pt x="14471" y="3650"/>
                  </a:cubicBezTo>
                  <a:cubicBezTo>
                    <a:pt x="14512" y="3667"/>
                    <a:pt x="14509" y="3684"/>
                    <a:pt x="14469" y="3673"/>
                  </a:cubicBezTo>
                  <a:cubicBezTo>
                    <a:pt x="14430" y="3663"/>
                    <a:pt x="14393" y="3698"/>
                    <a:pt x="14394" y="3749"/>
                  </a:cubicBezTo>
                  <a:cubicBezTo>
                    <a:pt x="14396" y="3799"/>
                    <a:pt x="14359" y="3815"/>
                    <a:pt x="14378" y="3834"/>
                  </a:cubicBezTo>
                  <a:cubicBezTo>
                    <a:pt x="14397" y="3853"/>
                    <a:pt x="14350" y="3858"/>
                    <a:pt x="14349" y="3879"/>
                  </a:cubicBezTo>
                  <a:cubicBezTo>
                    <a:pt x="14347" y="3899"/>
                    <a:pt x="14349" y="3915"/>
                    <a:pt x="14319" y="3924"/>
                  </a:cubicBezTo>
                  <a:cubicBezTo>
                    <a:pt x="14290" y="3933"/>
                    <a:pt x="14191" y="3943"/>
                    <a:pt x="14188" y="3982"/>
                  </a:cubicBezTo>
                  <a:cubicBezTo>
                    <a:pt x="14185" y="4020"/>
                    <a:pt x="14132" y="4025"/>
                    <a:pt x="14106" y="4072"/>
                  </a:cubicBezTo>
                  <a:cubicBezTo>
                    <a:pt x="14081" y="4119"/>
                    <a:pt x="13985" y="4147"/>
                    <a:pt x="13922" y="4241"/>
                  </a:cubicBezTo>
                  <a:cubicBezTo>
                    <a:pt x="13859" y="4336"/>
                    <a:pt x="13758" y="4336"/>
                    <a:pt x="13758" y="4354"/>
                  </a:cubicBezTo>
                  <a:cubicBezTo>
                    <a:pt x="13758" y="4371"/>
                    <a:pt x="13689" y="4370"/>
                    <a:pt x="13665" y="4373"/>
                  </a:cubicBezTo>
                  <a:cubicBezTo>
                    <a:pt x="13642" y="4376"/>
                    <a:pt x="13687" y="4433"/>
                    <a:pt x="13631" y="4494"/>
                  </a:cubicBezTo>
                  <a:cubicBezTo>
                    <a:pt x="13575" y="4554"/>
                    <a:pt x="13538" y="4638"/>
                    <a:pt x="13540" y="4723"/>
                  </a:cubicBezTo>
                  <a:cubicBezTo>
                    <a:pt x="13541" y="4807"/>
                    <a:pt x="13569" y="5049"/>
                    <a:pt x="13594" y="5092"/>
                  </a:cubicBezTo>
                  <a:cubicBezTo>
                    <a:pt x="13620" y="5134"/>
                    <a:pt x="13605" y="5239"/>
                    <a:pt x="13625" y="5261"/>
                  </a:cubicBezTo>
                  <a:cubicBezTo>
                    <a:pt x="13646" y="5283"/>
                    <a:pt x="13639" y="5320"/>
                    <a:pt x="13652" y="5333"/>
                  </a:cubicBezTo>
                  <a:cubicBezTo>
                    <a:pt x="13665" y="5347"/>
                    <a:pt x="13720" y="5274"/>
                    <a:pt x="13757" y="5243"/>
                  </a:cubicBezTo>
                  <a:cubicBezTo>
                    <a:pt x="13794" y="5212"/>
                    <a:pt x="13782" y="5202"/>
                    <a:pt x="13807" y="5186"/>
                  </a:cubicBezTo>
                  <a:cubicBezTo>
                    <a:pt x="13832" y="5170"/>
                    <a:pt x="13822" y="5102"/>
                    <a:pt x="13829" y="5084"/>
                  </a:cubicBezTo>
                  <a:cubicBezTo>
                    <a:pt x="13836" y="5066"/>
                    <a:pt x="13882" y="5058"/>
                    <a:pt x="13897" y="5038"/>
                  </a:cubicBezTo>
                  <a:cubicBezTo>
                    <a:pt x="13912" y="5019"/>
                    <a:pt x="13950" y="5031"/>
                    <a:pt x="13971" y="5024"/>
                  </a:cubicBezTo>
                  <a:cubicBezTo>
                    <a:pt x="13991" y="5016"/>
                    <a:pt x="13969" y="4968"/>
                    <a:pt x="13962" y="4939"/>
                  </a:cubicBezTo>
                  <a:cubicBezTo>
                    <a:pt x="13954" y="4911"/>
                    <a:pt x="14022" y="4873"/>
                    <a:pt x="14058" y="4848"/>
                  </a:cubicBezTo>
                  <a:cubicBezTo>
                    <a:pt x="14093" y="4823"/>
                    <a:pt x="14137" y="4864"/>
                    <a:pt x="14177" y="4827"/>
                  </a:cubicBezTo>
                  <a:cubicBezTo>
                    <a:pt x="14217" y="4790"/>
                    <a:pt x="14174" y="4748"/>
                    <a:pt x="14160" y="4728"/>
                  </a:cubicBezTo>
                  <a:cubicBezTo>
                    <a:pt x="14145" y="4709"/>
                    <a:pt x="14199" y="4616"/>
                    <a:pt x="14230" y="4607"/>
                  </a:cubicBezTo>
                  <a:cubicBezTo>
                    <a:pt x="14261" y="4599"/>
                    <a:pt x="14278" y="4630"/>
                    <a:pt x="14307" y="4603"/>
                  </a:cubicBezTo>
                  <a:cubicBezTo>
                    <a:pt x="14337" y="4576"/>
                    <a:pt x="14281" y="4534"/>
                    <a:pt x="14260" y="4537"/>
                  </a:cubicBezTo>
                  <a:cubicBezTo>
                    <a:pt x="14239" y="4540"/>
                    <a:pt x="14232" y="4461"/>
                    <a:pt x="14281" y="4424"/>
                  </a:cubicBezTo>
                  <a:cubicBezTo>
                    <a:pt x="14329" y="4388"/>
                    <a:pt x="14310" y="4380"/>
                    <a:pt x="14278" y="4371"/>
                  </a:cubicBezTo>
                  <a:cubicBezTo>
                    <a:pt x="14245" y="4362"/>
                    <a:pt x="14239" y="4374"/>
                    <a:pt x="14214" y="4376"/>
                  </a:cubicBezTo>
                  <a:cubicBezTo>
                    <a:pt x="14189" y="4377"/>
                    <a:pt x="14164" y="4324"/>
                    <a:pt x="14202" y="4272"/>
                  </a:cubicBezTo>
                  <a:cubicBezTo>
                    <a:pt x="14241" y="4221"/>
                    <a:pt x="14278" y="4227"/>
                    <a:pt x="14287" y="4184"/>
                  </a:cubicBezTo>
                  <a:cubicBezTo>
                    <a:pt x="14295" y="4141"/>
                    <a:pt x="14349" y="4081"/>
                    <a:pt x="14362" y="4058"/>
                  </a:cubicBezTo>
                  <a:cubicBezTo>
                    <a:pt x="14375" y="4036"/>
                    <a:pt x="14428" y="4058"/>
                    <a:pt x="14449" y="4054"/>
                  </a:cubicBezTo>
                  <a:cubicBezTo>
                    <a:pt x="14469" y="4050"/>
                    <a:pt x="14462" y="4094"/>
                    <a:pt x="14487" y="4072"/>
                  </a:cubicBezTo>
                  <a:cubicBezTo>
                    <a:pt x="14512" y="4050"/>
                    <a:pt x="14554" y="3976"/>
                    <a:pt x="14588" y="3976"/>
                  </a:cubicBezTo>
                  <a:cubicBezTo>
                    <a:pt x="14622" y="3976"/>
                    <a:pt x="14599" y="4030"/>
                    <a:pt x="14608" y="4063"/>
                  </a:cubicBezTo>
                  <a:cubicBezTo>
                    <a:pt x="14617" y="4095"/>
                    <a:pt x="14636" y="4054"/>
                    <a:pt x="14701" y="4010"/>
                  </a:cubicBezTo>
                  <a:cubicBezTo>
                    <a:pt x="14766" y="3965"/>
                    <a:pt x="14908" y="3970"/>
                    <a:pt x="14951" y="3991"/>
                  </a:cubicBezTo>
                  <a:cubicBezTo>
                    <a:pt x="14993" y="4011"/>
                    <a:pt x="15001" y="4060"/>
                    <a:pt x="15024" y="4054"/>
                  </a:cubicBezTo>
                  <a:cubicBezTo>
                    <a:pt x="15060" y="4045"/>
                    <a:pt x="15030" y="4005"/>
                    <a:pt x="15066" y="3995"/>
                  </a:cubicBezTo>
                  <a:cubicBezTo>
                    <a:pt x="15101" y="3985"/>
                    <a:pt x="15163" y="3948"/>
                    <a:pt x="15210" y="3914"/>
                  </a:cubicBezTo>
                  <a:cubicBezTo>
                    <a:pt x="15258" y="3880"/>
                    <a:pt x="15244" y="3905"/>
                    <a:pt x="15269" y="3874"/>
                  </a:cubicBezTo>
                  <a:cubicBezTo>
                    <a:pt x="15294" y="3843"/>
                    <a:pt x="15320" y="3856"/>
                    <a:pt x="15327" y="3836"/>
                  </a:cubicBezTo>
                  <a:cubicBezTo>
                    <a:pt x="15334" y="3815"/>
                    <a:pt x="15402" y="3781"/>
                    <a:pt x="15495" y="3760"/>
                  </a:cubicBezTo>
                  <a:cubicBezTo>
                    <a:pt x="15588" y="3740"/>
                    <a:pt x="15709" y="3678"/>
                    <a:pt x="15703" y="3659"/>
                  </a:cubicBezTo>
                  <a:cubicBezTo>
                    <a:pt x="15697" y="3639"/>
                    <a:pt x="15739" y="3630"/>
                    <a:pt x="15743" y="3650"/>
                  </a:cubicBezTo>
                  <a:cubicBezTo>
                    <a:pt x="15748" y="3669"/>
                    <a:pt x="15783" y="3661"/>
                    <a:pt x="15832" y="3672"/>
                  </a:cubicBezTo>
                  <a:cubicBezTo>
                    <a:pt x="15880" y="3682"/>
                    <a:pt x="15903" y="3701"/>
                    <a:pt x="15941" y="3663"/>
                  </a:cubicBezTo>
                  <a:cubicBezTo>
                    <a:pt x="15979" y="3625"/>
                    <a:pt x="15936" y="3611"/>
                    <a:pt x="15938" y="3582"/>
                  </a:cubicBezTo>
                  <a:cubicBezTo>
                    <a:pt x="15939" y="3552"/>
                    <a:pt x="15871" y="3521"/>
                    <a:pt x="15880" y="3490"/>
                  </a:cubicBezTo>
                  <a:cubicBezTo>
                    <a:pt x="15889" y="3459"/>
                    <a:pt x="15830" y="3377"/>
                    <a:pt x="15812" y="3393"/>
                  </a:cubicBezTo>
                  <a:cubicBezTo>
                    <a:pt x="15795" y="3409"/>
                    <a:pt x="15753" y="3380"/>
                    <a:pt x="15753" y="3356"/>
                  </a:cubicBezTo>
                  <a:cubicBezTo>
                    <a:pt x="15753" y="3332"/>
                    <a:pt x="15750" y="3304"/>
                    <a:pt x="15722" y="3322"/>
                  </a:cubicBezTo>
                  <a:cubicBezTo>
                    <a:pt x="15694" y="3340"/>
                    <a:pt x="15647" y="3331"/>
                    <a:pt x="15638" y="3304"/>
                  </a:cubicBezTo>
                  <a:cubicBezTo>
                    <a:pt x="15629" y="3278"/>
                    <a:pt x="15693" y="3259"/>
                    <a:pt x="15737" y="3276"/>
                  </a:cubicBezTo>
                  <a:cubicBezTo>
                    <a:pt x="15781" y="3294"/>
                    <a:pt x="15768" y="3312"/>
                    <a:pt x="15790" y="3325"/>
                  </a:cubicBezTo>
                  <a:cubicBezTo>
                    <a:pt x="15812" y="3338"/>
                    <a:pt x="15873" y="3332"/>
                    <a:pt x="15904" y="3318"/>
                  </a:cubicBezTo>
                  <a:cubicBezTo>
                    <a:pt x="15935" y="3303"/>
                    <a:pt x="16022" y="3275"/>
                    <a:pt x="16037" y="3250"/>
                  </a:cubicBezTo>
                  <a:cubicBezTo>
                    <a:pt x="16052" y="3225"/>
                    <a:pt x="16035" y="3213"/>
                    <a:pt x="16065" y="3198"/>
                  </a:cubicBezTo>
                  <a:cubicBezTo>
                    <a:pt x="16094" y="3183"/>
                    <a:pt x="16072" y="3152"/>
                    <a:pt x="16047" y="3139"/>
                  </a:cubicBezTo>
                  <a:cubicBezTo>
                    <a:pt x="16022" y="3126"/>
                    <a:pt x="16028" y="3090"/>
                    <a:pt x="16054" y="3090"/>
                  </a:cubicBezTo>
                  <a:cubicBezTo>
                    <a:pt x="16081" y="3090"/>
                    <a:pt x="16074" y="3059"/>
                    <a:pt x="16091" y="3058"/>
                  </a:cubicBezTo>
                  <a:cubicBezTo>
                    <a:pt x="16109" y="3056"/>
                    <a:pt x="16112" y="3071"/>
                    <a:pt x="16145" y="3055"/>
                  </a:cubicBezTo>
                  <a:cubicBezTo>
                    <a:pt x="16177" y="3039"/>
                    <a:pt x="16146" y="3080"/>
                    <a:pt x="16131" y="3108"/>
                  </a:cubicBezTo>
                  <a:cubicBezTo>
                    <a:pt x="16117" y="3136"/>
                    <a:pt x="16162" y="3160"/>
                    <a:pt x="16167" y="3176"/>
                  </a:cubicBezTo>
                  <a:cubicBezTo>
                    <a:pt x="16171" y="3192"/>
                    <a:pt x="16235" y="3198"/>
                    <a:pt x="16270" y="3179"/>
                  </a:cubicBezTo>
                  <a:cubicBezTo>
                    <a:pt x="16305" y="3160"/>
                    <a:pt x="16419" y="3203"/>
                    <a:pt x="16426" y="3231"/>
                  </a:cubicBezTo>
                  <a:cubicBezTo>
                    <a:pt x="16434" y="3259"/>
                    <a:pt x="16450" y="3293"/>
                    <a:pt x="16497" y="3316"/>
                  </a:cubicBezTo>
                  <a:cubicBezTo>
                    <a:pt x="16544" y="3340"/>
                    <a:pt x="16587" y="3329"/>
                    <a:pt x="16596" y="3352"/>
                  </a:cubicBezTo>
                  <a:cubicBezTo>
                    <a:pt x="16605" y="3374"/>
                    <a:pt x="16623" y="3385"/>
                    <a:pt x="16649" y="3380"/>
                  </a:cubicBezTo>
                  <a:cubicBezTo>
                    <a:pt x="16676" y="3374"/>
                    <a:pt x="16691" y="3403"/>
                    <a:pt x="16710" y="3385"/>
                  </a:cubicBezTo>
                  <a:cubicBezTo>
                    <a:pt x="16729" y="3368"/>
                    <a:pt x="16739" y="3396"/>
                    <a:pt x="16764" y="3374"/>
                  </a:cubicBezTo>
                  <a:cubicBezTo>
                    <a:pt x="16789" y="3352"/>
                    <a:pt x="16710" y="3337"/>
                    <a:pt x="16720" y="3319"/>
                  </a:cubicBezTo>
                  <a:cubicBezTo>
                    <a:pt x="16730" y="3301"/>
                    <a:pt x="16747" y="3332"/>
                    <a:pt x="16769" y="3331"/>
                  </a:cubicBezTo>
                  <a:cubicBezTo>
                    <a:pt x="16791" y="3329"/>
                    <a:pt x="16763" y="3287"/>
                    <a:pt x="16779" y="3282"/>
                  </a:cubicBezTo>
                  <a:cubicBezTo>
                    <a:pt x="16795" y="3278"/>
                    <a:pt x="16782" y="3189"/>
                    <a:pt x="16764" y="3183"/>
                  </a:cubicBezTo>
                  <a:cubicBezTo>
                    <a:pt x="16747" y="3177"/>
                    <a:pt x="16761" y="3146"/>
                    <a:pt x="16795" y="3172"/>
                  </a:cubicBezTo>
                  <a:cubicBezTo>
                    <a:pt x="16829" y="3197"/>
                    <a:pt x="16882" y="3195"/>
                    <a:pt x="16907" y="3195"/>
                  </a:cubicBezTo>
                  <a:cubicBezTo>
                    <a:pt x="16933" y="3195"/>
                    <a:pt x="16909" y="3172"/>
                    <a:pt x="16884" y="3167"/>
                  </a:cubicBezTo>
                  <a:cubicBezTo>
                    <a:pt x="16859" y="3163"/>
                    <a:pt x="16888" y="3142"/>
                    <a:pt x="16906" y="3158"/>
                  </a:cubicBezTo>
                  <a:cubicBezTo>
                    <a:pt x="16924" y="3175"/>
                    <a:pt x="16958" y="3182"/>
                    <a:pt x="16961" y="3164"/>
                  </a:cubicBezTo>
                  <a:cubicBezTo>
                    <a:pt x="16964" y="3146"/>
                    <a:pt x="16981" y="3108"/>
                    <a:pt x="17012" y="3110"/>
                  </a:cubicBezTo>
                  <a:cubicBezTo>
                    <a:pt x="17043" y="3111"/>
                    <a:pt x="17054" y="3093"/>
                    <a:pt x="17024" y="3083"/>
                  </a:cubicBezTo>
                  <a:close/>
                  <a:moveTo>
                    <a:pt x="8794" y="5019"/>
                  </a:moveTo>
                  <a:cubicBezTo>
                    <a:pt x="8710" y="5094"/>
                    <a:pt x="8541" y="5112"/>
                    <a:pt x="8541" y="5174"/>
                  </a:cubicBezTo>
                  <a:cubicBezTo>
                    <a:pt x="8541" y="5236"/>
                    <a:pt x="8338" y="5267"/>
                    <a:pt x="8320" y="5240"/>
                  </a:cubicBezTo>
                  <a:cubicBezTo>
                    <a:pt x="8305" y="5217"/>
                    <a:pt x="8471" y="5210"/>
                    <a:pt x="8510" y="5121"/>
                  </a:cubicBezTo>
                  <a:cubicBezTo>
                    <a:pt x="8550" y="5032"/>
                    <a:pt x="8701" y="4987"/>
                    <a:pt x="8776" y="4869"/>
                  </a:cubicBezTo>
                  <a:cubicBezTo>
                    <a:pt x="8829" y="4785"/>
                    <a:pt x="8873" y="4656"/>
                    <a:pt x="8904" y="4665"/>
                  </a:cubicBezTo>
                  <a:cubicBezTo>
                    <a:pt x="8935" y="4674"/>
                    <a:pt x="8878" y="4944"/>
                    <a:pt x="8794" y="5019"/>
                  </a:cubicBezTo>
                  <a:close/>
                  <a:moveTo>
                    <a:pt x="9169" y="1553"/>
                  </a:moveTo>
                  <a:cubicBezTo>
                    <a:pt x="9157" y="1576"/>
                    <a:pt x="9093" y="1578"/>
                    <a:pt x="9110" y="1600"/>
                  </a:cubicBezTo>
                  <a:cubicBezTo>
                    <a:pt x="9139" y="1638"/>
                    <a:pt x="9287" y="1618"/>
                    <a:pt x="9290" y="1570"/>
                  </a:cubicBezTo>
                  <a:cubicBezTo>
                    <a:pt x="9293" y="1523"/>
                    <a:pt x="9180" y="1529"/>
                    <a:pt x="9169" y="1553"/>
                  </a:cubicBezTo>
                  <a:close/>
                  <a:moveTo>
                    <a:pt x="3794" y="95"/>
                  </a:moveTo>
                  <a:cubicBezTo>
                    <a:pt x="3865" y="95"/>
                    <a:pt x="3844" y="50"/>
                    <a:pt x="3891" y="56"/>
                  </a:cubicBezTo>
                  <a:cubicBezTo>
                    <a:pt x="3939" y="62"/>
                    <a:pt x="4000" y="59"/>
                    <a:pt x="3977" y="30"/>
                  </a:cubicBezTo>
                  <a:cubicBezTo>
                    <a:pt x="3953" y="0"/>
                    <a:pt x="3782" y="12"/>
                    <a:pt x="3800" y="36"/>
                  </a:cubicBezTo>
                  <a:cubicBezTo>
                    <a:pt x="3818" y="59"/>
                    <a:pt x="3661" y="50"/>
                    <a:pt x="3664" y="59"/>
                  </a:cubicBezTo>
                  <a:cubicBezTo>
                    <a:pt x="3670" y="77"/>
                    <a:pt x="3723" y="95"/>
                    <a:pt x="3794" y="95"/>
                  </a:cubicBezTo>
                  <a:close/>
                  <a:moveTo>
                    <a:pt x="3428" y="292"/>
                  </a:moveTo>
                  <a:cubicBezTo>
                    <a:pt x="3428" y="245"/>
                    <a:pt x="3274" y="297"/>
                    <a:pt x="3304" y="307"/>
                  </a:cubicBezTo>
                  <a:cubicBezTo>
                    <a:pt x="3331" y="316"/>
                    <a:pt x="3428" y="340"/>
                    <a:pt x="3428" y="292"/>
                  </a:cubicBezTo>
                  <a:close/>
                  <a:moveTo>
                    <a:pt x="3809" y="254"/>
                  </a:moveTo>
                  <a:cubicBezTo>
                    <a:pt x="3818" y="278"/>
                    <a:pt x="3794" y="281"/>
                    <a:pt x="3735" y="281"/>
                  </a:cubicBezTo>
                  <a:cubicBezTo>
                    <a:pt x="3676" y="281"/>
                    <a:pt x="3645" y="314"/>
                    <a:pt x="3676" y="340"/>
                  </a:cubicBezTo>
                  <a:cubicBezTo>
                    <a:pt x="3711" y="369"/>
                    <a:pt x="3868" y="357"/>
                    <a:pt x="3894" y="322"/>
                  </a:cubicBezTo>
                  <a:cubicBezTo>
                    <a:pt x="3921" y="286"/>
                    <a:pt x="3989" y="316"/>
                    <a:pt x="4000" y="281"/>
                  </a:cubicBezTo>
                  <a:cubicBezTo>
                    <a:pt x="4012" y="245"/>
                    <a:pt x="3800" y="230"/>
                    <a:pt x="3809" y="254"/>
                  </a:cubicBezTo>
                  <a:close/>
                  <a:moveTo>
                    <a:pt x="4313" y="198"/>
                  </a:moveTo>
                  <a:cubicBezTo>
                    <a:pt x="4334" y="171"/>
                    <a:pt x="4275" y="171"/>
                    <a:pt x="4269" y="145"/>
                  </a:cubicBezTo>
                  <a:cubicBezTo>
                    <a:pt x="4263" y="118"/>
                    <a:pt x="4098" y="112"/>
                    <a:pt x="4107" y="142"/>
                  </a:cubicBezTo>
                  <a:cubicBezTo>
                    <a:pt x="4116" y="171"/>
                    <a:pt x="3992" y="203"/>
                    <a:pt x="4030" y="233"/>
                  </a:cubicBezTo>
                  <a:cubicBezTo>
                    <a:pt x="4101" y="289"/>
                    <a:pt x="4293" y="224"/>
                    <a:pt x="4313" y="198"/>
                  </a:cubicBezTo>
                  <a:close/>
                  <a:moveTo>
                    <a:pt x="3844" y="151"/>
                  </a:moveTo>
                  <a:cubicBezTo>
                    <a:pt x="3853" y="89"/>
                    <a:pt x="3750" y="139"/>
                    <a:pt x="3673" y="106"/>
                  </a:cubicBezTo>
                  <a:cubicBezTo>
                    <a:pt x="3596" y="74"/>
                    <a:pt x="3551" y="76"/>
                    <a:pt x="3602" y="121"/>
                  </a:cubicBezTo>
                  <a:cubicBezTo>
                    <a:pt x="3626" y="142"/>
                    <a:pt x="3471" y="158"/>
                    <a:pt x="3496" y="183"/>
                  </a:cubicBezTo>
                  <a:cubicBezTo>
                    <a:pt x="3552" y="239"/>
                    <a:pt x="3835" y="213"/>
                    <a:pt x="3844" y="151"/>
                  </a:cubicBezTo>
                  <a:close/>
                  <a:moveTo>
                    <a:pt x="3404" y="1789"/>
                  </a:moveTo>
                  <a:cubicBezTo>
                    <a:pt x="3407" y="1818"/>
                    <a:pt x="3390" y="1839"/>
                    <a:pt x="3334" y="1839"/>
                  </a:cubicBezTo>
                  <a:cubicBezTo>
                    <a:pt x="3277" y="1839"/>
                    <a:pt x="3360" y="1874"/>
                    <a:pt x="3366" y="1907"/>
                  </a:cubicBezTo>
                  <a:cubicBezTo>
                    <a:pt x="3372" y="1939"/>
                    <a:pt x="3310" y="1916"/>
                    <a:pt x="3307" y="1966"/>
                  </a:cubicBezTo>
                  <a:cubicBezTo>
                    <a:pt x="3304" y="2016"/>
                    <a:pt x="3198" y="1966"/>
                    <a:pt x="3183" y="2031"/>
                  </a:cubicBezTo>
                  <a:cubicBezTo>
                    <a:pt x="3168" y="2096"/>
                    <a:pt x="3236" y="2087"/>
                    <a:pt x="3283" y="2090"/>
                  </a:cubicBezTo>
                  <a:cubicBezTo>
                    <a:pt x="3331" y="2093"/>
                    <a:pt x="3266" y="2137"/>
                    <a:pt x="3301" y="2164"/>
                  </a:cubicBezTo>
                  <a:cubicBezTo>
                    <a:pt x="3336" y="2190"/>
                    <a:pt x="3363" y="2181"/>
                    <a:pt x="3339" y="2131"/>
                  </a:cubicBezTo>
                  <a:cubicBezTo>
                    <a:pt x="3316" y="2081"/>
                    <a:pt x="3463" y="2149"/>
                    <a:pt x="3419" y="2187"/>
                  </a:cubicBezTo>
                  <a:cubicBezTo>
                    <a:pt x="3375" y="2226"/>
                    <a:pt x="3490" y="2255"/>
                    <a:pt x="3546" y="2258"/>
                  </a:cubicBezTo>
                  <a:cubicBezTo>
                    <a:pt x="3602" y="2261"/>
                    <a:pt x="3801" y="2304"/>
                    <a:pt x="3806" y="2258"/>
                  </a:cubicBezTo>
                  <a:cubicBezTo>
                    <a:pt x="3809" y="2229"/>
                    <a:pt x="3732" y="2202"/>
                    <a:pt x="3670" y="2137"/>
                  </a:cubicBezTo>
                  <a:cubicBezTo>
                    <a:pt x="3608" y="2072"/>
                    <a:pt x="3564" y="1966"/>
                    <a:pt x="3635" y="1922"/>
                  </a:cubicBezTo>
                  <a:cubicBezTo>
                    <a:pt x="3705" y="1877"/>
                    <a:pt x="3643" y="1857"/>
                    <a:pt x="3714" y="1806"/>
                  </a:cubicBezTo>
                  <a:cubicBezTo>
                    <a:pt x="3785" y="1756"/>
                    <a:pt x="3744" y="1709"/>
                    <a:pt x="3803" y="1703"/>
                  </a:cubicBezTo>
                  <a:cubicBezTo>
                    <a:pt x="3862" y="1697"/>
                    <a:pt x="3797" y="1644"/>
                    <a:pt x="3856" y="1635"/>
                  </a:cubicBezTo>
                  <a:cubicBezTo>
                    <a:pt x="3915" y="1626"/>
                    <a:pt x="3927" y="1561"/>
                    <a:pt x="3918" y="1538"/>
                  </a:cubicBezTo>
                  <a:cubicBezTo>
                    <a:pt x="3909" y="1514"/>
                    <a:pt x="3980" y="1541"/>
                    <a:pt x="4012" y="1505"/>
                  </a:cubicBezTo>
                  <a:cubicBezTo>
                    <a:pt x="4045" y="1470"/>
                    <a:pt x="4122" y="1494"/>
                    <a:pt x="4145" y="1443"/>
                  </a:cubicBezTo>
                  <a:cubicBezTo>
                    <a:pt x="4169" y="1393"/>
                    <a:pt x="4508" y="1278"/>
                    <a:pt x="4700" y="1234"/>
                  </a:cubicBezTo>
                  <a:cubicBezTo>
                    <a:pt x="4892" y="1190"/>
                    <a:pt x="5025" y="1110"/>
                    <a:pt x="4957" y="1057"/>
                  </a:cubicBezTo>
                  <a:cubicBezTo>
                    <a:pt x="4889" y="1004"/>
                    <a:pt x="4697" y="1077"/>
                    <a:pt x="4650" y="1116"/>
                  </a:cubicBezTo>
                  <a:cubicBezTo>
                    <a:pt x="4603" y="1154"/>
                    <a:pt x="4535" y="1128"/>
                    <a:pt x="4488" y="1154"/>
                  </a:cubicBezTo>
                  <a:cubicBezTo>
                    <a:pt x="4440" y="1181"/>
                    <a:pt x="4340" y="1204"/>
                    <a:pt x="4290" y="1172"/>
                  </a:cubicBezTo>
                  <a:cubicBezTo>
                    <a:pt x="4240" y="1139"/>
                    <a:pt x="4181" y="1210"/>
                    <a:pt x="4142" y="1207"/>
                  </a:cubicBezTo>
                  <a:cubicBezTo>
                    <a:pt x="4104" y="1204"/>
                    <a:pt x="4060" y="1246"/>
                    <a:pt x="4018" y="1243"/>
                  </a:cubicBezTo>
                  <a:cubicBezTo>
                    <a:pt x="3977" y="1240"/>
                    <a:pt x="3894" y="1275"/>
                    <a:pt x="3888" y="1299"/>
                  </a:cubicBezTo>
                  <a:cubicBezTo>
                    <a:pt x="3882" y="1322"/>
                    <a:pt x="3812" y="1317"/>
                    <a:pt x="3812" y="1346"/>
                  </a:cubicBezTo>
                  <a:cubicBezTo>
                    <a:pt x="3812" y="1376"/>
                    <a:pt x="3756" y="1402"/>
                    <a:pt x="3726" y="1376"/>
                  </a:cubicBezTo>
                  <a:cubicBezTo>
                    <a:pt x="3697" y="1349"/>
                    <a:pt x="3661" y="1405"/>
                    <a:pt x="3702" y="1443"/>
                  </a:cubicBezTo>
                  <a:cubicBezTo>
                    <a:pt x="3744" y="1482"/>
                    <a:pt x="3626" y="1485"/>
                    <a:pt x="3646" y="1508"/>
                  </a:cubicBezTo>
                  <a:cubicBezTo>
                    <a:pt x="3667" y="1532"/>
                    <a:pt x="3602" y="1547"/>
                    <a:pt x="3617" y="1573"/>
                  </a:cubicBezTo>
                  <a:cubicBezTo>
                    <a:pt x="3632" y="1600"/>
                    <a:pt x="3575" y="1609"/>
                    <a:pt x="3531" y="1618"/>
                  </a:cubicBezTo>
                  <a:cubicBezTo>
                    <a:pt x="3487" y="1626"/>
                    <a:pt x="3463" y="1685"/>
                    <a:pt x="3519" y="1688"/>
                  </a:cubicBezTo>
                  <a:cubicBezTo>
                    <a:pt x="3576" y="1691"/>
                    <a:pt x="3487" y="1700"/>
                    <a:pt x="3493" y="1745"/>
                  </a:cubicBezTo>
                  <a:cubicBezTo>
                    <a:pt x="3499" y="1789"/>
                    <a:pt x="3401" y="1759"/>
                    <a:pt x="3404" y="178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3" name="Freeform 160">
              <a:extLst>
                <a:ext uri="{FF2B5EF4-FFF2-40B4-BE49-F238E27FC236}">
                  <a16:creationId xmlns:a16="http://schemas.microsoft.com/office/drawing/2014/main" id="{DAC6BB23-25AD-85D9-997B-F8A49FD1B060}"/>
                </a:ext>
              </a:extLst>
            </p:cNvPr>
            <p:cNvSpPr>
              <a:spLocks/>
            </p:cNvSpPr>
            <p:nvPr/>
          </p:nvSpPr>
          <p:spPr bwMode="auto">
            <a:xfrm>
              <a:off x="6186681" y="4225749"/>
              <a:ext cx="638553" cy="670944"/>
            </a:xfrm>
            <a:custGeom>
              <a:avLst/>
              <a:gdLst>
                <a:gd name="T0" fmla="*/ 1631 w 1830"/>
                <a:gd name="T1" fmla="*/ 900 h 1922"/>
                <a:gd name="T2" fmla="*/ 1635 w 1830"/>
                <a:gd name="T3" fmla="*/ 833 h 1922"/>
                <a:gd name="T4" fmla="*/ 1609 w 1830"/>
                <a:gd name="T5" fmla="*/ 802 h 1922"/>
                <a:gd name="T6" fmla="*/ 1651 w 1830"/>
                <a:gd name="T7" fmla="*/ 709 h 1922"/>
                <a:gd name="T8" fmla="*/ 1680 w 1830"/>
                <a:gd name="T9" fmla="*/ 627 h 1922"/>
                <a:gd name="T10" fmla="*/ 1722 w 1830"/>
                <a:gd name="T11" fmla="*/ 470 h 1922"/>
                <a:gd name="T12" fmla="*/ 1801 w 1830"/>
                <a:gd name="T13" fmla="*/ 386 h 1922"/>
                <a:gd name="T14" fmla="*/ 1797 w 1830"/>
                <a:gd name="T15" fmla="*/ 286 h 1922"/>
                <a:gd name="T16" fmla="*/ 1807 w 1830"/>
                <a:gd name="T17" fmla="*/ 200 h 1922"/>
                <a:gd name="T18" fmla="*/ 1642 w 1830"/>
                <a:gd name="T19" fmla="*/ 115 h 1922"/>
                <a:gd name="T20" fmla="*/ 1525 w 1830"/>
                <a:gd name="T21" fmla="*/ 109 h 1922"/>
                <a:gd name="T22" fmla="*/ 1456 w 1830"/>
                <a:gd name="T23" fmla="*/ 33 h 1922"/>
                <a:gd name="T24" fmla="*/ 1384 w 1830"/>
                <a:gd name="T25" fmla="*/ 49 h 1922"/>
                <a:gd name="T26" fmla="*/ 1193 w 1830"/>
                <a:gd name="T27" fmla="*/ 49 h 1922"/>
                <a:gd name="T28" fmla="*/ 1008 w 1830"/>
                <a:gd name="T29" fmla="*/ 80 h 1922"/>
                <a:gd name="T30" fmla="*/ 787 w 1830"/>
                <a:gd name="T31" fmla="*/ 111 h 1922"/>
                <a:gd name="T32" fmla="*/ 602 w 1830"/>
                <a:gd name="T33" fmla="*/ 136 h 1922"/>
                <a:gd name="T34" fmla="*/ 587 w 1830"/>
                <a:gd name="T35" fmla="*/ 306 h 1922"/>
                <a:gd name="T36" fmla="*/ 476 w 1830"/>
                <a:gd name="T37" fmla="*/ 621 h 1922"/>
                <a:gd name="T38" fmla="*/ 384 w 1830"/>
                <a:gd name="T39" fmla="*/ 898 h 1922"/>
                <a:gd name="T40" fmla="*/ 285 w 1830"/>
                <a:gd name="T41" fmla="*/ 1028 h 1922"/>
                <a:gd name="T42" fmla="*/ 161 w 1830"/>
                <a:gd name="T43" fmla="*/ 1028 h 1922"/>
                <a:gd name="T44" fmla="*/ 0 w 1830"/>
                <a:gd name="T45" fmla="*/ 1071 h 1922"/>
                <a:gd name="T46" fmla="*/ 38 w 1830"/>
                <a:gd name="T47" fmla="*/ 1192 h 1922"/>
                <a:gd name="T48" fmla="*/ 418 w 1830"/>
                <a:gd name="T49" fmla="*/ 1161 h 1922"/>
                <a:gd name="T50" fmla="*/ 475 w 1830"/>
                <a:gd name="T51" fmla="*/ 1320 h 1922"/>
                <a:gd name="T52" fmla="*/ 675 w 1830"/>
                <a:gd name="T53" fmla="*/ 1364 h 1922"/>
                <a:gd name="T54" fmla="*/ 794 w 1830"/>
                <a:gd name="T55" fmla="*/ 1276 h 1922"/>
                <a:gd name="T56" fmla="*/ 909 w 1830"/>
                <a:gd name="T57" fmla="*/ 1311 h 1922"/>
                <a:gd name="T58" fmla="*/ 914 w 1830"/>
                <a:gd name="T59" fmla="*/ 1533 h 1922"/>
                <a:gd name="T60" fmla="*/ 962 w 1830"/>
                <a:gd name="T61" fmla="*/ 1692 h 1922"/>
                <a:gd name="T62" fmla="*/ 1104 w 1830"/>
                <a:gd name="T63" fmla="*/ 1657 h 1922"/>
                <a:gd name="T64" fmla="*/ 1157 w 1830"/>
                <a:gd name="T65" fmla="*/ 1683 h 1922"/>
                <a:gd name="T66" fmla="*/ 1246 w 1830"/>
                <a:gd name="T67" fmla="*/ 1701 h 1922"/>
                <a:gd name="T68" fmla="*/ 1361 w 1830"/>
                <a:gd name="T69" fmla="*/ 1776 h 1922"/>
                <a:gd name="T70" fmla="*/ 1441 w 1830"/>
                <a:gd name="T71" fmla="*/ 1745 h 1922"/>
                <a:gd name="T72" fmla="*/ 1569 w 1830"/>
                <a:gd name="T73" fmla="*/ 1820 h 1922"/>
                <a:gd name="T74" fmla="*/ 1680 w 1830"/>
                <a:gd name="T75" fmla="*/ 1905 h 1922"/>
                <a:gd name="T76" fmla="*/ 1684 w 1830"/>
                <a:gd name="T77" fmla="*/ 1789 h 1922"/>
                <a:gd name="T78" fmla="*/ 1551 w 1830"/>
                <a:gd name="T79" fmla="*/ 1732 h 1922"/>
                <a:gd name="T80" fmla="*/ 1578 w 1830"/>
                <a:gd name="T81" fmla="*/ 1528 h 1922"/>
                <a:gd name="T82" fmla="*/ 1618 w 1830"/>
                <a:gd name="T83" fmla="*/ 1409 h 1922"/>
                <a:gd name="T84" fmla="*/ 1741 w 1830"/>
                <a:gd name="T85" fmla="*/ 1387 h 1922"/>
                <a:gd name="T86" fmla="*/ 1675 w 1830"/>
                <a:gd name="T87" fmla="*/ 126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0" h="1922">
                  <a:moveTo>
                    <a:pt x="1675" y="1269"/>
                  </a:moveTo>
                  <a:cubicBezTo>
                    <a:pt x="1626" y="1243"/>
                    <a:pt x="1606" y="908"/>
                    <a:pt x="1631" y="900"/>
                  </a:cubicBezTo>
                  <a:cubicBezTo>
                    <a:pt x="1634" y="898"/>
                    <a:pt x="1637" y="902"/>
                    <a:pt x="1640" y="909"/>
                  </a:cubicBezTo>
                  <a:cubicBezTo>
                    <a:pt x="1635" y="833"/>
                    <a:pt x="1635" y="833"/>
                    <a:pt x="1635" y="833"/>
                  </a:cubicBezTo>
                  <a:cubicBezTo>
                    <a:pt x="1635" y="833"/>
                    <a:pt x="1632" y="833"/>
                    <a:pt x="1629" y="831"/>
                  </a:cubicBezTo>
                  <a:cubicBezTo>
                    <a:pt x="1621" y="828"/>
                    <a:pt x="1609" y="820"/>
                    <a:pt x="1609" y="802"/>
                  </a:cubicBezTo>
                  <a:cubicBezTo>
                    <a:pt x="1609" y="776"/>
                    <a:pt x="1631" y="773"/>
                    <a:pt x="1631" y="773"/>
                  </a:cubicBezTo>
                  <a:cubicBezTo>
                    <a:pt x="1631" y="773"/>
                    <a:pt x="1626" y="718"/>
                    <a:pt x="1651" y="709"/>
                  </a:cubicBezTo>
                  <a:cubicBezTo>
                    <a:pt x="1656" y="708"/>
                    <a:pt x="1660" y="704"/>
                    <a:pt x="1663" y="700"/>
                  </a:cubicBezTo>
                  <a:cubicBezTo>
                    <a:pt x="1677" y="683"/>
                    <a:pt x="1680" y="650"/>
                    <a:pt x="1680" y="627"/>
                  </a:cubicBezTo>
                  <a:cubicBezTo>
                    <a:pt x="1680" y="599"/>
                    <a:pt x="1686" y="565"/>
                    <a:pt x="1697" y="541"/>
                  </a:cubicBezTo>
                  <a:cubicBezTo>
                    <a:pt x="1708" y="517"/>
                    <a:pt x="1704" y="483"/>
                    <a:pt x="1722" y="470"/>
                  </a:cubicBezTo>
                  <a:cubicBezTo>
                    <a:pt x="1739" y="457"/>
                    <a:pt x="1737" y="421"/>
                    <a:pt x="1759" y="415"/>
                  </a:cubicBezTo>
                  <a:cubicBezTo>
                    <a:pt x="1781" y="408"/>
                    <a:pt x="1799" y="399"/>
                    <a:pt x="1801" y="386"/>
                  </a:cubicBezTo>
                  <a:cubicBezTo>
                    <a:pt x="1804" y="373"/>
                    <a:pt x="1830" y="355"/>
                    <a:pt x="1830" y="335"/>
                  </a:cubicBezTo>
                  <a:cubicBezTo>
                    <a:pt x="1830" y="315"/>
                    <a:pt x="1797" y="311"/>
                    <a:pt x="1797" y="286"/>
                  </a:cubicBezTo>
                  <a:cubicBezTo>
                    <a:pt x="1797" y="262"/>
                    <a:pt x="1806" y="200"/>
                    <a:pt x="1806" y="200"/>
                  </a:cubicBezTo>
                  <a:cubicBezTo>
                    <a:pt x="1806" y="200"/>
                    <a:pt x="1807" y="200"/>
                    <a:pt x="1807" y="200"/>
                  </a:cubicBezTo>
                  <a:cubicBezTo>
                    <a:pt x="1759" y="156"/>
                    <a:pt x="1704" y="111"/>
                    <a:pt x="1692" y="102"/>
                  </a:cubicBezTo>
                  <a:cubicBezTo>
                    <a:pt x="1673" y="90"/>
                    <a:pt x="1642" y="115"/>
                    <a:pt x="1642" y="115"/>
                  </a:cubicBezTo>
                  <a:cubicBezTo>
                    <a:pt x="1642" y="115"/>
                    <a:pt x="1612" y="84"/>
                    <a:pt x="1587" y="109"/>
                  </a:cubicBezTo>
                  <a:cubicBezTo>
                    <a:pt x="1562" y="133"/>
                    <a:pt x="1525" y="109"/>
                    <a:pt x="1525" y="109"/>
                  </a:cubicBezTo>
                  <a:cubicBezTo>
                    <a:pt x="1525" y="109"/>
                    <a:pt x="1494" y="90"/>
                    <a:pt x="1482" y="59"/>
                  </a:cubicBezTo>
                  <a:cubicBezTo>
                    <a:pt x="1477" y="47"/>
                    <a:pt x="1468" y="39"/>
                    <a:pt x="1456" y="33"/>
                  </a:cubicBezTo>
                  <a:cubicBezTo>
                    <a:pt x="1458" y="37"/>
                    <a:pt x="1458" y="37"/>
                    <a:pt x="1458" y="37"/>
                  </a:cubicBezTo>
                  <a:cubicBezTo>
                    <a:pt x="1384" y="49"/>
                    <a:pt x="1384" y="49"/>
                    <a:pt x="1384" y="49"/>
                  </a:cubicBezTo>
                  <a:cubicBezTo>
                    <a:pt x="1384" y="49"/>
                    <a:pt x="1292" y="0"/>
                    <a:pt x="1273" y="37"/>
                  </a:cubicBezTo>
                  <a:cubicBezTo>
                    <a:pt x="1255" y="74"/>
                    <a:pt x="1236" y="49"/>
                    <a:pt x="1193" y="49"/>
                  </a:cubicBezTo>
                  <a:cubicBezTo>
                    <a:pt x="1150" y="49"/>
                    <a:pt x="1113" y="68"/>
                    <a:pt x="1088" y="80"/>
                  </a:cubicBezTo>
                  <a:cubicBezTo>
                    <a:pt x="1064" y="93"/>
                    <a:pt x="1027" y="68"/>
                    <a:pt x="1008" y="80"/>
                  </a:cubicBezTo>
                  <a:cubicBezTo>
                    <a:pt x="990" y="93"/>
                    <a:pt x="978" y="148"/>
                    <a:pt x="978" y="148"/>
                  </a:cubicBezTo>
                  <a:cubicBezTo>
                    <a:pt x="787" y="111"/>
                    <a:pt x="787" y="111"/>
                    <a:pt x="787" y="111"/>
                  </a:cubicBezTo>
                  <a:cubicBezTo>
                    <a:pt x="787" y="111"/>
                    <a:pt x="750" y="55"/>
                    <a:pt x="707" y="55"/>
                  </a:cubicBezTo>
                  <a:cubicBezTo>
                    <a:pt x="664" y="55"/>
                    <a:pt x="602" y="136"/>
                    <a:pt x="602" y="136"/>
                  </a:cubicBezTo>
                  <a:cubicBezTo>
                    <a:pt x="602" y="202"/>
                    <a:pt x="602" y="202"/>
                    <a:pt x="602" y="202"/>
                  </a:cubicBezTo>
                  <a:cubicBezTo>
                    <a:pt x="610" y="243"/>
                    <a:pt x="600" y="285"/>
                    <a:pt x="587" y="306"/>
                  </a:cubicBezTo>
                  <a:cubicBezTo>
                    <a:pt x="569" y="337"/>
                    <a:pt x="550" y="349"/>
                    <a:pt x="550" y="411"/>
                  </a:cubicBezTo>
                  <a:cubicBezTo>
                    <a:pt x="550" y="473"/>
                    <a:pt x="476" y="571"/>
                    <a:pt x="476" y="621"/>
                  </a:cubicBezTo>
                  <a:cubicBezTo>
                    <a:pt x="476" y="670"/>
                    <a:pt x="390" y="701"/>
                    <a:pt x="390" y="732"/>
                  </a:cubicBezTo>
                  <a:cubicBezTo>
                    <a:pt x="390" y="763"/>
                    <a:pt x="384" y="830"/>
                    <a:pt x="384" y="898"/>
                  </a:cubicBezTo>
                  <a:cubicBezTo>
                    <a:pt x="384" y="966"/>
                    <a:pt x="347" y="911"/>
                    <a:pt x="347" y="972"/>
                  </a:cubicBezTo>
                  <a:cubicBezTo>
                    <a:pt x="347" y="1034"/>
                    <a:pt x="316" y="997"/>
                    <a:pt x="285" y="1028"/>
                  </a:cubicBezTo>
                  <a:cubicBezTo>
                    <a:pt x="254" y="1059"/>
                    <a:pt x="242" y="1065"/>
                    <a:pt x="242" y="1034"/>
                  </a:cubicBezTo>
                  <a:cubicBezTo>
                    <a:pt x="242" y="1003"/>
                    <a:pt x="199" y="997"/>
                    <a:pt x="161" y="1028"/>
                  </a:cubicBezTo>
                  <a:cubicBezTo>
                    <a:pt x="124" y="1059"/>
                    <a:pt x="112" y="1028"/>
                    <a:pt x="94" y="1022"/>
                  </a:cubicBezTo>
                  <a:cubicBezTo>
                    <a:pt x="83" y="1018"/>
                    <a:pt x="41" y="1043"/>
                    <a:pt x="0" y="1071"/>
                  </a:cubicBezTo>
                  <a:cubicBezTo>
                    <a:pt x="19" y="1109"/>
                    <a:pt x="28" y="1148"/>
                    <a:pt x="36" y="1181"/>
                  </a:cubicBezTo>
                  <a:cubicBezTo>
                    <a:pt x="36" y="1185"/>
                    <a:pt x="37" y="1188"/>
                    <a:pt x="38" y="1192"/>
                  </a:cubicBezTo>
                  <a:cubicBezTo>
                    <a:pt x="60" y="1176"/>
                    <a:pt x="82" y="1163"/>
                    <a:pt x="95" y="1161"/>
                  </a:cubicBezTo>
                  <a:cubicBezTo>
                    <a:pt x="126" y="1156"/>
                    <a:pt x="418" y="1161"/>
                    <a:pt x="418" y="1161"/>
                  </a:cubicBezTo>
                  <a:cubicBezTo>
                    <a:pt x="418" y="1161"/>
                    <a:pt x="444" y="1205"/>
                    <a:pt x="435" y="1245"/>
                  </a:cubicBezTo>
                  <a:cubicBezTo>
                    <a:pt x="427" y="1285"/>
                    <a:pt x="453" y="1267"/>
                    <a:pt x="475" y="1320"/>
                  </a:cubicBezTo>
                  <a:cubicBezTo>
                    <a:pt x="498" y="1373"/>
                    <a:pt x="515" y="1395"/>
                    <a:pt x="559" y="1382"/>
                  </a:cubicBezTo>
                  <a:cubicBezTo>
                    <a:pt x="604" y="1369"/>
                    <a:pt x="657" y="1360"/>
                    <a:pt x="675" y="1364"/>
                  </a:cubicBezTo>
                  <a:cubicBezTo>
                    <a:pt x="692" y="1369"/>
                    <a:pt x="688" y="1289"/>
                    <a:pt x="714" y="1276"/>
                  </a:cubicBezTo>
                  <a:cubicBezTo>
                    <a:pt x="741" y="1263"/>
                    <a:pt x="794" y="1276"/>
                    <a:pt x="794" y="1276"/>
                  </a:cubicBezTo>
                  <a:cubicBezTo>
                    <a:pt x="794" y="1276"/>
                    <a:pt x="799" y="1298"/>
                    <a:pt x="843" y="1298"/>
                  </a:cubicBezTo>
                  <a:cubicBezTo>
                    <a:pt x="887" y="1298"/>
                    <a:pt x="909" y="1280"/>
                    <a:pt x="909" y="1311"/>
                  </a:cubicBezTo>
                  <a:cubicBezTo>
                    <a:pt x="909" y="1342"/>
                    <a:pt x="914" y="1378"/>
                    <a:pt x="927" y="1391"/>
                  </a:cubicBezTo>
                  <a:cubicBezTo>
                    <a:pt x="940" y="1404"/>
                    <a:pt x="892" y="1515"/>
                    <a:pt x="914" y="1533"/>
                  </a:cubicBezTo>
                  <a:cubicBezTo>
                    <a:pt x="936" y="1550"/>
                    <a:pt x="967" y="1590"/>
                    <a:pt x="962" y="1612"/>
                  </a:cubicBezTo>
                  <a:cubicBezTo>
                    <a:pt x="958" y="1634"/>
                    <a:pt x="945" y="1688"/>
                    <a:pt x="962" y="1692"/>
                  </a:cubicBezTo>
                  <a:cubicBezTo>
                    <a:pt x="980" y="1697"/>
                    <a:pt x="984" y="1665"/>
                    <a:pt x="1015" y="1665"/>
                  </a:cubicBezTo>
                  <a:cubicBezTo>
                    <a:pt x="1046" y="1665"/>
                    <a:pt x="1073" y="1670"/>
                    <a:pt x="1104" y="1657"/>
                  </a:cubicBezTo>
                  <a:cubicBezTo>
                    <a:pt x="1114" y="1652"/>
                    <a:pt x="1123" y="1654"/>
                    <a:pt x="1131" y="1658"/>
                  </a:cubicBezTo>
                  <a:cubicBezTo>
                    <a:pt x="1147" y="1665"/>
                    <a:pt x="1157" y="1683"/>
                    <a:pt x="1157" y="1683"/>
                  </a:cubicBezTo>
                  <a:cubicBezTo>
                    <a:pt x="1157" y="1683"/>
                    <a:pt x="1166" y="1714"/>
                    <a:pt x="1184" y="1705"/>
                  </a:cubicBezTo>
                  <a:cubicBezTo>
                    <a:pt x="1201" y="1697"/>
                    <a:pt x="1250" y="1683"/>
                    <a:pt x="1246" y="1701"/>
                  </a:cubicBezTo>
                  <a:cubicBezTo>
                    <a:pt x="1241" y="1719"/>
                    <a:pt x="1259" y="1758"/>
                    <a:pt x="1277" y="1750"/>
                  </a:cubicBezTo>
                  <a:cubicBezTo>
                    <a:pt x="1294" y="1741"/>
                    <a:pt x="1339" y="1776"/>
                    <a:pt x="1361" y="1776"/>
                  </a:cubicBezTo>
                  <a:cubicBezTo>
                    <a:pt x="1383" y="1776"/>
                    <a:pt x="1405" y="1776"/>
                    <a:pt x="1405" y="1763"/>
                  </a:cubicBezTo>
                  <a:cubicBezTo>
                    <a:pt x="1405" y="1750"/>
                    <a:pt x="1432" y="1727"/>
                    <a:pt x="1441" y="1745"/>
                  </a:cubicBezTo>
                  <a:cubicBezTo>
                    <a:pt x="1449" y="1763"/>
                    <a:pt x="1472" y="1803"/>
                    <a:pt x="1494" y="1803"/>
                  </a:cubicBezTo>
                  <a:cubicBezTo>
                    <a:pt x="1516" y="1803"/>
                    <a:pt x="1569" y="1803"/>
                    <a:pt x="1569" y="1820"/>
                  </a:cubicBezTo>
                  <a:cubicBezTo>
                    <a:pt x="1569" y="1838"/>
                    <a:pt x="1587" y="1887"/>
                    <a:pt x="1609" y="1905"/>
                  </a:cubicBezTo>
                  <a:cubicBezTo>
                    <a:pt x="1631" y="1922"/>
                    <a:pt x="1680" y="1905"/>
                    <a:pt x="1680" y="1905"/>
                  </a:cubicBezTo>
                  <a:cubicBezTo>
                    <a:pt x="1680" y="1905"/>
                    <a:pt x="1697" y="1891"/>
                    <a:pt x="1697" y="1860"/>
                  </a:cubicBezTo>
                  <a:cubicBezTo>
                    <a:pt x="1697" y="1829"/>
                    <a:pt x="1697" y="1789"/>
                    <a:pt x="1684" y="1789"/>
                  </a:cubicBezTo>
                  <a:cubicBezTo>
                    <a:pt x="1671" y="1789"/>
                    <a:pt x="1649" y="1820"/>
                    <a:pt x="1618" y="1812"/>
                  </a:cubicBezTo>
                  <a:cubicBezTo>
                    <a:pt x="1587" y="1803"/>
                    <a:pt x="1564" y="1741"/>
                    <a:pt x="1551" y="1732"/>
                  </a:cubicBezTo>
                  <a:cubicBezTo>
                    <a:pt x="1538" y="1723"/>
                    <a:pt x="1573" y="1665"/>
                    <a:pt x="1573" y="1639"/>
                  </a:cubicBezTo>
                  <a:cubicBezTo>
                    <a:pt x="1573" y="1612"/>
                    <a:pt x="1595" y="1537"/>
                    <a:pt x="1578" y="1528"/>
                  </a:cubicBezTo>
                  <a:cubicBezTo>
                    <a:pt x="1560" y="1519"/>
                    <a:pt x="1569" y="1493"/>
                    <a:pt x="1591" y="1475"/>
                  </a:cubicBezTo>
                  <a:cubicBezTo>
                    <a:pt x="1613" y="1457"/>
                    <a:pt x="1582" y="1409"/>
                    <a:pt x="1618" y="1409"/>
                  </a:cubicBezTo>
                  <a:cubicBezTo>
                    <a:pt x="1651" y="1409"/>
                    <a:pt x="1718" y="1412"/>
                    <a:pt x="1738" y="1391"/>
                  </a:cubicBezTo>
                  <a:cubicBezTo>
                    <a:pt x="1739" y="1389"/>
                    <a:pt x="1741" y="1388"/>
                    <a:pt x="1741" y="1387"/>
                  </a:cubicBezTo>
                  <a:cubicBezTo>
                    <a:pt x="1744" y="1382"/>
                    <a:pt x="1746" y="1376"/>
                    <a:pt x="1748" y="1371"/>
                  </a:cubicBezTo>
                  <a:cubicBezTo>
                    <a:pt x="1725" y="1334"/>
                    <a:pt x="1703" y="1284"/>
                    <a:pt x="1675" y="126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4" name="Freeform 161">
              <a:extLst>
                <a:ext uri="{FF2B5EF4-FFF2-40B4-BE49-F238E27FC236}">
                  <a16:creationId xmlns:a16="http://schemas.microsoft.com/office/drawing/2014/main" id="{C525AA18-6284-216B-3DB4-5FF946D5E1C6}"/>
                </a:ext>
              </a:extLst>
            </p:cNvPr>
            <p:cNvSpPr>
              <a:spLocks/>
            </p:cNvSpPr>
            <p:nvPr/>
          </p:nvSpPr>
          <p:spPr bwMode="auto">
            <a:xfrm>
              <a:off x="6754669" y="4505693"/>
              <a:ext cx="56683" cy="72878"/>
            </a:xfrm>
            <a:custGeom>
              <a:avLst/>
              <a:gdLst>
                <a:gd name="T0" fmla="*/ 11 w 160"/>
                <a:gd name="T1" fmla="*/ 107 h 211"/>
                <a:gd name="T2" fmla="*/ 36 w 160"/>
                <a:gd name="T3" fmla="*/ 211 h 211"/>
                <a:gd name="T4" fmla="*/ 79 w 160"/>
                <a:gd name="T5" fmla="*/ 185 h 211"/>
                <a:gd name="T6" fmla="*/ 160 w 160"/>
                <a:gd name="T7" fmla="*/ 68 h 211"/>
                <a:gd name="T8" fmla="*/ 135 w 160"/>
                <a:gd name="T9" fmla="*/ 53 h 211"/>
                <a:gd name="T10" fmla="*/ 131 w 160"/>
                <a:gd name="T11" fmla="*/ 0 h 211"/>
                <a:gd name="T12" fmla="*/ 84 w 160"/>
                <a:gd name="T13" fmla="*/ 2 h 211"/>
                <a:gd name="T14" fmla="*/ 33 w 160"/>
                <a:gd name="T15" fmla="*/ 32 h 211"/>
                <a:gd name="T16" fmla="*/ 0 w 160"/>
                <a:gd name="T17" fmla="*/ 29 h 211"/>
                <a:gd name="T18" fmla="*/ 6 w 160"/>
                <a:gd name="T19" fmla="*/ 31 h 211"/>
                <a:gd name="T20" fmla="*/ 11 w 160"/>
                <a:gd name="T21" fmla="*/ 10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211">
                  <a:moveTo>
                    <a:pt x="11" y="107"/>
                  </a:moveTo>
                  <a:cubicBezTo>
                    <a:pt x="19" y="125"/>
                    <a:pt x="27" y="165"/>
                    <a:pt x="36" y="211"/>
                  </a:cubicBezTo>
                  <a:cubicBezTo>
                    <a:pt x="56" y="198"/>
                    <a:pt x="72" y="188"/>
                    <a:pt x="79" y="185"/>
                  </a:cubicBezTo>
                  <a:cubicBezTo>
                    <a:pt x="104" y="175"/>
                    <a:pt x="160" y="68"/>
                    <a:pt x="160" y="68"/>
                  </a:cubicBezTo>
                  <a:cubicBezTo>
                    <a:pt x="135" y="53"/>
                    <a:pt x="135" y="53"/>
                    <a:pt x="135" y="53"/>
                  </a:cubicBezTo>
                  <a:cubicBezTo>
                    <a:pt x="135" y="53"/>
                    <a:pt x="138" y="30"/>
                    <a:pt x="131" y="0"/>
                  </a:cubicBezTo>
                  <a:cubicBezTo>
                    <a:pt x="108" y="3"/>
                    <a:pt x="84" y="2"/>
                    <a:pt x="84" y="2"/>
                  </a:cubicBezTo>
                  <a:cubicBezTo>
                    <a:pt x="84" y="2"/>
                    <a:pt x="89" y="42"/>
                    <a:pt x="33" y="32"/>
                  </a:cubicBezTo>
                  <a:cubicBezTo>
                    <a:pt x="24" y="31"/>
                    <a:pt x="12" y="30"/>
                    <a:pt x="0" y="29"/>
                  </a:cubicBezTo>
                  <a:cubicBezTo>
                    <a:pt x="3" y="31"/>
                    <a:pt x="6" y="31"/>
                    <a:pt x="6" y="31"/>
                  </a:cubicBezTo>
                  <a:lnTo>
                    <a:pt x="11" y="107"/>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5" name="Freeform 162">
              <a:extLst>
                <a:ext uri="{FF2B5EF4-FFF2-40B4-BE49-F238E27FC236}">
                  <a16:creationId xmlns:a16="http://schemas.microsoft.com/office/drawing/2014/main" id="{4473E012-AB33-F693-73CA-761AEA093635}"/>
                </a:ext>
              </a:extLst>
            </p:cNvPr>
            <p:cNvSpPr>
              <a:spLocks/>
            </p:cNvSpPr>
            <p:nvPr/>
          </p:nvSpPr>
          <p:spPr bwMode="auto">
            <a:xfrm>
              <a:off x="6790532" y="4792580"/>
              <a:ext cx="371333" cy="596908"/>
            </a:xfrm>
            <a:custGeom>
              <a:avLst/>
              <a:gdLst>
                <a:gd name="T0" fmla="*/ 1055 w 1065"/>
                <a:gd name="T1" fmla="*/ 438 h 1711"/>
                <a:gd name="T2" fmla="*/ 1030 w 1065"/>
                <a:gd name="T3" fmla="*/ 243 h 1711"/>
                <a:gd name="T4" fmla="*/ 1021 w 1065"/>
                <a:gd name="T5" fmla="*/ 4 h 1711"/>
                <a:gd name="T6" fmla="*/ 1021 w 1065"/>
                <a:gd name="T7" fmla="*/ 0 h 1711"/>
                <a:gd name="T8" fmla="*/ 915 w 1065"/>
                <a:gd name="T9" fmla="*/ 57 h 1711"/>
                <a:gd name="T10" fmla="*/ 844 w 1065"/>
                <a:gd name="T11" fmla="*/ 75 h 1711"/>
                <a:gd name="T12" fmla="*/ 785 w 1065"/>
                <a:gd name="T13" fmla="*/ 72 h 1711"/>
                <a:gd name="T14" fmla="*/ 752 w 1065"/>
                <a:gd name="T15" fmla="*/ 110 h 1711"/>
                <a:gd name="T16" fmla="*/ 693 w 1065"/>
                <a:gd name="T17" fmla="*/ 116 h 1711"/>
                <a:gd name="T18" fmla="*/ 608 w 1065"/>
                <a:gd name="T19" fmla="*/ 128 h 1711"/>
                <a:gd name="T20" fmla="*/ 575 w 1065"/>
                <a:gd name="T21" fmla="*/ 99 h 1711"/>
                <a:gd name="T22" fmla="*/ 516 w 1065"/>
                <a:gd name="T23" fmla="*/ 110 h 1711"/>
                <a:gd name="T24" fmla="*/ 460 w 1065"/>
                <a:gd name="T25" fmla="*/ 104 h 1711"/>
                <a:gd name="T26" fmla="*/ 454 w 1065"/>
                <a:gd name="T27" fmla="*/ 139 h 1711"/>
                <a:gd name="T28" fmla="*/ 497 w 1065"/>
                <a:gd name="T29" fmla="*/ 350 h 1711"/>
                <a:gd name="T30" fmla="*/ 558 w 1065"/>
                <a:gd name="T31" fmla="*/ 408 h 1711"/>
                <a:gd name="T32" fmla="*/ 561 w 1065"/>
                <a:gd name="T33" fmla="*/ 509 h 1711"/>
                <a:gd name="T34" fmla="*/ 504 w 1065"/>
                <a:gd name="T35" fmla="*/ 574 h 1711"/>
                <a:gd name="T36" fmla="*/ 496 w 1065"/>
                <a:gd name="T37" fmla="*/ 665 h 1711"/>
                <a:gd name="T38" fmla="*/ 404 w 1065"/>
                <a:gd name="T39" fmla="*/ 544 h 1711"/>
                <a:gd name="T40" fmla="*/ 425 w 1065"/>
                <a:gd name="T41" fmla="*/ 414 h 1711"/>
                <a:gd name="T42" fmla="*/ 345 w 1065"/>
                <a:gd name="T43" fmla="*/ 402 h 1711"/>
                <a:gd name="T44" fmla="*/ 277 w 1065"/>
                <a:gd name="T45" fmla="*/ 355 h 1711"/>
                <a:gd name="T46" fmla="*/ 0 w 1065"/>
                <a:gd name="T47" fmla="*/ 456 h 1711"/>
                <a:gd name="T48" fmla="*/ 20 w 1065"/>
                <a:gd name="T49" fmla="*/ 530 h 1711"/>
                <a:gd name="T50" fmla="*/ 15 w 1065"/>
                <a:gd name="T51" fmla="*/ 530 h 1711"/>
                <a:gd name="T52" fmla="*/ 29 w 1065"/>
                <a:gd name="T53" fmla="*/ 562 h 1711"/>
                <a:gd name="T54" fmla="*/ 158 w 1065"/>
                <a:gd name="T55" fmla="*/ 593 h 1711"/>
                <a:gd name="T56" fmla="*/ 273 w 1065"/>
                <a:gd name="T57" fmla="*/ 633 h 1711"/>
                <a:gd name="T58" fmla="*/ 277 w 1065"/>
                <a:gd name="T59" fmla="*/ 788 h 1711"/>
                <a:gd name="T60" fmla="*/ 251 w 1065"/>
                <a:gd name="T61" fmla="*/ 876 h 1711"/>
                <a:gd name="T62" fmla="*/ 282 w 1065"/>
                <a:gd name="T63" fmla="*/ 952 h 1711"/>
                <a:gd name="T64" fmla="*/ 228 w 1065"/>
                <a:gd name="T65" fmla="*/ 1027 h 1711"/>
                <a:gd name="T66" fmla="*/ 202 w 1065"/>
                <a:gd name="T67" fmla="*/ 1124 h 1711"/>
                <a:gd name="T68" fmla="*/ 101 w 1065"/>
                <a:gd name="T69" fmla="*/ 1225 h 1711"/>
                <a:gd name="T70" fmla="*/ 104 w 1065"/>
                <a:gd name="T71" fmla="*/ 1228 h 1711"/>
                <a:gd name="T72" fmla="*/ 166 w 1065"/>
                <a:gd name="T73" fmla="*/ 1414 h 1711"/>
                <a:gd name="T74" fmla="*/ 175 w 1065"/>
                <a:gd name="T75" fmla="*/ 1596 h 1711"/>
                <a:gd name="T76" fmla="*/ 186 w 1065"/>
                <a:gd name="T77" fmla="*/ 1711 h 1711"/>
                <a:gd name="T78" fmla="*/ 261 w 1065"/>
                <a:gd name="T79" fmla="*/ 1705 h 1711"/>
                <a:gd name="T80" fmla="*/ 265 w 1065"/>
                <a:gd name="T81" fmla="*/ 1655 h 1711"/>
                <a:gd name="T82" fmla="*/ 226 w 1065"/>
                <a:gd name="T83" fmla="*/ 1617 h 1711"/>
                <a:gd name="T84" fmla="*/ 382 w 1065"/>
                <a:gd name="T85" fmla="*/ 1502 h 1711"/>
                <a:gd name="T86" fmla="*/ 507 w 1065"/>
                <a:gd name="T87" fmla="*/ 1424 h 1711"/>
                <a:gd name="T88" fmla="*/ 518 w 1065"/>
                <a:gd name="T89" fmla="*/ 1279 h 1711"/>
                <a:gd name="T90" fmla="*/ 500 w 1065"/>
                <a:gd name="T91" fmla="*/ 1154 h 1711"/>
                <a:gd name="T92" fmla="*/ 451 w 1065"/>
                <a:gd name="T93" fmla="*/ 1027 h 1711"/>
                <a:gd name="T94" fmla="*/ 468 w 1065"/>
                <a:gd name="T95" fmla="*/ 952 h 1711"/>
                <a:gd name="T96" fmla="*/ 513 w 1065"/>
                <a:gd name="T97" fmla="*/ 898 h 1711"/>
                <a:gd name="T98" fmla="*/ 597 w 1065"/>
                <a:gd name="T99" fmla="*/ 845 h 1711"/>
                <a:gd name="T100" fmla="*/ 702 w 1065"/>
                <a:gd name="T101" fmla="*/ 730 h 1711"/>
                <a:gd name="T102" fmla="*/ 897 w 1065"/>
                <a:gd name="T103" fmla="*/ 646 h 1711"/>
                <a:gd name="T104" fmla="*/ 1055 w 1065"/>
                <a:gd name="T105" fmla="*/ 438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5" h="1711">
                  <a:moveTo>
                    <a:pt x="1055" y="438"/>
                  </a:moveTo>
                  <a:cubicBezTo>
                    <a:pt x="1045" y="411"/>
                    <a:pt x="1024" y="292"/>
                    <a:pt x="1030" y="243"/>
                  </a:cubicBezTo>
                  <a:cubicBezTo>
                    <a:pt x="1036" y="194"/>
                    <a:pt x="1021" y="66"/>
                    <a:pt x="1021" y="4"/>
                  </a:cubicBezTo>
                  <a:cubicBezTo>
                    <a:pt x="1021" y="3"/>
                    <a:pt x="1021" y="2"/>
                    <a:pt x="1021" y="0"/>
                  </a:cubicBezTo>
                  <a:cubicBezTo>
                    <a:pt x="972" y="22"/>
                    <a:pt x="919" y="48"/>
                    <a:pt x="915" y="57"/>
                  </a:cubicBezTo>
                  <a:cubicBezTo>
                    <a:pt x="906" y="75"/>
                    <a:pt x="867" y="54"/>
                    <a:pt x="844" y="75"/>
                  </a:cubicBezTo>
                  <a:cubicBezTo>
                    <a:pt x="820" y="96"/>
                    <a:pt x="806" y="78"/>
                    <a:pt x="785" y="72"/>
                  </a:cubicBezTo>
                  <a:cubicBezTo>
                    <a:pt x="764" y="66"/>
                    <a:pt x="755" y="93"/>
                    <a:pt x="752" y="110"/>
                  </a:cubicBezTo>
                  <a:cubicBezTo>
                    <a:pt x="749" y="128"/>
                    <a:pt x="708" y="119"/>
                    <a:pt x="693" y="116"/>
                  </a:cubicBezTo>
                  <a:cubicBezTo>
                    <a:pt x="679" y="113"/>
                    <a:pt x="631" y="128"/>
                    <a:pt x="608" y="128"/>
                  </a:cubicBezTo>
                  <a:cubicBezTo>
                    <a:pt x="584" y="128"/>
                    <a:pt x="602" y="107"/>
                    <a:pt x="575" y="99"/>
                  </a:cubicBezTo>
                  <a:cubicBezTo>
                    <a:pt x="549" y="90"/>
                    <a:pt x="531" y="110"/>
                    <a:pt x="516" y="110"/>
                  </a:cubicBezTo>
                  <a:cubicBezTo>
                    <a:pt x="507" y="110"/>
                    <a:pt x="480" y="107"/>
                    <a:pt x="460" y="104"/>
                  </a:cubicBezTo>
                  <a:cubicBezTo>
                    <a:pt x="459" y="118"/>
                    <a:pt x="458" y="130"/>
                    <a:pt x="454" y="139"/>
                  </a:cubicBezTo>
                  <a:cubicBezTo>
                    <a:pt x="435" y="189"/>
                    <a:pt x="494" y="302"/>
                    <a:pt x="497" y="350"/>
                  </a:cubicBezTo>
                  <a:cubicBezTo>
                    <a:pt x="519" y="369"/>
                    <a:pt x="544" y="392"/>
                    <a:pt x="558" y="408"/>
                  </a:cubicBezTo>
                  <a:cubicBezTo>
                    <a:pt x="584" y="441"/>
                    <a:pt x="558" y="438"/>
                    <a:pt x="561" y="509"/>
                  </a:cubicBezTo>
                  <a:cubicBezTo>
                    <a:pt x="563" y="580"/>
                    <a:pt x="531" y="550"/>
                    <a:pt x="504" y="574"/>
                  </a:cubicBezTo>
                  <a:cubicBezTo>
                    <a:pt x="478" y="597"/>
                    <a:pt x="501" y="650"/>
                    <a:pt x="496" y="665"/>
                  </a:cubicBezTo>
                  <a:cubicBezTo>
                    <a:pt x="490" y="680"/>
                    <a:pt x="410" y="562"/>
                    <a:pt x="404" y="544"/>
                  </a:cubicBezTo>
                  <a:cubicBezTo>
                    <a:pt x="398" y="526"/>
                    <a:pt x="434" y="456"/>
                    <a:pt x="425" y="414"/>
                  </a:cubicBezTo>
                  <a:cubicBezTo>
                    <a:pt x="416" y="373"/>
                    <a:pt x="363" y="400"/>
                    <a:pt x="345" y="402"/>
                  </a:cubicBezTo>
                  <a:cubicBezTo>
                    <a:pt x="327" y="406"/>
                    <a:pt x="286" y="355"/>
                    <a:pt x="277" y="355"/>
                  </a:cubicBezTo>
                  <a:cubicBezTo>
                    <a:pt x="268" y="355"/>
                    <a:pt x="0" y="456"/>
                    <a:pt x="0" y="456"/>
                  </a:cubicBezTo>
                  <a:cubicBezTo>
                    <a:pt x="20" y="530"/>
                    <a:pt x="20" y="530"/>
                    <a:pt x="20" y="530"/>
                  </a:cubicBezTo>
                  <a:cubicBezTo>
                    <a:pt x="15" y="530"/>
                    <a:pt x="15" y="530"/>
                    <a:pt x="15" y="530"/>
                  </a:cubicBezTo>
                  <a:cubicBezTo>
                    <a:pt x="29" y="562"/>
                    <a:pt x="29" y="562"/>
                    <a:pt x="29" y="562"/>
                  </a:cubicBezTo>
                  <a:cubicBezTo>
                    <a:pt x="29" y="562"/>
                    <a:pt x="118" y="566"/>
                    <a:pt x="158" y="593"/>
                  </a:cubicBezTo>
                  <a:cubicBezTo>
                    <a:pt x="197" y="619"/>
                    <a:pt x="259" y="624"/>
                    <a:pt x="273" y="633"/>
                  </a:cubicBezTo>
                  <a:cubicBezTo>
                    <a:pt x="286" y="642"/>
                    <a:pt x="273" y="739"/>
                    <a:pt x="277" y="788"/>
                  </a:cubicBezTo>
                  <a:cubicBezTo>
                    <a:pt x="282" y="836"/>
                    <a:pt x="224" y="850"/>
                    <a:pt x="251" y="876"/>
                  </a:cubicBezTo>
                  <a:cubicBezTo>
                    <a:pt x="277" y="903"/>
                    <a:pt x="264" y="947"/>
                    <a:pt x="282" y="952"/>
                  </a:cubicBezTo>
                  <a:cubicBezTo>
                    <a:pt x="299" y="956"/>
                    <a:pt x="251" y="1013"/>
                    <a:pt x="228" y="1027"/>
                  </a:cubicBezTo>
                  <a:cubicBezTo>
                    <a:pt x="206" y="1040"/>
                    <a:pt x="228" y="1089"/>
                    <a:pt x="202" y="1124"/>
                  </a:cubicBezTo>
                  <a:cubicBezTo>
                    <a:pt x="185" y="1147"/>
                    <a:pt x="135" y="1191"/>
                    <a:pt x="101" y="1225"/>
                  </a:cubicBezTo>
                  <a:cubicBezTo>
                    <a:pt x="102" y="1226"/>
                    <a:pt x="104" y="1227"/>
                    <a:pt x="104" y="1228"/>
                  </a:cubicBezTo>
                  <a:cubicBezTo>
                    <a:pt x="113" y="1244"/>
                    <a:pt x="140" y="1399"/>
                    <a:pt x="166" y="1414"/>
                  </a:cubicBezTo>
                  <a:cubicBezTo>
                    <a:pt x="193" y="1430"/>
                    <a:pt x="178" y="1582"/>
                    <a:pt x="175" y="1596"/>
                  </a:cubicBezTo>
                  <a:cubicBezTo>
                    <a:pt x="173" y="1609"/>
                    <a:pt x="186" y="1711"/>
                    <a:pt x="186" y="1711"/>
                  </a:cubicBezTo>
                  <a:cubicBezTo>
                    <a:pt x="186" y="1711"/>
                    <a:pt x="226" y="1705"/>
                    <a:pt x="261" y="1705"/>
                  </a:cubicBezTo>
                  <a:cubicBezTo>
                    <a:pt x="263" y="1685"/>
                    <a:pt x="265" y="1667"/>
                    <a:pt x="265" y="1655"/>
                  </a:cubicBezTo>
                  <a:cubicBezTo>
                    <a:pt x="268" y="1608"/>
                    <a:pt x="236" y="1647"/>
                    <a:pt x="226" y="1617"/>
                  </a:cubicBezTo>
                  <a:cubicBezTo>
                    <a:pt x="215" y="1588"/>
                    <a:pt x="298" y="1533"/>
                    <a:pt x="382" y="1502"/>
                  </a:cubicBezTo>
                  <a:cubicBezTo>
                    <a:pt x="466" y="1471"/>
                    <a:pt x="499" y="1453"/>
                    <a:pt x="507" y="1424"/>
                  </a:cubicBezTo>
                  <a:cubicBezTo>
                    <a:pt x="516" y="1394"/>
                    <a:pt x="506" y="1312"/>
                    <a:pt x="518" y="1279"/>
                  </a:cubicBezTo>
                  <a:cubicBezTo>
                    <a:pt x="530" y="1247"/>
                    <a:pt x="510" y="1227"/>
                    <a:pt x="500" y="1154"/>
                  </a:cubicBezTo>
                  <a:cubicBezTo>
                    <a:pt x="490" y="1080"/>
                    <a:pt x="463" y="1068"/>
                    <a:pt x="451" y="1027"/>
                  </a:cubicBezTo>
                  <a:cubicBezTo>
                    <a:pt x="439" y="985"/>
                    <a:pt x="442" y="953"/>
                    <a:pt x="468" y="952"/>
                  </a:cubicBezTo>
                  <a:cubicBezTo>
                    <a:pt x="493" y="950"/>
                    <a:pt x="493" y="938"/>
                    <a:pt x="513" y="898"/>
                  </a:cubicBezTo>
                  <a:cubicBezTo>
                    <a:pt x="534" y="859"/>
                    <a:pt x="558" y="875"/>
                    <a:pt x="597" y="845"/>
                  </a:cubicBezTo>
                  <a:cubicBezTo>
                    <a:pt x="637" y="816"/>
                    <a:pt x="639" y="779"/>
                    <a:pt x="702" y="730"/>
                  </a:cubicBezTo>
                  <a:cubicBezTo>
                    <a:pt x="766" y="681"/>
                    <a:pt x="835" y="683"/>
                    <a:pt x="897" y="646"/>
                  </a:cubicBezTo>
                  <a:cubicBezTo>
                    <a:pt x="959" y="609"/>
                    <a:pt x="1065" y="465"/>
                    <a:pt x="1055" y="438"/>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6" name="Freeform 163">
              <a:extLst>
                <a:ext uri="{FF2B5EF4-FFF2-40B4-BE49-F238E27FC236}">
                  <a16:creationId xmlns:a16="http://schemas.microsoft.com/office/drawing/2014/main" id="{108FB29D-E2DC-9661-1CFD-897394BAA062}"/>
                </a:ext>
              </a:extLst>
            </p:cNvPr>
            <p:cNvSpPr>
              <a:spLocks/>
            </p:cNvSpPr>
            <p:nvPr/>
          </p:nvSpPr>
          <p:spPr bwMode="auto">
            <a:xfrm>
              <a:off x="6767395" y="4453638"/>
              <a:ext cx="379430" cy="384058"/>
            </a:xfrm>
            <a:custGeom>
              <a:avLst/>
              <a:gdLst>
                <a:gd name="T0" fmla="*/ 1015 w 1086"/>
                <a:gd name="T1" fmla="*/ 882 h 1100"/>
                <a:gd name="T2" fmla="*/ 978 w 1086"/>
                <a:gd name="T3" fmla="*/ 780 h 1100"/>
                <a:gd name="T4" fmla="*/ 968 w 1086"/>
                <a:gd name="T5" fmla="*/ 697 h 1100"/>
                <a:gd name="T6" fmla="*/ 986 w 1086"/>
                <a:gd name="T7" fmla="*/ 622 h 1100"/>
                <a:gd name="T8" fmla="*/ 932 w 1086"/>
                <a:gd name="T9" fmla="*/ 538 h 1100"/>
                <a:gd name="T10" fmla="*/ 976 w 1086"/>
                <a:gd name="T11" fmla="*/ 386 h 1100"/>
                <a:gd name="T12" fmla="*/ 809 w 1086"/>
                <a:gd name="T13" fmla="*/ 267 h 1100"/>
                <a:gd name="T14" fmla="*/ 814 w 1086"/>
                <a:gd name="T15" fmla="*/ 206 h 1100"/>
                <a:gd name="T16" fmla="*/ 437 w 1086"/>
                <a:gd name="T17" fmla="*/ 6 h 1100"/>
                <a:gd name="T18" fmla="*/ 389 w 1086"/>
                <a:gd name="T19" fmla="*/ 100 h 1100"/>
                <a:gd name="T20" fmla="*/ 395 w 1086"/>
                <a:gd name="T21" fmla="*/ 161 h 1100"/>
                <a:gd name="T22" fmla="*/ 234 w 1086"/>
                <a:gd name="T23" fmla="*/ 153 h 1100"/>
                <a:gd name="T24" fmla="*/ 233 w 1086"/>
                <a:gd name="T25" fmla="*/ 0 h 1100"/>
                <a:gd name="T26" fmla="*/ 150 w 1086"/>
                <a:gd name="T27" fmla="*/ 7 h 1100"/>
                <a:gd name="T28" fmla="*/ 103 w 1086"/>
                <a:gd name="T29" fmla="*/ 19 h 1100"/>
                <a:gd name="T30" fmla="*/ 119 w 1086"/>
                <a:gd name="T31" fmla="*/ 63 h 1100"/>
                <a:gd name="T32" fmla="*/ 135 w 1086"/>
                <a:gd name="T33" fmla="*/ 129 h 1100"/>
                <a:gd name="T34" fmla="*/ 95 w 1086"/>
                <a:gd name="T35" fmla="*/ 148 h 1100"/>
                <a:gd name="T36" fmla="*/ 99 w 1086"/>
                <a:gd name="T37" fmla="*/ 201 h 1100"/>
                <a:gd name="T38" fmla="*/ 124 w 1086"/>
                <a:gd name="T39" fmla="*/ 216 h 1100"/>
                <a:gd name="T40" fmla="*/ 43 w 1086"/>
                <a:gd name="T41" fmla="*/ 333 h 1100"/>
                <a:gd name="T42" fmla="*/ 0 w 1086"/>
                <a:gd name="T43" fmla="*/ 359 h 1100"/>
                <a:gd name="T44" fmla="*/ 61 w 1086"/>
                <a:gd name="T45" fmla="*/ 549 h 1100"/>
                <a:gd name="T46" fmla="*/ 114 w 1086"/>
                <a:gd name="T47" fmla="*/ 680 h 1100"/>
                <a:gd name="T48" fmla="*/ 139 w 1086"/>
                <a:gd name="T49" fmla="*/ 759 h 1100"/>
                <a:gd name="T50" fmla="*/ 83 w 1086"/>
                <a:gd name="T51" fmla="*/ 717 h 1100"/>
                <a:gd name="T52" fmla="*/ 76 w 1086"/>
                <a:gd name="T53" fmla="*/ 733 h 1100"/>
                <a:gd name="T54" fmla="*/ 73 w 1086"/>
                <a:gd name="T55" fmla="*/ 737 h 1100"/>
                <a:gd name="T56" fmla="*/ 145 w 1086"/>
                <a:gd name="T57" fmla="*/ 778 h 1100"/>
                <a:gd name="T58" fmla="*/ 237 w 1086"/>
                <a:gd name="T59" fmla="*/ 814 h 1100"/>
                <a:gd name="T60" fmla="*/ 364 w 1086"/>
                <a:gd name="T61" fmla="*/ 870 h 1100"/>
                <a:gd name="T62" fmla="*/ 371 w 1086"/>
                <a:gd name="T63" fmla="*/ 880 h 1100"/>
                <a:gd name="T64" fmla="*/ 438 w 1086"/>
                <a:gd name="T65" fmla="*/ 880 h 1100"/>
                <a:gd name="T66" fmla="*/ 453 w 1086"/>
                <a:gd name="T67" fmla="*/ 874 h 1100"/>
                <a:gd name="T68" fmla="*/ 525 w 1086"/>
                <a:gd name="T69" fmla="*/ 1076 h 1100"/>
                <a:gd name="T70" fmla="*/ 581 w 1086"/>
                <a:gd name="T71" fmla="*/ 1082 h 1100"/>
                <a:gd name="T72" fmla="*/ 640 w 1086"/>
                <a:gd name="T73" fmla="*/ 1071 h 1100"/>
                <a:gd name="T74" fmla="*/ 673 w 1086"/>
                <a:gd name="T75" fmla="*/ 1100 h 1100"/>
                <a:gd name="T76" fmla="*/ 758 w 1086"/>
                <a:gd name="T77" fmla="*/ 1088 h 1100"/>
                <a:gd name="T78" fmla="*/ 817 w 1086"/>
                <a:gd name="T79" fmla="*/ 1082 h 1100"/>
                <a:gd name="T80" fmla="*/ 850 w 1086"/>
                <a:gd name="T81" fmla="*/ 1044 h 1100"/>
                <a:gd name="T82" fmla="*/ 909 w 1086"/>
                <a:gd name="T83" fmla="*/ 1047 h 1100"/>
                <a:gd name="T84" fmla="*/ 980 w 1086"/>
                <a:gd name="T85" fmla="*/ 1029 h 1100"/>
                <a:gd name="T86" fmla="*/ 1086 w 1086"/>
                <a:gd name="T87" fmla="*/ 972 h 1100"/>
                <a:gd name="T88" fmla="*/ 1015 w 1086"/>
                <a:gd name="T89" fmla="*/ 882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6" h="1100">
                  <a:moveTo>
                    <a:pt x="1015" y="882"/>
                  </a:moveTo>
                  <a:cubicBezTo>
                    <a:pt x="1012" y="821"/>
                    <a:pt x="977" y="821"/>
                    <a:pt x="978" y="780"/>
                  </a:cubicBezTo>
                  <a:cubicBezTo>
                    <a:pt x="980" y="739"/>
                    <a:pt x="983" y="702"/>
                    <a:pt x="968" y="697"/>
                  </a:cubicBezTo>
                  <a:cubicBezTo>
                    <a:pt x="953" y="693"/>
                    <a:pt x="962" y="657"/>
                    <a:pt x="986" y="622"/>
                  </a:cubicBezTo>
                  <a:cubicBezTo>
                    <a:pt x="1009" y="587"/>
                    <a:pt x="943" y="582"/>
                    <a:pt x="932" y="538"/>
                  </a:cubicBezTo>
                  <a:cubicBezTo>
                    <a:pt x="928" y="519"/>
                    <a:pt x="949" y="455"/>
                    <a:pt x="976" y="386"/>
                  </a:cubicBezTo>
                  <a:cubicBezTo>
                    <a:pt x="894" y="329"/>
                    <a:pt x="809" y="267"/>
                    <a:pt x="809" y="267"/>
                  </a:cubicBezTo>
                  <a:cubicBezTo>
                    <a:pt x="814" y="206"/>
                    <a:pt x="814" y="206"/>
                    <a:pt x="814" y="206"/>
                  </a:cubicBezTo>
                  <a:cubicBezTo>
                    <a:pt x="437" y="6"/>
                    <a:pt x="437" y="6"/>
                    <a:pt x="437" y="6"/>
                  </a:cubicBezTo>
                  <a:cubicBezTo>
                    <a:pt x="434" y="52"/>
                    <a:pt x="415" y="87"/>
                    <a:pt x="389" y="100"/>
                  </a:cubicBezTo>
                  <a:cubicBezTo>
                    <a:pt x="360" y="113"/>
                    <a:pt x="429" y="155"/>
                    <a:pt x="395" y="161"/>
                  </a:cubicBezTo>
                  <a:cubicBezTo>
                    <a:pt x="362" y="168"/>
                    <a:pt x="287" y="130"/>
                    <a:pt x="234" y="153"/>
                  </a:cubicBezTo>
                  <a:cubicBezTo>
                    <a:pt x="198" y="168"/>
                    <a:pt x="205" y="78"/>
                    <a:pt x="233" y="0"/>
                  </a:cubicBezTo>
                  <a:cubicBezTo>
                    <a:pt x="150" y="7"/>
                    <a:pt x="150" y="7"/>
                    <a:pt x="150" y="7"/>
                  </a:cubicBezTo>
                  <a:cubicBezTo>
                    <a:pt x="150" y="7"/>
                    <a:pt x="127" y="12"/>
                    <a:pt x="103" y="19"/>
                  </a:cubicBezTo>
                  <a:cubicBezTo>
                    <a:pt x="119" y="63"/>
                    <a:pt x="119" y="63"/>
                    <a:pt x="119" y="63"/>
                  </a:cubicBezTo>
                  <a:cubicBezTo>
                    <a:pt x="119" y="63"/>
                    <a:pt x="140" y="104"/>
                    <a:pt x="135" y="129"/>
                  </a:cubicBezTo>
                  <a:cubicBezTo>
                    <a:pt x="132" y="141"/>
                    <a:pt x="114" y="146"/>
                    <a:pt x="95" y="148"/>
                  </a:cubicBezTo>
                  <a:cubicBezTo>
                    <a:pt x="102" y="178"/>
                    <a:pt x="99" y="201"/>
                    <a:pt x="99" y="201"/>
                  </a:cubicBezTo>
                  <a:cubicBezTo>
                    <a:pt x="124" y="216"/>
                    <a:pt x="124" y="216"/>
                    <a:pt x="124" y="216"/>
                  </a:cubicBezTo>
                  <a:cubicBezTo>
                    <a:pt x="124" y="216"/>
                    <a:pt x="68" y="323"/>
                    <a:pt x="43" y="333"/>
                  </a:cubicBezTo>
                  <a:cubicBezTo>
                    <a:pt x="36" y="336"/>
                    <a:pt x="20" y="346"/>
                    <a:pt x="0" y="359"/>
                  </a:cubicBezTo>
                  <a:cubicBezTo>
                    <a:pt x="15" y="434"/>
                    <a:pt x="33" y="524"/>
                    <a:pt x="61" y="549"/>
                  </a:cubicBezTo>
                  <a:cubicBezTo>
                    <a:pt x="112" y="595"/>
                    <a:pt x="103" y="648"/>
                    <a:pt x="114" y="680"/>
                  </a:cubicBezTo>
                  <a:cubicBezTo>
                    <a:pt x="125" y="710"/>
                    <a:pt x="169" y="746"/>
                    <a:pt x="139" y="759"/>
                  </a:cubicBezTo>
                  <a:cubicBezTo>
                    <a:pt x="119" y="768"/>
                    <a:pt x="101" y="746"/>
                    <a:pt x="83" y="717"/>
                  </a:cubicBezTo>
                  <a:cubicBezTo>
                    <a:pt x="81" y="722"/>
                    <a:pt x="79" y="728"/>
                    <a:pt x="76" y="733"/>
                  </a:cubicBezTo>
                  <a:cubicBezTo>
                    <a:pt x="76" y="734"/>
                    <a:pt x="74" y="735"/>
                    <a:pt x="73" y="737"/>
                  </a:cubicBezTo>
                  <a:cubicBezTo>
                    <a:pt x="100" y="757"/>
                    <a:pt x="131" y="778"/>
                    <a:pt x="145" y="778"/>
                  </a:cubicBezTo>
                  <a:cubicBezTo>
                    <a:pt x="170" y="778"/>
                    <a:pt x="211" y="809"/>
                    <a:pt x="237" y="814"/>
                  </a:cubicBezTo>
                  <a:cubicBezTo>
                    <a:pt x="262" y="819"/>
                    <a:pt x="353" y="855"/>
                    <a:pt x="364" y="870"/>
                  </a:cubicBezTo>
                  <a:cubicBezTo>
                    <a:pt x="366" y="872"/>
                    <a:pt x="369" y="876"/>
                    <a:pt x="371" y="880"/>
                  </a:cubicBezTo>
                  <a:cubicBezTo>
                    <a:pt x="393" y="879"/>
                    <a:pt x="421" y="878"/>
                    <a:pt x="438" y="880"/>
                  </a:cubicBezTo>
                  <a:cubicBezTo>
                    <a:pt x="442" y="877"/>
                    <a:pt x="446" y="874"/>
                    <a:pt x="453" y="874"/>
                  </a:cubicBezTo>
                  <a:cubicBezTo>
                    <a:pt x="487" y="874"/>
                    <a:pt x="526" y="1002"/>
                    <a:pt x="525" y="1076"/>
                  </a:cubicBezTo>
                  <a:cubicBezTo>
                    <a:pt x="545" y="1079"/>
                    <a:pt x="572" y="1082"/>
                    <a:pt x="581" y="1082"/>
                  </a:cubicBezTo>
                  <a:cubicBezTo>
                    <a:pt x="596" y="1082"/>
                    <a:pt x="614" y="1062"/>
                    <a:pt x="640" y="1071"/>
                  </a:cubicBezTo>
                  <a:cubicBezTo>
                    <a:pt x="667" y="1079"/>
                    <a:pt x="649" y="1100"/>
                    <a:pt x="673" y="1100"/>
                  </a:cubicBezTo>
                  <a:cubicBezTo>
                    <a:pt x="696" y="1100"/>
                    <a:pt x="744" y="1085"/>
                    <a:pt x="758" y="1088"/>
                  </a:cubicBezTo>
                  <a:cubicBezTo>
                    <a:pt x="773" y="1091"/>
                    <a:pt x="814" y="1100"/>
                    <a:pt x="817" y="1082"/>
                  </a:cubicBezTo>
                  <a:cubicBezTo>
                    <a:pt x="820" y="1065"/>
                    <a:pt x="829" y="1038"/>
                    <a:pt x="850" y="1044"/>
                  </a:cubicBezTo>
                  <a:cubicBezTo>
                    <a:pt x="871" y="1050"/>
                    <a:pt x="885" y="1068"/>
                    <a:pt x="909" y="1047"/>
                  </a:cubicBezTo>
                  <a:cubicBezTo>
                    <a:pt x="932" y="1026"/>
                    <a:pt x="971" y="1047"/>
                    <a:pt x="980" y="1029"/>
                  </a:cubicBezTo>
                  <a:cubicBezTo>
                    <a:pt x="984" y="1020"/>
                    <a:pt x="1037" y="994"/>
                    <a:pt x="1086" y="972"/>
                  </a:cubicBezTo>
                  <a:cubicBezTo>
                    <a:pt x="1083" y="916"/>
                    <a:pt x="1018" y="941"/>
                    <a:pt x="1015" y="88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7" name="Freeform 164">
              <a:extLst>
                <a:ext uri="{FF2B5EF4-FFF2-40B4-BE49-F238E27FC236}">
                  <a16:creationId xmlns:a16="http://schemas.microsoft.com/office/drawing/2014/main" id="{50413E55-4EB2-913D-D1E8-09EF4F3EDB88}"/>
                </a:ext>
              </a:extLst>
            </p:cNvPr>
            <p:cNvSpPr>
              <a:spLocks/>
            </p:cNvSpPr>
            <p:nvPr/>
          </p:nvSpPr>
          <p:spPr bwMode="auto">
            <a:xfrm>
              <a:off x="6878447" y="4760190"/>
              <a:ext cx="115680" cy="269534"/>
            </a:xfrm>
            <a:custGeom>
              <a:avLst/>
              <a:gdLst>
                <a:gd name="T0" fmla="*/ 305 w 331"/>
                <a:gd name="T1" fmla="*/ 502 h 774"/>
                <a:gd name="T2" fmla="*/ 244 w 331"/>
                <a:gd name="T3" fmla="*/ 444 h 774"/>
                <a:gd name="T4" fmla="*/ 241 w 331"/>
                <a:gd name="T5" fmla="*/ 461 h 774"/>
                <a:gd name="T6" fmla="*/ 133 w 331"/>
                <a:gd name="T7" fmla="*/ 308 h 774"/>
                <a:gd name="T8" fmla="*/ 144 w 331"/>
                <a:gd name="T9" fmla="*/ 131 h 774"/>
                <a:gd name="T10" fmla="*/ 120 w 331"/>
                <a:gd name="T11" fmla="*/ 2 h 774"/>
                <a:gd name="T12" fmla="*/ 53 w 331"/>
                <a:gd name="T13" fmla="*/ 2 h 774"/>
                <a:gd name="T14" fmla="*/ 92 w 331"/>
                <a:gd name="T15" fmla="*/ 99 h 774"/>
                <a:gd name="T16" fmla="*/ 57 w 331"/>
                <a:gd name="T17" fmla="*/ 120 h 774"/>
                <a:gd name="T18" fmla="*/ 62 w 331"/>
                <a:gd name="T19" fmla="*/ 283 h 774"/>
                <a:gd name="T20" fmla="*/ 21 w 331"/>
                <a:gd name="T21" fmla="*/ 309 h 774"/>
                <a:gd name="T22" fmla="*/ 6 w 331"/>
                <a:gd name="T23" fmla="*/ 406 h 774"/>
                <a:gd name="T24" fmla="*/ 23 w 331"/>
                <a:gd name="T25" fmla="*/ 450 h 774"/>
                <a:gd name="T26" fmla="*/ 24 w 331"/>
                <a:gd name="T27" fmla="*/ 449 h 774"/>
                <a:gd name="T28" fmla="*/ 92 w 331"/>
                <a:gd name="T29" fmla="*/ 496 h 774"/>
                <a:gd name="T30" fmla="*/ 172 w 331"/>
                <a:gd name="T31" fmla="*/ 508 h 774"/>
                <a:gd name="T32" fmla="*/ 151 w 331"/>
                <a:gd name="T33" fmla="*/ 638 h 774"/>
                <a:gd name="T34" fmla="*/ 243 w 331"/>
                <a:gd name="T35" fmla="*/ 759 h 774"/>
                <a:gd name="T36" fmla="*/ 251 w 331"/>
                <a:gd name="T37" fmla="*/ 668 h 774"/>
                <a:gd name="T38" fmla="*/ 308 w 331"/>
                <a:gd name="T39" fmla="*/ 603 h 774"/>
                <a:gd name="T40" fmla="*/ 305 w 331"/>
                <a:gd name="T41" fmla="*/ 50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1" h="774">
                  <a:moveTo>
                    <a:pt x="305" y="502"/>
                  </a:moveTo>
                  <a:cubicBezTo>
                    <a:pt x="291" y="486"/>
                    <a:pt x="266" y="463"/>
                    <a:pt x="244" y="444"/>
                  </a:cubicBezTo>
                  <a:cubicBezTo>
                    <a:pt x="245" y="451"/>
                    <a:pt x="244" y="457"/>
                    <a:pt x="241" y="461"/>
                  </a:cubicBezTo>
                  <a:cubicBezTo>
                    <a:pt x="215" y="499"/>
                    <a:pt x="141" y="381"/>
                    <a:pt x="133" y="308"/>
                  </a:cubicBezTo>
                  <a:cubicBezTo>
                    <a:pt x="124" y="235"/>
                    <a:pt x="175" y="200"/>
                    <a:pt x="144" y="131"/>
                  </a:cubicBezTo>
                  <a:cubicBezTo>
                    <a:pt x="118" y="74"/>
                    <a:pt x="102" y="19"/>
                    <a:pt x="120" y="2"/>
                  </a:cubicBezTo>
                  <a:cubicBezTo>
                    <a:pt x="103" y="0"/>
                    <a:pt x="75" y="1"/>
                    <a:pt x="53" y="2"/>
                  </a:cubicBezTo>
                  <a:cubicBezTo>
                    <a:pt x="69" y="28"/>
                    <a:pt x="92" y="81"/>
                    <a:pt x="92" y="99"/>
                  </a:cubicBezTo>
                  <a:cubicBezTo>
                    <a:pt x="92" y="120"/>
                    <a:pt x="67" y="94"/>
                    <a:pt x="57" y="120"/>
                  </a:cubicBezTo>
                  <a:cubicBezTo>
                    <a:pt x="46" y="145"/>
                    <a:pt x="41" y="263"/>
                    <a:pt x="62" y="283"/>
                  </a:cubicBezTo>
                  <a:cubicBezTo>
                    <a:pt x="82" y="304"/>
                    <a:pt x="21" y="288"/>
                    <a:pt x="21" y="309"/>
                  </a:cubicBezTo>
                  <a:cubicBezTo>
                    <a:pt x="21" y="329"/>
                    <a:pt x="16" y="401"/>
                    <a:pt x="6" y="406"/>
                  </a:cubicBezTo>
                  <a:cubicBezTo>
                    <a:pt x="0" y="408"/>
                    <a:pt x="12" y="426"/>
                    <a:pt x="23" y="450"/>
                  </a:cubicBezTo>
                  <a:cubicBezTo>
                    <a:pt x="23" y="450"/>
                    <a:pt x="24" y="449"/>
                    <a:pt x="24" y="449"/>
                  </a:cubicBezTo>
                  <a:cubicBezTo>
                    <a:pt x="33" y="449"/>
                    <a:pt x="74" y="500"/>
                    <a:pt x="92" y="496"/>
                  </a:cubicBezTo>
                  <a:cubicBezTo>
                    <a:pt x="110" y="494"/>
                    <a:pt x="163" y="467"/>
                    <a:pt x="172" y="508"/>
                  </a:cubicBezTo>
                  <a:cubicBezTo>
                    <a:pt x="181" y="550"/>
                    <a:pt x="145" y="620"/>
                    <a:pt x="151" y="638"/>
                  </a:cubicBezTo>
                  <a:cubicBezTo>
                    <a:pt x="157" y="656"/>
                    <a:pt x="237" y="774"/>
                    <a:pt x="243" y="759"/>
                  </a:cubicBezTo>
                  <a:cubicBezTo>
                    <a:pt x="248" y="744"/>
                    <a:pt x="225" y="691"/>
                    <a:pt x="251" y="668"/>
                  </a:cubicBezTo>
                  <a:cubicBezTo>
                    <a:pt x="278" y="644"/>
                    <a:pt x="310" y="674"/>
                    <a:pt x="308" y="603"/>
                  </a:cubicBezTo>
                  <a:cubicBezTo>
                    <a:pt x="305" y="532"/>
                    <a:pt x="331" y="535"/>
                    <a:pt x="305" y="50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8" name="Freeform 165">
              <a:extLst>
                <a:ext uri="{FF2B5EF4-FFF2-40B4-BE49-F238E27FC236}">
                  <a16:creationId xmlns:a16="http://schemas.microsoft.com/office/drawing/2014/main" id="{E230E6DD-CAD7-19E0-32FF-755B2EDE0CFF}"/>
                </a:ext>
              </a:extLst>
            </p:cNvPr>
            <p:cNvSpPr>
              <a:spLocks/>
            </p:cNvSpPr>
            <p:nvPr/>
          </p:nvSpPr>
          <p:spPr bwMode="auto">
            <a:xfrm>
              <a:off x="11448958" y="5150030"/>
              <a:ext cx="115680" cy="90231"/>
            </a:xfrm>
            <a:custGeom>
              <a:avLst/>
              <a:gdLst>
                <a:gd name="T0" fmla="*/ 6 w 331"/>
                <a:gd name="T1" fmla="*/ 37 h 261"/>
                <a:gd name="T2" fmla="*/ 295 w 331"/>
                <a:gd name="T3" fmla="*/ 237 h 261"/>
                <a:gd name="T4" fmla="*/ 6 w 331"/>
                <a:gd name="T5" fmla="*/ 37 h 261"/>
              </a:gdLst>
              <a:ahLst/>
              <a:cxnLst>
                <a:cxn ang="0">
                  <a:pos x="T0" y="T1"/>
                </a:cxn>
                <a:cxn ang="0">
                  <a:pos x="T2" y="T3"/>
                </a:cxn>
                <a:cxn ang="0">
                  <a:pos x="T4" y="T5"/>
                </a:cxn>
              </a:cxnLst>
              <a:rect l="0" t="0" r="r" b="b"/>
              <a:pathLst>
                <a:path w="331" h="261">
                  <a:moveTo>
                    <a:pt x="6" y="37"/>
                  </a:moveTo>
                  <a:cubicBezTo>
                    <a:pt x="0" y="0"/>
                    <a:pt x="331" y="214"/>
                    <a:pt x="295" y="237"/>
                  </a:cubicBezTo>
                  <a:cubicBezTo>
                    <a:pt x="260" y="261"/>
                    <a:pt x="12" y="72"/>
                    <a:pt x="6" y="3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69" name="Freeform 166">
              <a:extLst>
                <a:ext uri="{FF2B5EF4-FFF2-40B4-BE49-F238E27FC236}">
                  <a16:creationId xmlns:a16="http://schemas.microsoft.com/office/drawing/2014/main" id="{B16F17BF-AFE9-13EE-B036-3367DF1FDE67}"/>
                </a:ext>
              </a:extLst>
            </p:cNvPr>
            <p:cNvSpPr>
              <a:spLocks/>
            </p:cNvSpPr>
            <p:nvPr/>
          </p:nvSpPr>
          <p:spPr bwMode="auto">
            <a:xfrm>
              <a:off x="8115064" y="2902371"/>
              <a:ext cx="267222" cy="180461"/>
            </a:xfrm>
            <a:custGeom>
              <a:avLst/>
              <a:gdLst>
                <a:gd name="T0" fmla="*/ 626 w 767"/>
                <a:gd name="T1" fmla="*/ 419 h 516"/>
                <a:gd name="T2" fmla="*/ 664 w 767"/>
                <a:gd name="T3" fmla="*/ 447 h 516"/>
                <a:gd name="T4" fmla="*/ 734 w 767"/>
                <a:gd name="T5" fmla="*/ 469 h 516"/>
                <a:gd name="T6" fmla="*/ 767 w 767"/>
                <a:gd name="T7" fmla="*/ 463 h 516"/>
                <a:gd name="T8" fmla="*/ 748 w 767"/>
                <a:gd name="T9" fmla="*/ 328 h 516"/>
                <a:gd name="T10" fmla="*/ 649 w 767"/>
                <a:gd name="T11" fmla="*/ 265 h 516"/>
                <a:gd name="T12" fmla="*/ 633 w 767"/>
                <a:gd name="T13" fmla="*/ 179 h 516"/>
                <a:gd name="T14" fmla="*/ 503 w 767"/>
                <a:gd name="T15" fmla="*/ 187 h 516"/>
                <a:gd name="T16" fmla="*/ 421 w 767"/>
                <a:gd name="T17" fmla="*/ 171 h 516"/>
                <a:gd name="T18" fmla="*/ 330 w 767"/>
                <a:gd name="T19" fmla="*/ 167 h 516"/>
                <a:gd name="T20" fmla="*/ 188 w 767"/>
                <a:gd name="T21" fmla="*/ 155 h 516"/>
                <a:gd name="T22" fmla="*/ 259 w 767"/>
                <a:gd name="T23" fmla="*/ 96 h 516"/>
                <a:gd name="T24" fmla="*/ 290 w 767"/>
                <a:gd name="T25" fmla="*/ 97 h 516"/>
                <a:gd name="T26" fmla="*/ 325 w 767"/>
                <a:gd name="T27" fmla="*/ 15 h 516"/>
                <a:gd name="T28" fmla="*/ 257 w 767"/>
                <a:gd name="T29" fmla="*/ 30 h 516"/>
                <a:gd name="T30" fmla="*/ 180 w 767"/>
                <a:gd name="T31" fmla="*/ 47 h 516"/>
                <a:gd name="T32" fmla="*/ 133 w 767"/>
                <a:gd name="T33" fmla="*/ 101 h 516"/>
                <a:gd name="T34" fmla="*/ 101 w 767"/>
                <a:gd name="T35" fmla="*/ 157 h 516"/>
                <a:gd name="T36" fmla="*/ 6 w 767"/>
                <a:gd name="T37" fmla="*/ 192 h 516"/>
                <a:gd name="T38" fmla="*/ 68 w 767"/>
                <a:gd name="T39" fmla="*/ 269 h 516"/>
                <a:gd name="T40" fmla="*/ 80 w 767"/>
                <a:gd name="T41" fmla="*/ 357 h 516"/>
                <a:gd name="T42" fmla="*/ 39 w 767"/>
                <a:gd name="T43" fmla="*/ 462 h 516"/>
                <a:gd name="T44" fmla="*/ 86 w 767"/>
                <a:gd name="T45" fmla="*/ 466 h 516"/>
                <a:gd name="T46" fmla="*/ 188 w 767"/>
                <a:gd name="T47" fmla="*/ 439 h 516"/>
                <a:gd name="T48" fmla="*/ 283 w 767"/>
                <a:gd name="T49" fmla="*/ 392 h 516"/>
                <a:gd name="T50" fmla="*/ 373 w 767"/>
                <a:gd name="T51" fmla="*/ 305 h 516"/>
                <a:gd name="T52" fmla="*/ 413 w 767"/>
                <a:gd name="T53" fmla="*/ 388 h 516"/>
                <a:gd name="T54" fmla="*/ 417 w 767"/>
                <a:gd name="T55" fmla="*/ 506 h 516"/>
                <a:gd name="T56" fmla="*/ 464 w 767"/>
                <a:gd name="T57" fmla="*/ 508 h 516"/>
                <a:gd name="T58" fmla="*/ 517 w 767"/>
                <a:gd name="T59" fmla="*/ 490 h 516"/>
                <a:gd name="T60" fmla="*/ 626 w 767"/>
                <a:gd name="T61" fmla="*/ 41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7" h="516">
                  <a:moveTo>
                    <a:pt x="626" y="419"/>
                  </a:moveTo>
                  <a:cubicBezTo>
                    <a:pt x="648" y="432"/>
                    <a:pt x="644" y="450"/>
                    <a:pt x="664" y="447"/>
                  </a:cubicBezTo>
                  <a:cubicBezTo>
                    <a:pt x="681" y="444"/>
                    <a:pt x="717" y="452"/>
                    <a:pt x="734" y="469"/>
                  </a:cubicBezTo>
                  <a:cubicBezTo>
                    <a:pt x="752" y="464"/>
                    <a:pt x="767" y="463"/>
                    <a:pt x="767" y="463"/>
                  </a:cubicBezTo>
                  <a:cubicBezTo>
                    <a:pt x="767" y="463"/>
                    <a:pt x="752" y="360"/>
                    <a:pt x="748" y="328"/>
                  </a:cubicBezTo>
                  <a:cubicBezTo>
                    <a:pt x="744" y="297"/>
                    <a:pt x="649" y="265"/>
                    <a:pt x="649" y="265"/>
                  </a:cubicBezTo>
                  <a:cubicBezTo>
                    <a:pt x="633" y="179"/>
                    <a:pt x="633" y="179"/>
                    <a:pt x="633" y="179"/>
                  </a:cubicBezTo>
                  <a:cubicBezTo>
                    <a:pt x="633" y="179"/>
                    <a:pt x="523" y="195"/>
                    <a:pt x="503" y="187"/>
                  </a:cubicBezTo>
                  <a:cubicBezTo>
                    <a:pt x="484" y="179"/>
                    <a:pt x="440" y="198"/>
                    <a:pt x="421" y="171"/>
                  </a:cubicBezTo>
                  <a:cubicBezTo>
                    <a:pt x="401" y="143"/>
                    <a:pt x="365" y="191"/>
                    <a:pt x="330" y="167"/>
                  </a:cubicBezTo>
                  <a:cubicBezTo>
                    <a:pt x="294" y="143"/>
                    <a:pt x="192" y="175"/>
                    <a:pt x="188" y="155"/>
                  </a:cubicBezTo>
                  <a:cubicBezTo>
                    <a:pt x="184" y="135"/>
                    <a:pt x="231" y="92"/>
                    <a:pt x="259" y="96"/>
                  </a:cubicBezTo>
                  <a:cubicBezTo>
                    <a:pt x="266" y="97"/>
                    <a:pt x="277" y="97"/>
                    <a:pt x="290" y="97"/>
                  </a:cubicBezTo>
                  <a:cubicBezTo>
                    <a:pt x="303" y="76"/>
                    <a:pt x="332" y="27"/>
                    <a:pt x="325" y="15"/>
                  </a:cubicBezTo>
                  <a:cubicBezTo>
                    <a:pt x="316" y="0"/>
                    <a:pt x="281" y="12"/>
                    <a:pt x="257" y="30"/>
                  </a:cubicBezTo>
                  <a:cubicBezTo>
                    <a:pt x="233" y="47"/>
                    <a:pt x="189" y="21"/>
                    <a:pt x="180" y="47"/>
                  </a:cubicBezTo>
                  <a:cubicBezTo>
                    <a:pt x="171" y="74"/>
                    <a:pt x="160" y="101"/>
                    <a:pt x="133" y="101"/>
                  </a:cubicBezTo>
                  <a:cubicBezTo>
                    <a:pt x="107" y="101"/>
                    <a:pt x="127" y="145"/>
                    <a:pt x="101" y="157"/>
                  </a:cubicBezTo>
                  <a:cubicBezTo>
                    <a:pt x="74" y="168"/>
                    <a:pt x="12" y="165"/>
                    <a:pt x="6" y="192"/>
                  </a:cubicBezTo>
                  <a:cubicBezTo>
                    <a:pt x="0" y="219"/>
                    <a:pt x="74" y="236"/>
                    <a:pt x="68" y="269"/>
                  </a:cubicBezTo>
                  <a:cubicBezTo>
                    <a:pt x="62" y="301"/>
                    <a:pt x="107" y="337"/>
                    <a:pt x="80" y="357"/>
                  </a:cubicBezTo>
                  <a:cubicBezTo>
                    <a:pt x="57" y="375"/>
                    <a:pt x="37" y="404"/>
                    <a:pt x="39" y="462"/>
                  </a:cubicBezTo>
                  <a:cubicBezTo>
                    <a:pt x="58" y="474"/>
                    <a:pt x="76" y="485"/>
                    <a:pt x="86" y="466"/>
                  </a:cubicBezTo>
                  <a:cubicBezTo>
                    <a:pt x="101" y="435"/>
                    <a:pt x="188" y="466"/>
                    <a:pt x="188" y="439"/>
                  </a:cubicBezTo>
                  <a:cubicBezTo>
                    <a:pt x="188" y="411"/>
                    <a:pt x="283" y="419"/>
                    <a:pt x="283" y="392"/>
                  </a:cubicBezTo>
                  <a:cubicBezTo>
                    <a:pt x="283" y="364"/>
                    <a:pt x="338" y="301"/>
                    <a:pt x="373" y="305"/>
                  </a:cubicBezTo>
                  <a:cubicBezTo>
                    <a:pt x="409" y="309"/>
                    <a:pt x="369" y="368"/>
                    <a:pt x="413" y="388"/>
                  </a:cubicBezTo>
                  <a:cubicBezTo>
                    <a:pt x="456" y="407"/>
                    <a:pt x="393" y="478"/>
                    <a:pt x="417" y="506"/>
                  </a:cubicBezTo>
                  <a:cubicBezTo>
                    <a:pt x="426" y="516"/>
                    <a:pt x="443" y="514"/>
                    <a:pt x="464" y="508"/>
                  </a:cubicBezTo>
                  <a:cubicBezTo>
                    <a:pt x="480" y="504"/>
                    <a:pt x="498" y="496"/>
                    <a:pt x="517" y="490"/>
                  </a:cubicBezTo>
                  <a:cubicBezTo>
                    <a:pt x="556" y="456"/>
                    <a:pt x="608" y="408"/>
                    <a:pt x="626" y="419"/>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0" name="Freeform 167">
              <a:extLst>
                <a:ext uri="{FF2B5EF4-FFF2-40B4-BE49-F238E27FC236}">
                  <a16:creationId xmlns:a16="http://schemas.microsoft.com/office/drawing/2014/main" id="{761A2A2A-12DC-EA39-1668-4931B82CB3E4}"/>
                </a:ext>
              </a:extLst>
            </p:cNvPr>
            <p:cNvSpPr>
              <a:spLocks/>
            </p:cNvSpPr>
            <p:nvPr/>
          </p:nvSpPr>
          <p:spPr bwMode="auto">
            <a:xfrm>
              <a:off x="3012429" y="3513159"/>
              <a:ext cx="30077" cy="63625"/>
            </a:xfrm>
            <a:custGeom>
              <a:avLst/>
              <a:gdLst>
                <a:gd name="T0" fmla="*/ 74 w 85"/>
                <a:gd name="T1" fmla="*/ 171 h 184"/>
                <a:gd name="T2" fmla="*/ 34 w 85"/>
                <a:gd name="T3" fmla="*/ 131 h 184"/>
                <a:gd name="T4" fmla="*/ 0 w 85"/>
                <a:gd name="T5" fmla="*/ 64 h 184"/>
                <a:gd name="T6" fmla="*/ 37 w 85"/>
                <a:gd name="T7" fmla="*/ 35 h 184"/>
                <a:gd name="T8" fmla="*/ 47 w 85"/>
                <a:gd name="T9" fmla="*/ 110 h 184"/>
                <a:gd name="T10" fmla="*/ 74 w 85"/>
                <a:gd name="T11" fmla="*/ 171 h 184"/>
              </a:gdLst>
              <a:ahLst/>
              <a:cxnLst>
                <a:cxn ang="0">
                  <a:pos x="T0" y="T1"/>
                </a:cxn>
                <a:cxn ang="0">
                  <a:pos x="T2" y="T3"/>
                </a:cxn>
                <a:cxn ang="0">
                  <a:pos x="T4" y="T5"/>
                </a:cxn>
                <a:cxn ang="0">
                  <a:pos x="T6" y="T7"/>
                </a:cxn>
                <a:cxn ang="0">
                  <a:pos x="T8" y="T9"/>
                </a:cxn>
                <a:cxn ang="0">
                  <a:pos x="T10" y="T11"/>
                </a:cxn>
              </a:cxnLst>
              <a:rect l="0" t="0" r="r" b="b"/>
              <a:pathLst>
                <a:path w="85" h="184">
                  <a:moveTo>
                    <a:pt x="74" y="171"/>
                  </a:moveTo>
                  <a:cubicBezTo>
                    <a:pt x="68" y="184"/>
                    <a:pt x="35" y="154"/>
                    <a:pt x="34" y="131"/>
                  </a:cubicBezTo>
                  <a:cubicBezTo>
                    <a:pt x="33" y="108"/>
                    <a:pt x="0" y="104"/>
                    <a:pt x="0" y="64"/>
                  </a:cubicBezTo>
                  <a:cubicBezTo>
                    <a:pt x="0" y="24"/>
                    <a:pt x="16" y="0"/>
                    <a:pt x="37" y="35"/>
                  </a:cubicBezTo>
                  <a:cubicBezTo>
                    <a:pt x="57" y="70"/>
                    <a:pt x="44" y="93"/>
                    <a:pt x="47" y="110"/>
                  </a:cubicBezTo>
                  <a:cubicBezTo>
                    <a:pt x="50" y="127"/>
                    <a:pt x="85" y="148"/>
                    <a:pt x="74" y="17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1" name="Freeform 168">
              <a:extLst>
                <a:ext uri="{FF2B5EF4-FFF2-40B4-BE49-F238E27FC236}">
                  <a16:creationId xmlns:a16="http://schemas.microsoft.com/office/drawing/2014/main" id="{6C4C0227-B10C-FAE4-482D-E57B56DF9AE5}"/>
                </a:ext>
              </a:extLst>
            </p:cNvPr>
            <p:cNvSpPr>
              <a:spLocks/>
            </p:cNvSpPr>
            <p:nvPr/>
          </p:nvSpPr>
          <p:spPr bwMode="auto">
            <a:xfrm>
              <a:off x="3586200" y="4040660"/>
              <a:ext cx="41645" cy="34705"/>
            </a:xfrm>
            <a:custGeom>
              <a:avLst/>
              <a:gdLst>
                <a:gd name="T0" fmla="*/ 25 w 121"/>
                <a:gd name="T1" fmla="*/ 87 h 98"/>
                <a:gd name="T2" fmla="*/ 22 w 121"/>
                <a:gd name="T3" fmla="*/ 40 h 98"/>
                <a:gd name="T4" fmla="*/ 96 w 121"/>
                <a:gd name="T5" fmla="*/ 20 h 98"/>
                <a:gd name="T6" fmla="*/ 101 w 121"/>
                <a:gd name="T7" fmla="*/ 78 h 98"/>
                <a:gd name="T8" fmla="*/ 25 w 121"/>
                <a:gd name="T9" fmla="*/ 87 h 98"/>
              </a:gdLst>
              <a:ahLst/>
              <a:cxnLst>
                <a:cxn ang="0">
                  <a:pos x="T0" y="T1"/>
                </a:cxn>
                <a:cxn ang="0">
                  <a:pos x="T2" y="T3"/>
                </a:cxn>
                <a:cxn ang="0">
                  <a:pos x="T4" y="T5"/>
                </a:cxn>
                <a:cxn ang="0">
                  <a:pos x="T6" y="T7"/>
                </a:cxn>
                <a:cxn ang="0">
                  <a:pos x="T8" y="T9"/>
                </a:cxn>
              </a:cxnLst>
              <a:rect l="0" t="0" r="r" b="b"/>
              <a:pathLst>
                <a:path w="121" h="98">
                  <a:moveTo>
                    <a:pt x="25" y="87"/>
                  </a:moveTo>
                  <a:cubicBezTo>
                    <a:pt x="12" y="75"/>
                    <a:pt x="45" y="50"/>
                    <a:pt x="22" y="40"/>
                  </a:cubicBezTo>
                  <a:cubicBezTo>
                    <a:pt x="0" y="30"/>
                    <a:pt x="73" y="0"/>
                    <a:pt x="96" y="20"/>
                  </a:cubicBezTo>
                  <a:cubicBezTo>
                    <a:pt x="119" y="39"/>
                    <a:pt x="121" y="69"/>
                    <a:pt x="101" y="78"/>
                  </a:cubicBezTo>
                  <a:cubicBezTo>
                    <a:pt x="80" y="86"/>
                    <a:pt x="37" y="98"/>
                    <a:pt x="25" y="8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2" name="Freeform 169">
              <a:extLst>
                <a:ext uri="{FF2B5EF4-FFF2-40B4-BE49-F238E27FC236}">
                  <a16:creationId xmlns:a16="http://schemas.microsoft.com/office/drawing/2014/main" id="{D13D19C9-581E-65A9-D94F-B4CA14FE78C3}"/>
                </a:ext>
              </a:extLst>
            </p:cNvPr>
            <p:cNvSpPr>
              <a:spLocks/>
            </p:cNvSpPr>
            <p:nvPr/>
          </p:nvSpPr>
          <p:spPr bwMode="auto">
            <a:xfrm>
              <a:off x="7257877" y="2883862"/>
              <a:ext cx="116838" cy="100642"/>
            </a:xfrm>
            <a:custGeom>
              <a:avLst/>
              <a:gdLst>
                <a:gd name="T0" fmla="*/ 315 w 334"/>
                <a:gd name="T1" fmla="*/ 223 h 287"/>
                <a:gd name="T2" fmla="*/ 253 w 334"/>
                <a:gd name="T3" fmla="*/ 150 h 287"/>
                <a:gd name="T4" fmla="*/ 217 w 334"/>
                <a:gd name="T5" fmla="*/ 70 h 287"/>
                <a:gd name="T6" fmla="*/ 190 w 334"/>
                <a:gd name="T7" fmla="*/ 12 h 287"/>
                <a:gd name="T8" fmla="*/ 101 w 334"/>
                <a:gd name="T9" fmla="*/ 3 h 287"/>
                <a:gd name="T10" fmla="*/ 0 w 334"/>
                <a:gd name="T11" fmla="*/ 23 h 287"/>
                <a:gd name="T12" fmla="*/ 22 w 334"/>
                <a:gd name="T13" fmla="*/ 102 h 287"/>
                <a:gd name="T14" fmla="*/ 99 w 334"/>
                <a:gd name="T15" fmla="*/ 135 h 287"/>
                <a:gd name="T16" fmla="*/ 117 w 334"/>
                <a:gd name="T17" fmla="*/ 171 h 287"/>
                <a:gd name="T18" fmla="*/ 127 w 334"/>
                <a:gd name="T19" fmla="*/ 172 h 287"/>
                <a:gd name="T20" fmla="*/ 153 w 334"/>
                <a:gd name="T21" fmla="*/ 194 h 287"/>
                <a:gd name="T22" fmla="*/ 202 w 334"/>
                <a:gd name="T23" fmla="*/ 217 h 287"/>
                <a:gd name="T24" fmla="*/ 249 w 334"/>
                <a:gd name="T25" fmla="*/ 234 h 287"/>
                <a:gd name="T26" fmla="*/ 270 w 334"/>
                <a:gd name="T27" fmla="*/ 287 h 287"/>
                <a:gd name="T28" fmla="*/ 334 w 334"/>
                <a:gd name="T29" fmla="*/ 273 h 287"/>
                <a:gd name="T30" fmla="*/ 315 w 334"/>
                <a:gd name="T31" fmla="*/ 22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287">
                  <a:moveTo>
                    <a:pt x="315" y="223"/>
                  </a:moveTo>
                  <a:cubicBezTo>
                    <a:pt x="315" y="200"/>
                    <a:pt x="253" y="179"/>
                    <a:pt x="253" y="150"/>
                  </a:cubicBezTo>
                  <a:cubicBezTo>
                    <a:pt x="253" y="120"/>
                    <a:pt x="211" y="93"/>
                    <a:pt x="217" y="70"/>
                  </a:cubicBezTo>
                  <a:cubicBezTo>
                    <a:pt x="221" y="54"/>
                    <a:pt x="200" y="31"/>
                    <a:pt x="190" y="12"/>
                  </a:cubicBezTo>
                  <a:cubicBezTo>
                    <a:pt x="163" y="6"/>
                    <a:pt x="128" y="0"/>
                    <a:pt x="101" y="3"/>
                  </a:cubicBezTo>
                  <a:cubicBezTo>
                    <a:pt x="64" y="7"/>
                    <a:pt x="37" y="18"/>
                    <a:pt x="0" y="23"/>
                  </a:cubicBezTo>
                  <a:cubicBezTo>
                    <a:pt x="20" y="53"/>
                    <a:pt x="6" y="61"/>
                    <a:pt x="22" y="102"/>
                  </a:cubicBezTo>
                  <a:cubicBezTo>
                    <a:pt x="40" y="147"/>
                    <a:pt x="84" y="123"/>
                    <a:pt x="99" y="135"/>
                  </a:cubicBezTo>
                  <a:cubicBezTo>
                    <a:pt x="105" y="139"/>
                    <a:pt x="111" y="155"/>
                    <a:pt x="117" y="171"/>
                  </a:cubicBezTo>
                  <a:cubicBezTo>
                    <a:pt x="120" y="171"/>
                    <a:pt x="123" y="171"/>
                    <a:pt x="127" y="172"/>
                  </a:cubicBezTo>
                  <a:cubicBezTo>
                    <a:pt x="143" y="175"/>
                    <a:pt x="149" y="183"/>
                    <a:pt x="153" y="194"/>
                  </a:cubicBezTo>
                  <a:cubicBezTo>
                    <a:pt x="174" y="198"/>
                    <a:pt x="192" y="212"/>
                    <a:pt x="202" y="217"/>
                  </a:cubicBezTo>
                  <a:cubicBezTo>
                    <a:pt x="215" y="222"/>
                    <a:pt x="223" y="205"/>
                    <a:pt x="249" y="234"/>
                  </a:cubicBezTo>
                  <a:cubicBezTo>
                    <a:pt x="271" y="258"/>
                    <a:pt x="273" y="265"/>
                    <a:pt x="270" y="287"/>
                  </a:cubicBezTo>
                  <a:cubicBezTo>
                    <a:pt x="293" y="287"/>
                    <a:pt x="314" y="282"/>
                    <a:pt x="334" y="273"/>
                  </a:cubicBezTo>
                  <a:cubicBezTo>
                    <a:pt x="324" y="255"/>
                    <a:pt x="315" y="235"/>
                    <a:pt x="315" y="22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3" name="Freeform 170">
              <a:extLst>
                <a:ext uri="{FF2B5EF4-FFF2-40B4-BE49-F238E27FC236}">
                  <a16:creationId xmlns:a16="http://schemas.microsoft.com/office/drawing/2014/main" id="{EC5792C6-6AB2-E3F4-4579-2F3EE1A52985}"/>
                </a:ext>
              </a:extLst>
            </p:cNvPr>
            <p:cNvSpPr>
              <a:spLocks noEditPoints="1"/>
            </p:cNvSpPr>
            <p:nvPr/>
          </p:nvSpPr>
          <p:spPr bwMode="auto">
            <a:xfrm>
              <a:off x="7311091" y="2861883"/>
              <a:ext cx="173521" cy="142287"/>
            </a:xfrm>
            <a:custGeom>
              <a:avLst/>
              <a:gdLst>
                <a:gd name="T0" fmla="*/ 468 w 498"/>
                <a:gd name="T1" fmla="*/ 134 h 406"/>
                <a:gd name="T2" fmla="*/ 379 w 498"/>
                <a:gd name="T3" fmla="*/ 19 h 406"/>
                <a:gd name="T4" fmla="*/ 315 w 498"/>
                <a:gd name="T5" fmla="*/ 66 h 406"/>
                <a:gd name="T6" fmla="*/ 271 w 498"/>
                <a:gd name="T7" fmla="*/ 66 h 406"/>
                <a:gd name="T8" fmla="*/ 195 w 498"/>
                <a:gd name="T9" fmla="*/ 13 h 406"/>
                <a:gd name="T10" fmla="*/ 164 w 498"/>
                <a:gd name="T11" fmla="*/ 0 h 406"/>
                <a:gd name="T12" fmla="*/ 144 w 498"/>
                <a:gd name="T13" fmla="*/ 37 h 406"/>
                <a:gd name="T14" fmla="*/ 176 w 498"/>
                <a:gd name="T15" fmla="*/ 81 h 406"/>
                <a:gd name="T16" fmla="*/ 100 w 498"/>
                <a:gd name="T17" fmla="*/ 75 h 406"/>
                <a:gd name="T18" fmla="*/ 32 w 498"/>
                <a:gd name="T19" fmla="*/ 54 h 406"/>
                <a:gd name="T20" fmla="*/ 64 w 498"/>
                <a:gd name="T21" fmla="*/ 134 h 406"/>
                <a:gd name="T22" fmla="*/ 100 w 498"/>
                <a:gd name="T23" fmla="*/ 214 h 406"/>
                <a:gd name="T24" fmla="*/ 162 w 498"/>
                <a:gd name="T25" fmla="*/ 287 h 406"/>
                <a:gd name="T26" fmla="*/ 181 w 498"/>
                <a:gd name="T27" fmla="*/ 337 h 406"/>
                <a:gd name="T28" fmla="*/ 301 w 498"/>
                <a:gd name="T29" fmla="*/ 263 h 406"/>
                <a:gd name="T30" fmla="*/ 321 w 498"/>
                <a:gd name="T31" fmla="*/ 354 h 406"/>
                <a:gd name="T32" fmla="*/ 392 w 498"/>
                <a:gd name="T33" fmla="*/ 406 h 406"/>
                <a:gd name="T34" fmla="*/ 409 w 498"/>
                <a:gd name="T35" fmla="*/ 346 h 406"/>
                <a:gd name="T36" fmla="*/ 468 w 498"/>
                <a:gd name="T37" fmla="*/ 134 h 406"/>
                <a:gd name="T38" fmla="*/ 49 w 498"/>
                <a:gd name="T39" fmla="*/ 281 h 406"/>
                <a:gd name="T40" fmla="*/ 0 w 498"/>
                <a:gd name="T41" fmla="*/ 258 h 406"/>
                <a:gd name="T42" fmla="*/ 33 w 498"/>
                <a:gd name="T43" fmla="*/ 311 h 406"/>
                <a:gd name="T44" fmla="*/ 100 w 498"/>
                <a:gd name="T45" fmla="*/ 350 h 406"/>
                <a:gd name="T46" fmla="*/ 117 w 498"/>
                <a:gd name="T47" fmla="*/ 351 h 406"/>
                <a:gd name="T48" fmla="*/ 96 w 498"/>
                <a:gd name="T49" fmla="*/ 298 h 406"/>
                <a:gd name="T50" fmla="*/ 49 w 498"/>
                <a:gd name="T51" fmla="*/ 28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 h="406">
                  <a:moveTo>
                    <a:pt x="468" y="134"/>
                  </a:moveTo>
                  <a:cubicBezTo>
                    <a:pt x="456" y="112"/>
                    <a:pt x="419" y="67"/>
                    <a:pt x="379" y="19"/>
                  </a:cubicBezTo>
                  <a:cubicBezTo>
                    <a:pt x="367" y="55"/>
                    <a:pt x="323" y="45"/>
                    <a:pt x="315" y="66"/>
                  </a:cubicBezTo>
                  <a:cubicBezTo>
                    <a:pt x="306" y="88"/>
                    <a:pt x="284" y="62"/>
                    <a:pt x="271" y="66"/>
                  </a:cubicBezTo>
                  <a:cubicBezTo>
                    <a:pt x="257" y="70"/>
                    <a:pt x="226" y="17"/>
                    <a:pt x="195" y="13"/>
                  </a:cubicBezTo>
                  <a:cubicBezTo>
                    <a:pt x="186" y="12"/>
                    <a:pt x="175" y="6"/>
                    <a:pt x="164" y="0"/>
                  </a:cubicBezTo>
                  <a:cubicBezTo>
                    <a:pt x="151" y="14"/>
                    <a:pt x="139" y="29"/>
                    <a:pt x="144" y="37"/>
                  </a:cubicBezTo>
                  <a:cubicBezTo>
                    <a:pt x="153" y="51"/>
                    <a:pt x="191" y="66"/>
                    <a:pt x="176" y="81"/>
                  </a:cubicBezTo>
                  <a:cubicBezTo>
                    <a:pt x="162" y="95"/>
                    <a:pt x="114" y="90"/>
                    <a:pt x="100" y="75"/>
                  </a:cubicBezTo>
                  <a:cubicBezTo>
                    <a:pt x="85" y="60"/>
                    <a:pt x="40" y="37"/>
                    <a:pt x="32" y="54"/>
                  </a:cubicBezTo>
                  <a:cubicBezTo>
                    <a:pt x="23" y="72"/>
                    <a:pt x="70" y="110"/>
                    <a:pt x="64" y="134"/>
                  </a:cubicBezTo>
                  <a:cubicBezTo>
                    <a:pt x="58" y="157"/>
                    <a:pt x="100" y="184"/>
                    <a:pt x="100" y="214"/>
                  </a:cubicBezTo>
                  <a:cubicBezTo>
                    <a:pt x="100" y="243"/>
                    <a:pt x="162" y="264"/>
                    <a:pt x="162" y="287"/>
                  </a:cubicBezTo>
                  <a:cubicBezTo>
                    <a:pt x="162" y="299"/>
                    <a:pt x="171" y="319"/>
                    <a:pt x="181" y="337"/>
                  </a:cubicBezTo>
                  <a:cubicBezTo>
                    <a:pt x="230" y="317"/>
                    <a:pt x="270" y="279"/>
                    <a:pt x="301" y="263"/>
                  </a:cubicBezTo>
                  <a:cubicBezTo>
                    <a:pt x="348" y="240"/>
                    <a:pt x="328" y="338"/>
                    <a:pt x="321" y="354"/>
                  </a:cubicBezTo>
                  <a:cubicBezTo>
                    <a:pt x="315" y="365"/>
                    <a:pt x="353" y="391"/>
                    <a:pt x="392" y="406"/>
                  </a:cubicBezTo>
                  <a:cubicBezTo>
                    <a:pt x="391" y="384"/>
                    <a:pt x="396" y="363"/>
                    <a:pt x="409" y="346"/>
                  </a:cubicBezTo>
                  <a:cubicBezTo>
                    <a:pt x="460" y="284"/>
                    <a:pt x="498" y="187"/>
                    <a:pt x="468" y="134"/>
                  </a:cubicBezTo>
                  <a:close/>
                  <a:moveTo>
                    <a:pt x="49" y="281"/>
                  </a:moveTo>
                  <a:cubicBezTo>
                    <a:pt x="39" y="276"/>
                    <a:pt x="21" y="262"/>
                    <a:pt x="0" y="258"/>
                  </a:cubicBezTo>
                  <a:cubicBezTo>
                    <a:pt x="6" y="275"/>
                    <a:pt x="6" y="298"/>
                    <a:pt x="33" y="311"/>
                  </a:cubicBezTo>
                  <a:cubicBezTo>
                    <a:pt x="76" y="330"/>
                    <a:pt x="13" y="338"/>
                    <a:pt x="100" y="350"/>
                  </a:cubicBezTo>
                  <a:cubicBezTo>
                    <a:pt x="106" y="351"/>
                    <a:pt x="111" y="351"/>
                    <a:pt x="117" y="351"/>
                  </a:cubicBezTo>
                  <a:cubicBezTo>
                    <a:pt x="120" y="329"/>
                    <a:pt x="118" y="322"/>
                    <a:pt x="96" y="298"/>
                  </a:cubicBezTo>
                  <a:cubicBezTo>
                    <a:pt x="70" y="269"/>
                    <a:pt x="62" y="286"/>
                    <a:pt x="49" y="281"/>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4" name="Freeform 171">
              <a:extLst>
                <a:ext uri="{FF2B5EF4-FFF2-40B4-BE49-F238E27FC236}">
                  <a16:creationId xmlns:a16="http://schemas.microsoft.com/office/drawing/2014/main" id="{C15A9800-A135-1383-F992-C44B6B36336C}"/>
                </a:ext>
              </a:extLst>
            </p:cNvPr>
            <p:cNvSpPr>
              <a:spLocks/>
            </p:cNvSpPr>
            <p:nvPr/>
          </p:nvSpPr>
          <p:spPr bwMode="auto">
            <a:xfrm>
              <a:off x="7865196" y="3007641"/>
              <a:ext cx="499738" cy="358609"/>
            </a:xfrm>
            <a:custGeom>
              <a:avLst/>
              <a:gdLst>
                <a:gd name="T0" fmla="*/ 1382 w 1434"/>
                <a:gd name="T1" fmla="*/ 146 h 1027"/>
                <a:gd name="T2" fmla="*/ 1344 w 1434"/>
                <a:gd name="T3" fmla="*/ 118 h 1027"/>
                <a:gd name="T4" fmla="*/ 1235 w 1434"/>
                <a:gd name="T5" fmla="*/ 189 h 1027"/>
                <a:gd name="T6" fmla="*/ 1183 w 1434"/>
                <a:gd name="T7" fmla="*/ 207 h 1027"/>
                <a:gd name="T8" fmla="*/ 1135 w 1434"/>
                <a:gd name="T9" fmla="*/ 205 h 1027"/>
                <a:gd name="T10" fmla="*/ 1131 w 1434"/>
                <a:gd name="T11" fmla="*/ 87 h 1027"/>
                <a:gd name="T12" fmla="*/ 1091 w 1434"/>
                <a:gd name="T13" fmla="*/ 4 h 1027"/>
                <a:gd name="T14" fmla="*/ 1001 w 1434"/>
                <a:gd name="T15" fmla="*/ 91 h 1027"/>
                <a:gd name="T16" fmla="*/ 906 w 1434"/>
                <a:gd name="T17" fmla="*/ 138 h 1027"/>
                <a:gd name="T18" fmla="*/ 804 w 1434"/>
                <a:gd name="T19" fmla="*/ 165 h 1027"/>
                <a:gd name="T20" fmla="*/ 717 w 1434"/>
                <a:gd name="T21" fmla="*/ 142 h 1027"/>
                <a:gd name="T22" fmla="*/ 634 w 1434"/>
                <a:gd name="T23" fmla="*/ 114 h 1027"/>
                <a:gd name="T24" fmla="*/ 551 w 1434"/>
                <a:gd name="T25" fmla="*/ 98 h 1027"/>
                <a:gd name="T26" fmla="*/ 473 w 1434"/>
                <a:gd name="T27" fmla="*/ 146 h 1027"/>
                <a:gd name="T28" fmla="*/ 413 w 1434"/>
                <a:gd name="T29" fmla="*/ 244 h 1027"/>
                <a:gd name="T30" fmla="*/ 272 w 1434"/>
                <a:gd name="T31" fmla="*/ 327 h 1027"/>
                <a:gd name="T32" fmla="*/ 185 w 1434"/>
                <a:gd name="T33" fmla="*/ 359 h 1027"/>
                <a:gd name="T34" fmla="*/ 114 w 1434"/>
                <a:gd name="T35" fmla="*/ 339 h 1027"/>
                <a:gd name="T36" fmla="*/ 70 w 1434"/>
                <a:gd name="T37" fmla="*/ 386 h 1027"/>
                <a:gd name="T38" fmla="*/ 31 w 1434"/>
                <a:gd name="T39" fmla="*/ 465 h 1027"/>
                <a:gd name="T40" fmla="*/ 19 w 1434"/>
                <a:gd name="T41" fmla="*/ 552 h 1027"/>
                <a:gd name="T42" fmla="*/ 19 w 1434"/>
                <a:gd name="T43" fmla="*/ 658 h 1027"/>
                <a:gd name="T44" fmla="*/ 35 w 1434"/>
                <a:gd name="T45" fmla="*/ 772 h 1027"/>
                <a:gd name="T46" fmla="*/ 134 w 1434"/>
                <a:gd name="T47" fmla="*/ 824 h 1027"/>
                <a:gd name="T48" fmla="*/ 31 w 1434"/>
                <a:gd name="T49" fmla="*/ 965 h 1027"/>
                <a:gd name="T50" fmla="*/ 51 w 1434"/>
                <a:gd name="T51" fmla="*/ 999 h 1027"/>
                <a:gd name="T52" fmla="*/ 205 w 1434"/>
                <a:gd name="T53" fmla="*/ 1016 h 1027"/>
                <a:gd name="T54" fmla="*/ 606 w 1434"/>
                <a:gd name="T55" fmla="*/ 965 h 1027"/>
                <a:gd name="T56" fmla="*/ 597 w 1434"/>
                <a:gd name="T57" fmla="*/ 865 h 1027"/>
                <a:gd name="T58" fmla="*/ 677 w 1434"/>
                <a:gd name="T59" fmla="*/ 818 h 1027"/>
                <a:gd name="T60" fmla="*/ 745 w 1434"/>
                <a:gd name="T61" fmla="*/ 800 h 1027"/>
                <a:gd name="T62" fmla="*/ 851 w 1434"/>
                <a:gd name="T63" fmla="*/ 765 h 1027"/>
                <a:gd name="T64" fmla="*/ 898 w 1434"/>
                <a:gd name="T65" fmla="*/ 720 h 1027"/>
                <a:gd name="T66" fmla="*/ 931 w 1434"/>
                <a:gd name="T67" fmla="*/ 614 h 1027"/>
                <a:gd name="T68" fmla="*/ 999 w 1434"/>
                <a:gd name="T69" fmla="*/ 573 h 1027"/>
                <a:gd name="T70" fmla="*/ 966 w 1434"/>
                <a:gd name="T71" fmla="*/ 508 h 1027"/>
                <a:gd name="T72" fmla="*/ 1078 w 1434"/>
                <a:gd name="T73" fmla="*/ 511 h 1027"/>
                <a:gd name="T74" fmla="*/ 1087 w 1434"/>
                <a:gd name="T75" fmla="*/ 431 h 1027"/>
                <a:gd name="T76" fmla="*/ 1135 w 1434"/>
                <a:gd name="T77" fmla="*/ 360 h 1027"/>
                <a:gd name="T78" fmla="*/ 1117 w 1434"/>
                <a:gd name="T79" fmla="*/ 301 h 1027"/>
                <a:gd name="T80" fmla="*/ 1132 w 1434"/>
                <a:gd name="T81" fmla="*/ 251 h 1027"/>
                <a:gd name="T82" fmla="*/ 1146 w 1434"/>
                <a:gd name="T83" fmla="*/ 245 h 1027"/>
                <a:gd name="T84" fmla="*/ 1198 w 1434"/>
                <a:gd name="T85" fmla="*/ 227 h 1027"/>
                <a:gd name="T86" fmla="*/ 1333 w 1434"/>
                <a:gd name="T87" fmla="*/ 187 h 1027"/>
                <a:gd name="T88" fmla="*/ 1434 w 1434"/>
                <a:gd name="T89" fmla="*/ 156 h 1027"/>
                <a:gd name="T90" fmla="*/ 1382 w 1434"/>
                <a:gd name="T91" fmla="*/ 146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4" h="1027">
                  <a:moveTo>
                    <a:pt x="1382" y="146"/>
                  </a:moveTo>
                  <a:cubicBezTo>
                    <a:pt x="1362" y="149"/>
                    <a:pt x="1366" y="131"/>
                    <a:pt x="1344" y="118"/>
                  </a:cubicBezTo>
                  <a:cubicBezTo>
                    <a:pt x="1327" y="107"/>
                    <a:pt x="1274" y="155"/>
                    <a:pt x="1235" y="189"/>
                  </a:cubicBezTo>
                  <a:cubicBezTo>
                    <a:pt x="1217" y="195"/>
                    <a:pt x="1199" y="202"/>
                    <a:pt x="1183" y="207"/>
                  </a:cubicBezTo>
                  <a:cubicBezTo>
                    <a:pt x="1161" y="213"/>
                    <a:pt x="1144" y="215"/>
                    <a:pt x="1135" y="205"/>
                  </a:cubicBezTo>
                  <a:cubicBezTo>
                    <a:pt x="1111" y="177"/>
                    <a:pt x="1174" y="106"/>
                    <a:pt x="1131" y="87"/>
                  </a:cubicBezTo>
                  <a:cubicBezTo>
                    <a:pt x="1087" y="67"/>
                    <a:pt x="1127" y="8"/>
                    <a:pt x="1091" y="4"/>
                  </a:cubicBezTo>
                  <a:cubicBezTo>
                    <a:pt x="1056" y="0"/>
                    <a:pt x="1001" y="63"/>
                    <a:pt x="1001" y="91"/>
                  </a:cubicBezTo>
                  <a:cubicBezTo>
                    <a:pt x="1001" y="118"/>
                    <a:pt x="906" y="110"/>
                    <a:pt x="906" y="138"/>
                  </a:cubicBezTo>
                  <a:cubicBezTo>
                    <a:pt x="906" y="165"/>
                    <a:pt x="819" y="134"/>
                    <a:pt x="804" y="165"/>
                  </a:cubicBezTo>
                  <a:cubicBezTo>
                    <a:pt x="788" y="197"/>
                    <a:pt x="744" y="142"/>
                    <a:pt x="717" y="142"/>
                  </a:cubicBezTo>
                  <a:cubicBezTo>
                    <a:pt x="689" y="142"/>
                    <a:pt x="670" y="102"/>
                    <a:pt x="634" y="114"/>
                  </a:cubicBezTo>
                  <a:cubicBezTo>
                    <a:pt x="599" y="126"/>
                    <a:pt x="579" y="102"/>
                    <a:pt x="551" y="98"/>
                  </a:cubicBezTo>
                  <a:cubicBezTo>
                    <a:pt x="524" y="95"/>
                    <a:pt x="504" y="158"/>
                    <a:pt x="473" y="146"/>
                  </a:cubicBezTo>
                  <a:cubicBezTo>
                    <a:pt x="441" y="134"/>
                    <a:pt x="425" y="205"/>
                    <a:pt x="413" y="244"/>
                  </a:cubicBezTo>
                  <a:cubicBezTo>
                    <a:pt x="402" y="284"/>
                    <a:pt x="268" y="284"/>
                    <a:pt x="272" y="327"/>
                  </a:cubicBezTo>
                  <a:cubicBezTo>
                    <a:pt x="275" y="370"/>
                    <a:pt x="193" y="386"/>
                    <a:pt x="185" y="359"/>
                  </a:cubicBezTo>
                  <a:cubicBezTo>
                    <a:pt x="177" y="331"/>
                    <a:pt x="126" y="347"/>
                    <a:pt x="114" y="339"/>
                  </a:cubicBezTo>
                  <a:cubicBezTo>
                    <a:pt x="102" y="331"/>
                    <a:pt x="67" y="347"/>
                    <a:pt x="70" y="386"/>
                  </a:cubicBezTo>
                  <a:cubicBezTo>
                    <a:pt x="74" y="426"/>
                    <a:pt x="35" y="449"/>
                    <a:pt x="31" y="465"/>
                  </a:cubicBezTo>
                  <a:cubicBezTo>
                    <a:pt x="27" y="481"/>
                    <a:pt x="4" y="528"/>
                    <a:pt x="19" y="552"/>
                  </a:cubicBezTo>
                  <a:cubicBezTo>
                    <a:pt x="35" y="575"/>
                    <a:pt x="0" y="615"/>
                    <a:pt x="19" y="658"/>
                  </a:cubicBezTo>
                  <a:cubicBezTo>
                    <a:pt x="39" y="701"/>
                    <a:pt x="27" y="757"/>
                    <a:pt x="35" y="772"/>
                  </a:cubicBezTo>
                  <a:cubicBezTo>
                    <a:pt x="43" y="788"/>
                    <a:pt x="118" y="780"/>
                    <a:pt x="134" y="824"/>
                  </a:cubicBezTo>
                  <a:cubicBezTo>
                    <a:pt x="149" y="867"/>
                    <a:pt x="35" y="942"/>
                    <a:pt x="31" y="965"/>
                  </a:cubicBezTo>
                  <a:cubicBezTo>
                    <a:pt x="29" y="975"/>
                    <a:pt x="39" y="987"/>
                    <a:pt x="51" y="999"/>
                  </a:cubicBezTo>
                  <a:cubicBezTo>
                    <a:pt x="96" y="1001"/>
                    <a:pt x="153" y="1006"/>
                    <a:pt x="205" y="1016"/>
                  </a:cubicBezTo>
                  <a:cubicBezTo>
                    <a:pt x="270" y="1027"/>
                    <a:pt x="600" y="977"/>
                    <a:pt x="606" y="965"/>
                  </a:cubicBezTo>
                  <a:cubicBezTo>
                    <a:pt x="612" y="954"/>
                    <a:pt x="594" y="880"/>
                    <a:pt x="597" y="865"/>
                  </a:cubicBezTo>
                  <a:cubicBezTo>
                    <a:pt x="600" y="850"/>
                    <a:pt x="642" y="815"/>
                    <a:pt x="677" y="818"/>
                  </a:cubicBezTo>
                  <a:cubicBezTo>
                    <a:pt x="712" y="821"/>
                    <a:pt x="745" y="827"/>
                    <a:pt x="745" y="800"/>
                  </a:cubicBezTo>
                  <a:cubicBezTo>
                    <a:pt x="745" y="774"/>
                    <a:pt x="842" y="741"/>
                    <a:pt x="851" y="765"/>
                  </a:cubicBezTo>
                  <a:cubicBezTo>
                    <a:pt x="860" y="788"/>
                    <a:pt x="895" y="779"/>
                    <a:pt x="898" y="720"/>
                  </a:cubicBezTo>
                  <a:cubicBezTo>
                    <a:pt x="901" y="661"/>
                    <a:pt x="895" y="617"/>
                    <a:pt x="931" y="614"/>
                  </a:cubicBezTo>
                  <a:cubicBezTo>
                    <a:pt x="966" y="611"/>
                    <a:pt x="1002" y="591"/>
                    <a:pt x="999" y="573"/>
                  </a:cubicBezTo>
                  <a:cubicBezTo>
                    <a:pt x="996" y="555"/>
                    <a:pt x="954" y="520"/>
                    <a:pt x="966" y="508"/>
                  </a:cubicBezTo>
                  <a:cubicBezTo>
                    <a:pt x="978" y="496"/>
                    <a:pt x="1067" y="537"/>
                    <a:pt x="1078" y="511"/>
                  </a:cubicBezTo>
                  <a:cubicBezTo>
                    <a:pt x="1090" y="484"/>
                    <a:pt x="1073" y="455"/>
                    <a:pt x="1087" y="431"/>
                  </a:cubicBezTo>
                  <a:cubicBezTo>
                    <a:pt x="1102" y="408"/>
                    <a:pt x="1137" y="384"/>
                    <a:pt x="1135" y="360"/>
                  </a:cubicBezTo>
                  <a:cubicBezTo>
                    <a:pt x="1132" y="337"/>
                    <a:pt x="1137" y="322"/>
                    <a:pt x="1117" y="301"/>
                  </a:cubicBezTo>
                  <a:cubicBezTo>
                    <a:pt x="1096" y="281"/>
                    <a:pt x="1105" y="254"/>
                    <a:pt x="1132" y="251"/>
                  </a:cubicBezTo>
                  <a:cubicBezTo>
                    <a:pt x="1136" y="251"/>
                    <a:pt x="1141" y="248"/>
                    <a:pt x="1146" y="245"/>
                  </a:cubicBezTo>
                  <a:cubicBezTo>
                    <a:pt x="1167" y="241"/>
                    <a:pt x="1184" y="237"/>
                    <a:pt x="1198" y="227"/>
                  </a:cubicBezTo>
                  <a:cubicBezTo>
                    <a:pt x="1235" y="199"/>
                    <a:pt x="1306" y="177"/>
                    <a:pt x="1333" y="187"/>
                  </a:cubicBezTo>
                  <a:cubicBezTo>
                    <a:pt x="1355" y="195"/>
                    <a:pt x="1404" y="188"/>
                    <a:pt x="1434" y="156"/>
                  </a:cubicBezTo>
                  <a:cubicBezTo>
                    <a:pt x="1416" y="148"/>
                    <a:pt x="1395" y="144"/>
                    <a:pt x="1382" y="14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5" name="Freeform 172">
              <a:extLst>
                <a:ext uri="{FF2B5EF4-FFF2-40B4-BE49-F238E27FC236}">
                  <a16:creationId xmlns:a16="http://schemas.microsoft.com/office/drawing/2014/main" id="{DBC55028-B2AC-226C-A53B-BBCC99F4C751}"/>
                </a:ext>
              </a:extLst>
            </p:cNvPr>
            <p:cNvSpPr>
              <a:spLocks/>
            </p:cNvSpPr>
            <p:nvPr/>
          </p:nvSpPr>
          <p:spPr bwMode="auto">
            <a:xfrm>
              <a:off x="7882549" y="3062010"/>
              <a:ext cx="576086" cy="520559"/>
            </a:xfrm>
            <a:custGeom>
              <a:avLst/>
              <a:gdLst>
                <a:gd name="T0" fmla="*/ 1522 w 1651"/>
                <a:gd name="T1" fmla="*/ 80 h 1491"/>
                <a:gd name="T2" fmla="*/ 1401 w 1651"/>
                <a:gd name="T3" fmla="*/ 12 h 1491"/>
                <a:gd name="T4" fmla="*/ 1282 w 1651"/>
                <a:gd name="T5" fmla="*/ 31 h 1491"/>
                <a:gd name="T6" fmla="*/ 1095 w 1651"/>
                <a:gd name="T7" fmla="*/ 89 h 1491"/>
                <a:gd name="T8" fmla="*/ 1066 w 1651"/>
                <a:gd name="T9" fmla="*/ 145 h 1491"/>
                <a:gd name="T10" fmla="*/ 1036 w 1651"/>
                <a:gd name="T11" fmla="*/ 275 h 1491"/>
                <a:gd name="T12" fmla="*/ 915 w 1651"/>
                <a:gd name="T13" fmla="*/ 352 h 1491"/>
                <a:gd name="T14" fmla="*/ 880 w 1651"/>
                <a:gd name="T15" fmla="*/ 458 h 1491"/>
                <a:gd name="T16" fmla="*/ 800 w 1651"/>
                <a:gd name="T17" fmla="*/ 609 h 1491"/>
                <a:gd name="T18" fmla="*/ 626 w 1651"/>
                <a:gd name="T19" fmla="*/ 662 h 1491"/>
                <a:gd name="T20" fmla="*/ 555 w 1651"/>
                <a:gd name="T21" fmla="*/ 809 h 1491"/>
                <a:gd name="T22" fmla="*/ 0 w 1651"/>
                <a:gd name="T23" fmla="*/ 843 h 1491"/>
                <a:gd name="T24" fmla="*/ 150 w 1651"/>
                <a:gd name="T25" fmla="*/ 983 h 1491"/>
                <a:gd name="T26" fmla="*/ 221 w 1651"/>
                <a:gd name="T27" fmla="*/ 1168 h 1491"/>
                <a:gd name="T28" fmla="*/ 67 w 1651"/>
                <a:gd name="T29" fmla="*/ 1298 h 1491"/>
                <a:gd name="T30" fmla="*/ 256 w 1651"/>
                <a:gd name="T31" fmla="*/ 1310 h 1491"/>
                <a:gd name="T32" fmla="*/ 493 w 1651"/>
                <a:gd name="T33" fmla="*/ 1296 h 1491"/>
                <a:gd name="T34" fmla="*/ 619 w 1651"/>
                <a:gd name="T35" fmla="*/ 1374 h 1491"/>
                <a:gd name="T36" fmla="*/ 726 w 1651"/>
                <a:gd name="T37" fmla="*/ 1481 h 1491"/>
                <a:gd name="T38" fmla="*/ 749 w 1651"/>
                <a:gd name="T39" fmla="*/ 1483 h 1491"/>
                <a:gd name="T40" fmla="*/ 934 w 1651"/>
                <a:gd name="T41" fmla="*/ 1416 h 1491"/>
                <a:gd name="T42" fmla="*/ 973 w 1651"/>
                <a:gd name="T43" fmla="*/ 1306 h 1491"/>
                <a:gd name="T44" fmla="*/ 867 w 1651"/>
                <a:gd name="T45" fmla="*/ 1133 h 1491"/>
                <a:gd name="T46" fmla="*/ 1017 w 1651"/>
                <a:gd name="T47" fmla="*/ 1046 h 1491"/>
                <a:gd name="T48" fmla="*/ 1139 w 1651"/>
                <a:gd name="T49" fmla="*/ 967 h 1491"/>
                <a:gd name="T50" fmla="*/ 1261 w 1651"/>
                <a:gd name="T51" fmla="*/ 809 h 1491"/>
                <a:gd name="T52" fmla="*/ 1367 w 1651"/>
                <a:gd name="T53" fmla="*/ 707 h 1491"/>
                <a:gd name="T54" fmla="*/ 1438 w 1651"/>
                <a:gd name="T55" fmla="*/ 557 h 1491"/>
                <a:gd name="T56" fmla="*/ 1332 w 1651"/>
                <a:gd name="T57" fmla="*/ 419 h 1491"/>
                <a:gd name="T58" fmla="*/ 1367 w 1651"/>
                <a:gd name="T59" fmla="*/ 270 h 1491"/>
                <a:gd name="T60" fmla="*/ 1616 w 1651"/>
                <a:gd name="T61" fmla="*/ 258 h 1491"/>
                <a:gd name="T62" fmla="*/ 1573 w 1651"/>
                <a:gd name="T63" fmla="*/ 155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1" h="1491">
                  <a:moveTo>
                    <a:pt x="1573" y="155"/>
                  </a:moveTo>
                  <a:cubicBezTo>
                    <a:pt x="1527" y="133"/>
                    <a:pt x="1522" y="93"/>
                    <a:pt x="1522" y="80"/>
                  </a:cubicBezTo>
                  <a:cubicBezTo>
                    <a:pt x="1522" y="68"/>
                    <a:pt x="1470" y="36"/>
                    <a:pt x="1432" y="6"/>
                  </a:cubicBezTo>
                  <a:cubicBezTo>
                    <a:pt x="1426" y="7"/>
                    <a:pt x="1415" y="8"/>
                    <a:pt x="1401" y="12"/>
                  </a:cubicBezTo>
                  <a:cubicBezTo>
                    <a:pt x="1396" y="7"/>
                    <a:pt x="1390" y="3"/>
                    <a:pt x="1383" y="0"/>
                  </a:cubicBezTo>
                  <a:cubicBezTo>
                    <a:pt x="1353" y="32"/>
                    <a:pt x="1304" y="39"/>
                    <a:pt x="1282" y="31"/>
                  </a:cubicBezTo>
                  <a:cubicBezTo>
                    <a:pt x="1255" y="21"/>
                    <a:pt x="1184" y="43"/>
                    <a:pt x="1147" y="71"/>
                  </a:cubicBezTo>
                  <a:cubicBezTo>
                    <a:pt x="1133" y="81"/>
                    <a:pt x="1116" y="85"/>
                    <a:pt x="1095" y="89"/>
                  </a:cubicBezTo>
                  <a:cubicBezTo>
                    <a:pt x="1090" y="92"/>
                    <a:pt x="1085" y="95"/>
                    <a:pt x="1081" y="95"/>
                  </a:cubicBezTo>
                  <a:cubicBezTo>
                    <a:pt x="1054" y="98"/>
                    <a:pt x="1045" y="125"/>
                    <a:pt x="1066" y="145"/>
                  </a:cubicBezTo>
                  <a:cubicBezTo>
                    <a:pt x="1086" y="166"/>
                    <a:pt x="1081" y="181"/>
                    <a:pt x="1084" y="204"/>
                  </a:cubicBezTo>
                  <a:cubicBezTo>
                    <a:pt x="1086" y="228"/>
                    <a:pt x="1051" y="252"/>
                    <a:pt x="1036" y="275"/>
                  </a:cubicBezTo>
                  <a:cubicBezTo>
                    <a:pt x="1022" y="299"/>
                    <a:pt x="1039" y="328"/>
                    <a:pt x="1027" y="355"/>
                  </a:cubicBezTo>
                  <a:cubicBezTo>
                    <a:pt x="1016" y="381"/>
                    <a:pt x="927" y="340"/>
                    <a:pt x="915" y="352"/>
                  </a:cubicBezTo>
                  <a:cubicBezTo>
                    <a:pt x="903" y="364"/>
                    <a:pt x="945" y="399"/>
                    <a:pt x="948" y="417"/>
                  </a:cubicBezTo>
                  <a:cubicBezTo>
                    <a:pt x="951" y="435"/>
                    <a:pt x="915" y="455"/>
                    <a:pt x="880" y="458"/>
                  </a:cubicBezTo>
                  <a:cubicBezTo>
                    <a:pt x="844" y="461"/>
                    <a:pt x="850" y="505"/>
                    <a:pt x="847" y="564"/>
                  </a:cubicBezTo>
                  <a:cubicBezTo>
                    <a:pt x="844" y="623"/>
                    <a:pt x="809" y="632"/>
                    <a:pt x="800" y="609"/>
                  </a:cubicBezTo>
                  <a:cubicBezTo>
                    <a:pt x="791" y="585"/>
                    <a:pt x="694" y="618"/>
                    <a:pt x="694" y="644"/>
                  </a:cubicBezTo>
                  <a:cubicBezTo>
                    <a:pt x="694" y="671"/>
                    <a:pt x="661" y="665"/>
                    <a:pt x="626" y="662"/>
                  </a:cubicBezTo>
                  <a:cubicBezTo>
                    <a:pt x="591" y="659"/>
                    <a:pt x="549" y="694"/>
                    <a:pt x="546" y="709"/>
                  </a:cubicBezTo>
                  <a:cubicBezTo>
                    <a:pt x="543" y="724"/>
                    <a:pt x="561" y="798"/>
                    <a:pt x="555" y="809"/>
                  </a:cubicBezTo>
                  <a:cubicBezTo>
                    <a:pt x="549" y="821"/>
                    <a:pt x="219" y="871"/>
                    <a:pt x="154" y="860"/>
                  </a:cubicBezTo>
                  <a:cubicBezTo>
                    <a:pt x="102" y="850"/>
                    <a:pt x="45" y="845"/>
                    <a:pt x="0" y="843"/>
                  </a:cubicBezTo>
                  <a:cubicBezTo>
                    <a:pt x="17" y="859"/>
                    <a:pt x="40" y="878"/>
                    <a:pt x="47" y="896"/>
                  </a:cubicBezTo>
                  <a:cubicBezTo>
                    <a:pt x="60" y="931"/>
                    <a:pt x="102" y="963"/>
                    <a:pt x="150" y="983"/>
                  </a:cubicBezTo>
                  <a:cubicBezTo>
                    <a:pt x="197" y="1003"/>
                    <a:pt x="173" y="1085"/>
                    <a:pt x="197" y="1093"/>
                  </a:cubicBezTo>
                  <a:cubicBezTo>
                    <a:pt x="221" y="1101"/>
                    <a:pt x="252" y="1164"/>
                    <a:pt x="221" y="1168"/>
                  </a:cubicBezTo>
                  <a:cubicBezTo>
                    <a:pt x="189" y="1172"/>
                    <a:pt x="161" y="1180"/>
                    <a:pt x="130" y="1196"/>
                  </a:cubicBezTo>
                  <a:cubicBezTo>
                    <a:pt x="98" y="1211"/>
                    <a:pt x="63" y="1251"/>
                    <a:pt x="67" y="1298"/>
                  </a:cubicBezTo>
                  <a:cubicBezTo>
                    <a:pt x="67" y="1304"/>
                    <a:pt x="68" y="1313"/>
                    <a:pt x="69" y="1323"/>
                  </a:cubicBezTo>
                  <a:cubicBezTo>
                    <a:pt x="150" y="1325"/>
                    <a:pt x="245" y="1321"/>
                    <a:pt x="256" y="1310"/>
                  </a:cubicBezTo>
                  <a:cubicBezTo>
                    <a:pt x="272" y="1292"/>
                    <a:pt x="310" y="1283"/>
                    <a:pt x="332" y="1298"/>
                  </a:cubicBezTo>
                  <a:cubicBezTo>
                    <a:pt x="354" y="1313"/>
                    <a:pt x="453" y="1319"/>
                    <a:pt x="493" y="1296"/>
                  </a:cubicBezTo>
                  <a:cubicBezTo>
                    <a:pt x="542" y="1269"/>
                    <a:pt x="571" y="1296"/>
                    <a:pt x="573" y="1320"/>
                  </a:cubicBezTo>
                  <a:cubicBezTo>
                    <a:pt x="574" y="1344"/>
                    <a:pt x="596" y="1354"/>
                    <a:pt x="619" y="1374"/>
                  </a:cubicBezTo>
                  <a:cubicBezTo>
                    <a:pt x="641" y="1395"/>
                    <a:pt x="625" y="1419"/>
                    <a:pt x="639" y="1442"/>
                  </a:cubicBezTo>
                  <a:cubicBezTo>
                    <a:pt x="654" y="1466"/>
                    <a:pt x="683" y="1462"/>
                    <a:pt x="726" y="1481"/>
                  </a:cubicBezTo>
                  <a:cubicBezTo>
                    <a:pt x="732" y="1483"/>
                    <a:pt x="737" y="1487"/>
                    <a:pt x="742" y="1491"/>
                  </a:cubicBezTo>
                  <a:cubicBezTo>
                    <a:pt x="745" y="1488"/>
                    <a:pt x="747" y="1485"/>
                    <a:pt x="749" y="1483"/>
                  </a:cubicBezTo>
                  <a:cubicBezTo>
                    <a:pt x="772" y="1456"/>
                    <a:pt x="776" y="1408"/>
                    <a:pt x="839" y="1420"/>
                  </a:cubicBezTo>
                  <a:cubicBezTo>
                    <a:pt x="902" y="1432"/>
                    <a:pt x="898" y="1408"/>
                    <a:pt x="934" y="1416"/>
                  </a:cubicBezTo>
                  <a:cubicBezTo>
                    <a:pt x="969" y="1424"/>
                    <a:pt x="993" y="1420"/>
                    <a:pt x="1009" y="1397"/>
                  </a:cubicBezTo>
                  <a:cubicBezTo>
                    <a:pt x="1024" y="1373"/>
                    <a:pt x="993" y="1326"/>
                    <a:pt x="973" y="1306"/>
                  </a:cubicBezTo>
                  <a:cubicBezTo>
                    <a:pt x="954" y="1286"/>
                    <a:pt x="926" y="1243"/>
                    <a:pt x="930" y="1204"/>
                  </a:cubicBezTo>
                  <a:cubicBezTo>
                    <a:pt x="934" y="1164"/>
                    <a:pt x="867" y="1164"/>
                    <a:pt x="867" y="1133"/>
                  </a:cubicBezTo>
                  <a:cubicBezTo>
                    <a:pt x="867" y="1101"/>
                    <a:pt x="930" y="1050"/>
                    <a:pt x="942" y="1038"/>
                  </a:cubicBezTo>
                  <a:cubicBezTo>
                    <a:pt x="954" y="1026"/>
                    <a:pt x="1005" y="1070"/>
                    <a:pt x="1017" y="1046"/>
                  </a:cubicBezTo>
                  <a:cubicBezTo>
                    <a:pt x="1028" y="1022"/>
                    <a:pt x="1064" y="1038"/>
                    <a:pt x="1084" y="1042"/>
                  </a:cubicBezTo>
                  <a:cubicBezTo>
                    <a:pt x="1103" y="1046"/>
                    <a:pt x="1135" y="1003"/>
                    <a:pt x="1139" y="967"/>
                  </a:cubicBezTo>
                  <a:cubicBezTo>
                    <a:pt x="1143" y="932"/>
                    <a:pt x="1210" y="928"/>
                    <a:pt x="1222" y="916"/>
                  </a:cubicBezTo>
                  <a:cubicBezTo>
                    <a:pt x="1233" y="904"/>
                    <a:pt x="1253" y="825"/>
                    <a:pt x="1261" y="809"/>
                  </a:cubicBezTo>
                  <a:cubicBezTo>
                    <a:pt x="1269" y="794"/>
                    <a:pt x="1320" y="806"/>
                    <a:pt x="1320" y="762"/>
                  </a:cubicBezTo>
                  <a:cubicBezTo>
                    <a:pt x="1320" y="719"/>
                    <a:pt x="1344" y="711"/>
                    <a:pt x="1367" y="707"/>
                  </a:cubicBezTo>
                  <a:cubicBezTo>
                    <a:pt x="1391" y="703"/>
                    <a:pt x="1383" y="664"/>
                    <a:pt x="1387" y="632"/>
                  </a:cubicBezTo>
                  <a:cubicBezTo>
                    <a:pt x="1391" y="601"/>
                    <a:pt x="1407" y="565"/>
                    <a:pt x="1438" y="557"/>
                  </a:cubicBezTo>
                  <a:cubicBezTo>
                    <a:pt x="1470" y="549"/>
                    <a:pt x="1426" y="506"/>
                    <a:pt x="1391" y="514"/>
                  </a:cubicBezTo>
                  <a:cubicBezTo>
                    <a:pt x="1356" y="522"/>
                    <a:pt x="1332" y="419"/>
                    <a:pt x="1332" y="419"/>
                  </a:cubicBezTo>
                  <a:cubicBezTo>
                    <a:pt x="1332" y="419"/>
                    <a:pt x="1336" y="337"/>
                    <a:pt x="1316" y="325"/>
                  </a:cubicBezTo>
                  <a:cubicBezTo>
                    <a:pt x="1296" y="313"/>
                    <a:pt x="1324" y="270"/>
                    <a:pt x="1367" y="270"/>
                  </a:cubicBezTo>
                  <a:cubicBezTo>
                    <a:pt x="1411" y="270"/>
                    <a:pt x="1490" y="317"/>
                    <a:pt x="1517" y="297"/>
                  </a:cubicBezTo>
                  <a:cubicBezTo>
                    <a:pt x="1545" y="277"/>
                    <a:pt x="1600" y="266"/>
                    <a:pt x="1616" y="258"/>
                  </a:cubicBezTo>
                  <a:cubicBezTo>
                    <a:pt x="1628" y="252"/>
                    <a:pt x="1644" y="214"/>
                    <a:pt x="1651" y="196"/>
                  </a:cubicBezTo>
                  <a:cubicBezTo>
                    <a:pt x="1633" y="184"/>
                    <a:pt x="1603" y="169"/>
                    <a:pt x="1573" y="155"/>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6" name="Freeform 173">
              <a:extLst>
                <a:ext uri="{FF2B5EF4-FFF2-40B4-BE49-F238E27FC236}">
                  <a16:creationId xmlns:a16="http://schemas.microsoft.com/office/drawing/2014/main" id="{2DC03C3B-7AA4-4DBC-362A-F39D74E14A86}"/>
                </a:ext>
              </a:extLst>
            </p:cNvPr>
            <p:cNvSpPr>
              <a:spLocks noEditPoints="1"/>
            </p:cNvSpPr>
            <p:nvPr/>
          </p:nvSpPr>
          <p:spPr bwMode="auto">
            <a:xfrm>
              <a:off x="9034719" y="4221121"/>
              <a:ext cx="1603322" cy="584184"/>
            </a:xfrm>
            <a:custGeom>
              <a:avLst/>
              <a:gdLst>
                <a:gd name="T0" fmla="*/ 339 w 4595"/>
                <a:gd name="T1" fmla="*/ 709 h 1672"/>
                <a:gd name="T2" fmla="*/ 1305 w 4595"/>
                <a:gd name="T3" fmla="*/ 889 h 1672"/>
                <a:gd name="T4" fmla="*/ 195 w 4595"/>
                <a:gd name="T5" fmla="*/ 456 h 1672"/>
                <a:gd name="T6" fmla="*/ 2465 w 4595"/>
                <a:gd name="T7" fmla="*/ 1182 h 1672"/>
                <a:gd name="T8" fmla="*/ 2568 w 4595"/>
                <a:gd name="T9" fmla="*/ 943 h 1672"/>
                <a:gd name="T10" fmla="*/ 2715 w 4595"/>
                <a:gd name="T11" fmla="*/ 978 h 1672"/>
                <a:gd name="T12" fmla="*/ 2813 w 4595"/>
                <a:gd name="T13" fmla="*/ 671 h 1672"/>
                <a:gd name="T14" fmla="*/ 2816 w 4595"/>
                <a:gd name="T15" fmla="*/ 559 h 1672"/>
                <a:gd name="T16" fmla="*/ 2633 w 4595"/>
                <a:gd name="T17" fmla="*/ 470 h 1672"/>
                <a:gd name="T18" fmla="*/ 2361 w 4595"/>
                <a:gd name="T19" fmla="*/ 860 h 1672"/>
                <a:gd name="T20" fmla="*/ 1089 w 4595"/>
                <a:gd name="T21" fmla="*/ 934 h 1672"/>
                <a:gd name="T22" fmla="*/ 1051 w 4595"/>
                <a:gd name="T23" fmla="*/ 768 h 1672"/>
                <a:gd name="T24" fmla="*/ 1015 w 4595"/>
                <a:gd name="T25" fmla="*/ 842 h 1672"/>
                <a:gd name="T26" fmla="*/ 844 w 4595"/>
                <a:gd name="T27" fmla="*/ 630 h 1672"/>
                <a:gd name="T28" fmla="*/ 691 w 4595"/>
                <a:gd name="T29" fmla="*/ 444 h 1672"/>
                <a:gd name="T30" fmla="*/ 466 w 4595"/>
                <a:gd name="T31" fmla="*/ 296 h 1672"/>
                <a:gd name="T32" fmla="*/ 24 w 4595"/>
                <a:gd name="T33" fmla="*/ 39 h 1672"/>
                <a:gd name="T34" fmla="*/ 404 w 4595"/>
                <a:gd name="T35" fmla="*/ 574 h 1672"/>
                <a:gd name="T36" fmla="*/ 882 w 4595"/>
                <a:gd name="T37" fmla="*/ 1131 h 1672"/>
                <a:gd name="T38" fmla="*/ 1074 w 4595"/>
                <a:gd name="T39" fmla="*/ 1037 h 1672"/>
                <a:gd name="T40" fmla="*/ 3306 w 4595"/>
                <a:gd name="T41" fmla="*/ 464 h 1672"/>
                <a:gd name="T42" fmla="*/ 3329 w 4595"/>
                <a:gd name="T43" fmla="*/ 565 h 1672"/>
                <a:gd name="T44" fmla="*/ 3087 w 4595"/>
                <a:gd name="T45" fmla="*/ 934 h 1672"/>
                <a:gd name="T46" fmla="*/ 2456 w 4595"/>
                <a:gd name="T47" fmla="*/ 1477 h 1672"/>
                <a:gd name="T48" fmla="*/ 2854 w 4595"/>
                <a:gd name="T49" fmla="*/ 1433 h 1672"/>
                <a:gd name="T50" fmla="*/ 3427 w 4595"/>
                <a:gd name="T51" fmla="*/ 948 h 1672"/>
                <a:gd name="T52" fmla="*/ 1930 w 4595"/>
                <a:gd name="T53" fmla="*/ 1400 h 1672"/>
                <a:gd name="T54" fmla="*/ 1738 w 4595"/>
                <a:gd name="T55" fmla="*/ 1303 h 1672"/>
                <a:gd name="T56" fmla="*/ 1086 w 4595"/>
                <a:gd name="T57" fmla="*/ 1220 h 1672"/>
                <a:gd name="T58" fmla="*/ 1166 w 4595"/>
                <a:gd name="T59" fmla="*/ 1350 h 1672"/>
                <a:gd name="T60" fmla="*/ 1780 w 4595"/>
                <a:gd name="T61" fmla="*/ 1453 h 1672"/>
                <a:gd name="T62" fmla="*/ 1930 w 4595"/>
                <a:gd name="T63" fmla="*/ 1400 h 1672"/>
                <a:gd name="T64" fmla="*/ 4002 w 4595"/>
                <a:gd name="T65" fmla="*/ 940 h 1672"/>
                <a:gd name="T66" fmla="*/ 3583 w 4595"/>
                <a:gd name="T67" fmla="*/ 727 h 1672"/>
                <a:gd name="T68" fmla="*/ 3852 w 4595"/>
                <a:gd name="T69" fmla="*/ 830 h 1672"/>
                <a:gd name="T70" fmla="*/ 3698 w 4595"/>
                <a:gd name="T71" fmla="*/ 889 h 1672"/>
                <a:gd name="T72" fmla="*/ 3931 w 4595"/>
                <a:gd name="T73" fmla="*/ 1007 h 1672"/>
                <a:gd name="T74" fmla="*/ 4356 w 4595"/>
                <a:gd name="T75" fmla="*/ 1267 h 1672"/>
                <a:gd name="T76" fmla="*/ 4489 w 4595"/>
                <a:gd name="T77" fmla="*/ 1424 h 1672"/>
                <a:gd name="T78" fmla="*/ 4253 w 4595"/>
                <a:gd name="T79" fmla="*/ 757 h 1672"/>
                <a:gd name="T80" fmla="*/ 2928 w 4595"/>
                <a:gd name="T81" fmla="*/ 1547 h 1672"/>
                <a:gd name="T82" fmla="*/ 2973 w 4595"/>
                <a:gd name="T83" fmla="*/ 1570 h 1672"/>
                <a:gd name="T84" fmla="*/ 3007 w 4595"/>
                <a:gd name="T85" fmla="*/ 1538 h 1672"/>
                <a:gd name="T86" fmla="*/ 2214 w 4595"/>
                <a:gd name="T87" fmla="*/ 591 h 1672"/>
                <a:gd name="T88" fmla="*/ 2264 w 4595"/>
                <a:gd name="T89" fmla="*/ 346 h 1672"/>
                <a:gd name="T90" fmla="*/ 2252 w 4595"/>
                <a:gd name="T91" fmla="*/ 177 h 1672"/>
                <a:gd name="T92" fmla="*/ 1992 w 4595"/>
                <a:gd name="T93" fmla="*/ 314 h 1672"/>
                <a:gd name="T94" fmla="*/ 1780 w 4595"/>
                <a:gd name="T95" fmla="*/ 450 h 1672"/>
                <a:gd name="T96" fmla="*/ 1467 w 4595"/>
                <a:gd name="T97" fmla="*/ 462 h 1672"/>
                <a:gd name="T98" fmla="*/ 1361 w 4595"/>
                <a:gd name="T99" fmla="*/ 535 h 1672"/>
                <a:gd name="T100" fmla="*/ 1594 w 4595"/>
                <a:gd name="T101" fmla="*/ 907 h 1672"/>
                <a:gd name="T102" fmla="*/ 1933 w 4595"/>
                <a:gd name="T103" fmla="*/ 990 h 1672"/>
                <a:gd name="T104" fmla="*/ 2376 w 4595"/>
                <a:gd name="T105" fmla="*/ 1571 h 1672"/>
                <a:gd name="T106" fmla="*/ 2376 w 4595"/>
                <a:gd name="T107" fmla="*/ 1571 h 1672"/>
                <a:gd name="T108" fmla="*/ 2090 w 4595"/>
                <a:gd name="T109" fmla="*/ 1491 h 1672"/>
                <a:gd name="T110" fmla="*/ 2228 w 4595"/>
                <a:gd name="T111" fmla="*/ 14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95" h="1672">
                  <a:moveTo>
                    <a:pt x="339" y="709"/>
                  </a:moveTo>
                  <a:cubicBezTo>
                    <a:pt x="334" y="724"/>
                    <a:pt x="366" y="783"/>
                    <a:pt x="387" y="766"/>
                  </a:cubicBezTo>
                  <a:cubicBezTo>
                    <a:pt x="407" y="748"/>
                    <a:pt x="358" y="663"/>
                    <a:pt x="339" y="709"/>
                  </a:cubicBezTo>
                  <a:close/>
                  <a:moveTo>
                    <a:pt x="1305" y="889"/>
                  </a:moveTo>
                  <a:cubicBezTo>
                    <a:pt x="1305" y="863"/>
                    <a:pt x="1228" y="876"/>
                    <a:pt x="1251" y="913"/>
                  </a:cubicBezTo>
                  <a:cubicBezTo>
                    <a:pt x="1275" y="951"/>
                    <a:pt x="1305" y="916"/>
                    <a:pt x="1305" y="889"/>
                  </a:cubicBezTo>
                  <a:close/>
                  <a:moveTo>
                    <a:pt x="195" y="456"/>
                  </a:moveTo>
                  <a:cubicBezTo>
                    <a:pt x="189" y="485"/>
                    <a:pt x="221" y="571"/>
                    <a:pt x="257" y="535"/>
                  </a:cubicBezTo>
                  <a:cubicBezTo>
                    <a:pt x="292" y="500"/>
                    <a:pt x="201" y="427"/>
                    <a:pt x="195" y="456"/>
                  </a:cubicBezTo>
                  <a:close/>
                  <a:moveTo>
                    <a:pt x="2423" y="960"/>
                  </a:moveTo>
                  <a:cubicBezTo>
                    <a:pt x="2467" y="963"/>
                    <a:pt x="2462" y="1028"/>
                    <a:pt x="2453" y="1067"/>
                  </a:cubicBezTo>
                  <a:cubicBezTo>
                    <a:pt x="2444" y="1105"/>
                    <a:pt x="2426" y="1196"/>
                    <a:pt x="2465" y="1182"/>
                  </a:cubicBezTo>
                  <a:cubicBezTo>
                    <a:pt x="2512" y="1164"/>
                    <a:pt x="2541" y="1105"/>
                    <a:pt x="2515" y="1084"/>
                  </a:cubicBezTo>
                  <a:cubicBezTo>
                    <a:pt x="2488" y="1064"/>
                    <a:pt x="2491" y="934"/>
                    <a:pt x="2503" y="901"/>
                  </a:cubicBezTo>
                  <a:cubicBezTo>
                    <a:pt x="2515" y="869"/>
                    <a:pt x="2594" y="892"/>
                    <a:pt x="2568" y="943"/>
                  </a:cubicBezTo>
                  <a:cubicBezTo>
                    <a:pt x="2541" y="993"/>
                    <a:pt x="2618" y="987"/>
                    <a:pt x="2618" y="1043"/>
                  </a:cubicBezTo>
                  <a:cubicBezTo>
                    <a:pt x="2618" y="1099"/>
                    <a:pt x="2662" y="1070"/>
                    <a:pt x="2709" y="1055"/>
                  </a:cubicBezTo>
                  <a:cubicBezTo>
                    <a:pt x="2757" y="1040"/>
                    <a:pt x="2748" y="1013"/>
                    <a:pt x="2715" y="978"/>
                  </a:cubicBezTo>
                  <a:cubicBezTo>
                    <a:pt x="2683" y="943"/>
                    <a:pt x="2739" y="892"/>
                    <a:pt x="2695" y="863"/>
                  </a:cubicBezTo>
                  <a:cubicBezTo>
                    <a:pt x="2650" y="833"/>
                    <a:pt x="2621" y="789"/>
                    <a:pt x="2662" y="780"/>
                  </a:cubicBezTo>
                  <a:cubicBezTo>
                    <a:pt x="2704" y="771"/>
                    <a:pt x="2828" y="701"/>
                    <a:pt x="2813" y="671"/>
                  </a:cubicBezTo>
                  <a:cubicBezTo>
                    <a:pt x="2798" y="642"/>
                    <a:pt x="2624" y="677"/>
                    <a:pt x="2609" y="730"/>
                  </a:cubicBezTo>
                  <a:cubicBezTo>
                    <a:pt x="2594" y="783"/>
                    <a:pt x="2470" y="724"/>
                    <a:pt x="2485" y="633"/>
                  </a:cubicBezTo>
                  <a:cubicBezTo>
                    <a:pt x="2500" y="541"/>
                    <a:pt x="2745" y="526"/>
                    <a:pt x="2816" y="559"/>
                  </a:cubicBezTo>
                  <a:cubicBezTo>
                    <a:pt x="2887" y="591"/>
                    <a:pt x="2963" y="506"/>
                    <a:pt x="2990" y="456"/>
                  </a:cubicBezTo>
                  <a:cubicBezTo>
                    <a:pt x="3016" y="405"/>
                    <a:pt x="2934" y="464"/>
                    <a:pt x="2884" y="497"/>
                  </a:cubicBezTo>
                  <a:cubicBezTo>
                    <a:pt x="2833" y="529"/>
                    <a:pt x="2701" y="494"/>
                    <a:pt x="2633" y="470"/>
                  </a:cubicBezTo>
                  <a:cubicBezTo>
                    <a:pt x="2565" y="447"/>
                    <a:pt x="2568" y="512"/>
                    <a:pt x="2512" y="520"/>
                  </a:cubicBezTo>
                  <a:cubicBezTo>
                    <a:pt x="2456" y="529"/>
                    <a:pt x="2467" y="653"/>
                    <a:pt x="2441" y="668"/>
                  </a:cubicBezTo>
                  <a:cubicBezTo>
                    <a:pt x="2414" y="683"/>
                    <a:pt x="2414" y="774"/>
                    <a:pt x="2361" y="860"/>
                  </a:cubicBezTo>
                  <a:cubicBezTo>
                    <a:pt x="2308" y="945"/>
                    <a:pt x="2379" y="957"/>
                    <a:pt x="2423" y="960"/>
                  </a:cubicBezTo>
                  <a:close/>
                  <a:moveTo>
                    <a:pt x="1074" y="1037"/>
                  </a:moveTo>
                  <a:cubicBezTo>
                    <a:pt x="1071" y="996"/>
                    <a:pt x="1089" y="954"/>
                    <a:pt x="1089" y="934"/>
                  </a:cubicBezTo>
                  <a:cubicBezTo>
                    <a:pt x="1089" y="913"/>
                    <a:pt x="1104" y="904"/>
                    <a:pt x="1130" y="910"/>
                  </a:cubicBezTo>
                  <a:cubicBezTo>
                    <a:pt x="1157" y="916"/>
                    <a:pt x="1154" y="854"/>
                    <a:pt x="1133" y="848"/>
                  </a:cubicBezTo>
                  <a:cubicBezTo>
                    <a:pt x="1113" y="842"/>
                    <a:pt x="1101" y="768"/>
                    <a:pt x="1051" y="768"/>
                  </a:cubicBezTo>
                  <a:cubicBezTo>
                    <a:pt x="1001" y="768"/>
                    <a:pt x="1009" y="810"/>
                    <a:pt x="1039" y="813"/>
                  </a:cubicBezTo>
                  <a:cubicBezTo>
                    <a:pt x="1069" y="816"/>
                    <a:pt x="1086" y="839"/>
                    <a:pt x="1077" y="860"/>
                  </a:cubicBezTo>
                  <a:cubicBezTo>
                    <a:pt x="1068" y="881"/>
                    <a:pt x="1057" y="839"/>
                    <a:pt x="1015" y="842"/>
                  </a:cubicBezTo>
                  <a:cubicBezTo>
                    <a:pt x="974" y="845"/>
                    <a:pt x="1001" y="792"/>
                    <a:pt x="953" y="789"/>
                  </a:cubicBezTo>
                  <a:cubicBezTo>
                    <a:pt x="906" y="786"/>
                    <a:pt x="915" y="701"/>
                    <a:pt x="865" y="701"/>
                  </a:cubicBezTo>
                  <a:cubicBezTo>
                    <a:pt x="815" y="701"/>
                    <a:pt x="812" y="659"/>
                    <a:pt x="844" y="630"/>
                  </a:cubicBezTo>
                  <a:cubicBezTo>
                    <a:pt x="877" y="600"/>
                    <a:pt x="794" y="574"/>
                    <a:pt x="794" y="538"/>
                  </a:cubicBezTo>
                  <a:cubicBezTo>
                    <a:pt x="794" y="503"/>
                    <a:pt x="741" y="524"/>
                    <a:pt x="741" y="494"/>
                  </a:cubicBezTo>
                  <a:cubicBezTo>
                    <a:pt x="741" y="464"/>
                    <a:pt x="717" y="479"/>
                    <a:pt x="691" y="444"/>
                  </a:cubicBezTo>
                  <a:cubicBezTo>
                    <a:pt x="664" y="408"/>
                    <a:pt x="652" y="441"/>
                    <a:pt x="629" y="414"/>
                  </a:cubicBezTo>
                  <a:cubicBezTo>
                    <a:pt x="605" y="388"/>
                    <a:pt x="573" y="373"/>
                    <a:pt x="552" y="382"/>
                  </a:cubicBezTo>
                  <a:cubicBezTo>
                    <a:pt x="531" y="391"/>
                    <a:pt x="484" y="343"/>
                    <a:pt x="466" y="296"/>
                  </a:cubicBezTo>
                  <a:cubicBezTo>
                    <a:pt x="452" y="259"/>
                    <a:pt x="316" y="196"/>
                    <a:pt x="298" y="146"/>
                  </a:cubicBezTo>
                  <a:cubicBezTo>
                    <a:pt x="280" y="96"/>
                    <a:pt x="233" y="75"/>
                    <a:pt x="154" y="78"/>
                  </a:cubicBezTo>
                  <a:cubicBezTo>
                    <a:pt x="74" y="81"/>
                    <a:pt x="42" y="0"/>
                    <a:pt x="24" y="39"/>
                  </a:cubicBezTo>
                  <a:cubicBezTo>
                    <a:pt x="0" y="90"/>
                    <a:pt x="109" y="202"/>
                    <a:pt x="159" y="231"/>
                  </a:cubicBezTo>
                  <a:cubicBezTo>
                    <a:pt x="210" y="261"/>
                    <a:pt x="236" y="367"/>
                    <a:pt x="295" y="373"/>
                  </a:cubicBezTo>
                  <a:cubicBezTo>
                    <a:pt x="354" y="379"/>
                    <a:pt x="360" y="565"/>
                    <a:pt x="404" y="574"/>
                  </a:cubicBezTo>
                  <a:cubicBezTo>
                    <a:pt x="449" y="583"/>
                    <a:pt x="543" y="727"/>
                    <a:pt x="558" y="804"/>
                  </a:cubicBezTo>
                  <a:cubicBezTo>
                    <a:pt x="573" y="881"/>
                    <a:pt x="670" y="919"/>
                    <a:pt x="702" y="975"/>
                  </a:cubicBezTo>
                  <a:cubicBezTo>
                    <a:pt x="735" y="1031"/>
                    <a:pt x="865" y="1108"/>
                    <a:pt x="882" y="1131"/>
                  </a:cubicBezTo>
                  <a:cubicBezTo>
                    <a:pt x="900" y="1155"/>
                    <a:pt x="918" y="1208"/>
                    <a:pt x="933" y="1182"/>
                  </a:cubicBezTo>
                  <a:cubicBezTo>
                    <a:pt x="947" y="1155"/>
                    <a:pt x="1009" y="1182"/>
                    <a:pt x="1039" y="1185"/>
                  </a:cubicBezTo>
                  <a:cubicBezTo>
                    <a:pt x="1069" y="1188"/>
                    <a:pt x="1077" y="1078"/>
                    <a:pt x="1074" y="1037"/>
                  </a:cubicBezTo>
                  <a:close/>
                  <a:moveTo>
                    <a:pt x="3329" y="565"/>
                  </a:moveTo>
                  <a:cubicBezTo>
                    <a:pt x="3394" y="571"/>
                    <a:pt x="3365" y="532"/>
                    <a:pt x="3365" y="491"/>
                  </a:cubicBezTo>
                  <a:cubicBezTo>
                    <a:pt x="3365" y="450"/>
                    <a:pt x="3306" y="485"/>
                    <a:pt x="3306" y="464"/>
                  </a:cubicBezTo>
                  <a:cubicBezTo>
                    <a:pt x="3306" y="444"/>
                    <a:pt x="3285" y="361"/>
                    <a:pt x="3238" y="426"/>
                  </a:cubicBezTo>
                  <a:cubicBezTo>
                    <a:pt x="3191" y="491"/>
                    <a:pt x="3253" y="651"/>
                    <a:pt x="3291" y="644"/>
                  </a:cubicBezTo>
                  <a:cubicBezTo>
                    <a:pt x="3323" y="639"/>
                    <a:pt x="3264" y="559"/>
                    <a:pt x="3329" y="565"/>
                  </a:cubicBezTo>
                  <a:close/>
                  <a:moveTo>
                    <a:pt x="3087" y="934"/>
                  </a:moveTo>
                  <a:cubicBezTo>
                    <a:pt x="3099" y="981"/>
                    <a:pt x="3185" y="1007"/>
                    <a:pt x="3208" y="966"/>
                  </a:cubicBezTo>
                  <a:cubicBezTo>
                    <a:pt x="3232" y="925"/>
                    <a:pt x="3074" y="879"/>
                    <a:pt x="3087" y="934"/>
                  </a:cubicBezTo>
                  <a:close/>
                  <a:moveTo>
                    <a:pt x="2854" y="1433"/>
                  </a:moveTo>
                  <a:cubicBezTo>
                    <a:pt x="2774" y="1421"/>
                    <a:pt x="2721" y="1480"/>
                    <a:pt x="2642" y="1450"/>
                  </a:cubicBezTo>
                  <a:cubicBezTo>
                    <a:pt x="2562" y="1421"/>
                    <a:pt x="2443" y="1451"/>
                    <a:pt x="2456" y="1477"/>
                  </a:cubicBezTo>
                  <a:cubicBezTo>
                    <a:pt x="2467" y="1500"/>
                    <a:pt x="2538" y="1503"/>
                    <a:pt x="2618" y="1506"/>
                  </a:cubicBezTo>
                  <a:cubicBezTo>
                    <a:pt x="2698" y="1509"/>
                    <a:pt x="2769" y="1465"/>
                    <a:pt x="2822" y="1462"/>
                  </a:cubicBezTo>
                  <a:cubicBezTo>
                    <a:pt x="2875" y="1459"/>
                    <a:pt x="2934" y="1444"/>
                    <a:pt x="2854" y="1433"/>
                  </a:cubicBezTo>
                  <a:close/>
                  <a:moveTo>
                    <a:pt x="3486" y="892"/>
                  </a:moveTo>
                  <a:cubicBezTo>
                    <a:pt x="3409" y="869"/>
                    <a:pt x="3278" y="889"/>
                    <a:pt x="3291" y="928"/>
                  </a:cubicBezTo>
                  <a:cubicBezTo>
                    <a:pt x="3303" y="963"/>
                    <a:pt x="3365" y="948"/>
                    <a:pt x="3427" y="948"/>
                  </a:cubicBezTo>
                  <a:cubicBezTo>
                    <a:pt x="3489" y="948"/>
                    <a:pt x="3521" y="993"/>
                    <a:pt x="3554" y="993"/>
                  </a:cubicBezTo>
                  <a:cubicBezTo>
                    <a:pt x="3586" y="993"/>
                    <a:pt x="3562" y="916"/>
                    <a:pt x="3486" y="892"/>
                  </a:cubicBezTo>
                  <a:close/>
                  <a:moveTo>
                    <a:pt x="1930" y="1400"/>
                  </a:moveTo>
                  <a:cubicBezTo>
                    <a:pt x="1927" y="1365"/>
                    <a:pt x="1812" y="1397"/>
                    <a:pt x="1756" y="1373"/>
                  </a:cubicBezTo>
                  <a:cubicBezTo>
                    <a:pt x="1700" y="1350"/>
                    <a:pt x="1818" y="1329"/>
                    <a:pt x="1856" y="1306"/>
                  </a:cubicBezTo>
                  <a:cubicBezTo>
                    <a:pt x="1895" y="1282"/>
                    <a:pt x="1833" y="1273"/>
                    <a:pt x="1738" y="1303"/>
                  </a:cubicBezTo>
                  <a:cubicBezTo>
                    <a:pt x="1644" y="1332"/>
                    <a:pt x="1535" y="1238"/>
                    <a:pt x="1532" y="1279"/>
                  </a:cubicBezTo>
                  <a:cubicBezTo>
                    <a:pt x="1529" y="1320"/>
                    <a:pt x="1361" y="1261"/>
                    <a:pt x="1319" y="1232"/>
                  </a:cubicBezTo>
                  <a:cubicBezTo>
                    <a:pt x="1278" y="1202"/>
                    <a:pt x="1119" y="1164"/>
                    <a:pt x="1086" y="1220"/>
                  </a:cubicBezTo>
                  <a:cubicBezTo>
                    <a:pt x="1054" y="1276"/>
                    <a:pt x="1026" y="1226"/>
                    <a:pt x="1039" y="1279"/>
                  </a:cubicBezTo>
                  <a:cubicBezTo>
                    <a:pt x="1048" y="1314"/>
                    <a:pt x="1086" y="1294"/>
                    <a:pt x="1113" y="1294"/>
                  </a:cubicBezTo>
                  <a:cubicBezTo>
                    <a:pt x="1139" y="1294"/>
                    <a:pt x="1127" y="1344"/>
                    <a:pt x="1166" y="1350"/>
                  </a:cubicBezTo>
                  <a:cubicBezTo>
                    <a:pt x="1204" y="1356"/>
                    <a:pt x="1331" y="1391"/>
                    <a:pt x="1343" y="1365"/>
                  </a:cubicBezTo>
                  <a:cubicBezTo>
                    <a:pt x="1355" y="1338"/>
                    <a:pt x="1473" y="1365"/>
                    <a:pt x="1532" y="1412"/>
                  </a:cubicBezTo>
                  <a:cubicBezTo>
                    <a:pt x="1591" y="1459"/>
                    <a:pt x="1727" y="1462"/>
                    <a:pt x="1780" y="1453"/>
                  </a:cubicBezTo>
                  <a:cubicBezTo>
                    <a:pt x="1833" y="1444"/>
                    <a:pt x="1892" y="1489"/>
                    <a:pt x="1913" y="1459"/>
                  </a:cubicBezTo>
                  <a:cubicBezTo>
                    <a:pt x="1933" y="1430"/>
                    <a:pt x="1972" y="1506"/>
                    <a:pt x="2031" y="1462"/>
                  </a:cubicBezTo>
                  <a:cubicBezTo>
                    <a:pt x="2090" y="1418"/>
                    <a:pt x="1933" y="1435"/>
                    <a:pt x="1930" y="1400"/>
                  </a:cubicBezTo>
                  <a:close/>
                  <a:moveTo>
                    <a:pt x="4253" y="757"/>
                  </a:moveTo>
                  <a:cubicBezTo>
                    <a:pt x="4209" y="760"/>
                    <a:pt x="4203" y="836"/>
                    <a:pt x="4165" y="836"/>
                  </a:cubicBezTo>
                  <a:cubicBezTo>
                    <a:pt x="4126" y="836"/>
                    <a:pt x="4073" y="916"/>
                    <a:pt x="4002" y="940"/>
                  </a:cubicBezTo>
                  <a:cubicBezTo>
                    <a:pt x="3931" y="963"/>
                    <a:pt x="3928" y="736"/>
                    <a:pt x="3896" y="692"/>
                  </a:cubicBezTo>
                  <a:cubicBezTo>
                    <a:pt x="3864" y="647"/>
                    <a:pt x="3686" y="612"/>
                    <a:pt x="3669" y="662"/>
                  </a:cubicBezTo>
                  <a:cubicBezTo>
                    <a:pt x="3651" y="712"/>
                    <a:pt x="3589" y="686"/>
                    <a:pt x="3583" y="727"/>
                  </a:cubicBezTo>
                  <a:cubicBezTo>
                    <a:pt x="3577" y="766"/>
                    <a:pt x="3598" y="754"/>
                    <a:pt x="3636" y="754"/>
                  </a:cubicBezTo>
                  <a:cubicBezTo>
                    <a:pt x="3675" y="754"/>
                    <a:pt x="3675" y="783"/>
                    <a:pt x="3692" y="822"/>
                  </a:cubicBezTo>
                  <a:cubicBezTo>
                    <a:pt x="3710" y="860"/>
                    <a:pt x="3816" y="833"/>
                    <a:pt x="3852" y="830"/>
                  </a:cubicBezTo>
                  <a:cubicBezTo>
                    <a:pt x="3887" y="827"/>
                    <a:pt x="3893" y="878"/>
                    <a:pt x="3843" y="860"/>
                  </a:cubicBezTo>
                  <a:cubicBezTo>
                    <a:pt x="3793" y="842"/>
                    <a:pt x="3793" y="884"/>
                    <a:pt x="3757" y="875"/>
                  </a:cubicBezTo>
                  <a:cubicBezTo>
                    <a:pt x="3722" y="866"/>
                    <a:pt x="3675" y="869"/>
                    <a:pt x="3698" y="889"/>
                  </a:cubicBezTo>
                  <a:cubicBezTo>
                    <a:pt x="3722" y="910"/>
                    <a:pt x="3760" y="931"/>
                    <a:pt x="3760" y="978"/>
                  </a:cubicBezTo>
                  <a:cubicBezTo>
                    <a:pt x="3760" y="1025"/>
                    <a:pt x="3828" y="1016"/>
                    <a:pt x="3828" y="978"/>
                  </a:cubicBezTo>
                  <a:cubicBezTo>
                    <a:pt x="3828" y="940"/>
                    <a:pt x="3864" y="990"/>
                    <a:pt x="3931" y="1007"/>
                  </a:cubicBezTo>
                  <a:cubicBezTo>
                    <a:pt x="3999" y="1025"/>
                    <a:pt x="3952" y="1052"/>
                    <a:pt x="4020" y="1055"/>
                  </a:cubicBezTo>
                  <a:cubicBezTo>
                    <a:pt x="4088" y="1058"/>
                    <a:pt x="4241" y="1108"/>
                    <a:pt x="4300" y="1152"/>
                  </a:cubicBezTo>
                  <a:cubicBezTo>
                    <a:pt x="4359" y="1196"/>
                    <a:pt x="4318" y="1226"/>
                    <a:pt x="4356" y="1267"/>
                  </a:cubicBezTo>
                  <a:cubicBezTo>
                    <a:pt x="4395" y="1309"/>
                    <a:pt x="4407" y="1356"/>
                    <a:pt x="4353" y="1356"/>
                  </a:cubicBezTo>
                  <a:cubicBezTo>
                    <a:pt x="4300" y="1356"/>
                    <a:pt x="4244" y="1409"/>
                    <a:pt x="4259" y="1435"/>
                  </a:cubicBezTo>
                  <a:cubicBezTo>
                    <a:pt x="4274" y="1462"/>
                    <a:pt x="4448" y="1424"/>
                    <a:pt x="4489" y="1424"/>
                  </a:cubicBezTo>
                  <a:cubicBezTo>
                    <a:pt x="4516" y="1424"/>
                    <a:pt x="4544" y="1472"/>
                    <a:pt x="4595" y="1507"/>
                  </a:cubicBezTo>
                  <a:cubicBezTo>
                    <a:pt x="4595" y="877"/>
                    <a:pt x="4595" y="877"/>
                    <a:pt x="4595" y="877"/>
                  </a:cubicBezTo>
                  <a:cubicBezTo>
                    <a:pt x="4468" y="834"/>
                    <a:pt x="4290" y="754"/>
                    <a:pt x="4253" y="757"/>
                  </a:cubicBezTo>
                  <a:close/>
                  <a:moveTo>
                    <a:pt x="2975" y="1505"/>
                  </a:moveTo>
                  <a:cubicBezTo>
                    <a:pt x="2966" y="1511"/>
                    <a:pt x="2956" y="1516"/>
                    <a:pt x="2943" y="1518"/>
                  </a:cubicBezTo>
                  <a:cubicBezTo>
                    <a:pt x="2939" y="1529"/>
                    <a:pt x="2935" y="1542"/>
                    <a:pt x="2928" y="1547"/>
                  </a:cubicBezTo>
                  <a:cubicBezTo>
                    <a:pt x="2920" y="1553"/>
                    <a:pt x="2906" y="1540"/>
                    <a:pt x="2896" y="1529"/>
                  </a:cubicBezTo>
                  <a:cubicBezTo>
                    <a:pt x="2839" y="1553"/>
                    <a:pt x="2809" y="1621"/>
                    <a:pt x="2848" y="1642"/>
                  </a:cubicBezTo>
                  <a:cubicBezTo>
                    <a:pt x="2886" y="1662"/>
                    <a:pt x="2942" y="1608"/>
                    <a:pt x="2973" y="1570"/>
                  </a:cubicBezTo>
                  <a:cubicBezTo>
                    <a:pt x="2979" y="1564"/>
                    <a:pt x="2983" y="1559"/>
                    <a:pt x="2987" y="1554"/>
                  </a:cubicBezTo>
                  <a:cubicBezTo>
                    <a:pt x="2989" y="1551"/>
                    <a:pt x="2993" y="1548"/>
                    <a:pt x="2997" y="1545"/>
                  </a:cubicBezTo>
                  <a:cubicBezTo>
                    <a:pt x="3000" y="1542"/>
                    <a:pt x="3003" y="1540"/>
                    <a:pt x="3007" y="1538"/>
                  </a:cubicBezTo>
                  <a:cubicBezTo>
                    <a:pt x="2998" y="1525"/>
                    <a:pt x="2986" y="1512"/>
                    <a:pt x="2975" y="1505"/>
                  </a:cubicBezTo>
                  <a:close/>
                  <a:moveTo>
                    <a:pt x="2155" y="745"/>
                  </a:moveTo>
                  <a:cubicBezTo>
                    <a:pt x="2208" y="712"/>
                    <a:pt x="2220" y="650"/>
                    <a:pt x="2214" y="591"/>
                  </a:cubicBezTo>
                  <a:cubicBezTo>
                    <a:pt x="2208" y="532"/>
                    <a:pt x="2343" y="529"/>
                    <a:pt x="2364" y="506"/>
                  </a:cubicBezTo>
                  <a:cubicBezTo>
                    <a:pt x="2385" y="482"/>
                    <a:pt x="2335" y="444"/>
                    <a:pt x="2296" y="426"/>
                  </a:cubicBezTo>
                  <a:cubicBezTo>
                    <a:pt x="2258" y="408"/>
                    <a:pt x="2290" y="370"/>
                    <a:pt x="2264" y="346"/>
                  </a:cubicBezTo>
                  <a:cubicBezTo>
                    <a:pt x="2237" y="323"/>
                    <a:pt x="2193" y="261"/>
                    <a:pt x="2231" y="258"/>
                  </a:cubicBezTo>
                  <a:cubicBezTo>
                    <a:pt x="2270" y="255"/>
                    <a:pt x="2205" y="202"/>
                    <a:pt x="2237" y="184"/>
                  </a:cubicBezTo>
                  <a:cubicBezTo>
                    <a:pt x="2242" y="182"/>
                    <a:pt x="2247" y="179"/>
                    <a:pt x="2252" y="177"/>
                  </a:cubicBezTo>
                  <a:cubicBezTo>
                    <a:pt x="2233" y="167"/>
                    <a:pt x="2216" y="160"/>
                    <a:pt x="2205" y="160"/>
                  </a:cubicBezTo>
                  <a:cubicBezTo>
                    <a:pt x="2158" y="160"/>
                    <a:pt x="2045" y="149"/>
                    <a:pt x="2051" y="225"/>
                  </a:cubicBezTo>
                  <a:cubicBezTo>
                    <a:pt x="2057" y="302"/>
                    <a:pt x="1986" y="273"/>
                    <a:pt x="1992" y="314"/>
                  </a:cubicBezTo>
                  <a:cubicBezTo>
                    <a:pt x="1998" y="355"/>
                    <a:pt x="1957" y="355"/>
                    <a:pt x="1963" y="408"/>
                  </a:cubicBezTo>
                  <a:cubicBezTo>
                    <a:pt x="1969" y="462"/>
                    <a:pt x="1933" y="438"/>
                    <a:pt x="1874" y="467"/>
                  </a:cubicBezTo>
                  <a:cubicBezTo>
                    <a:pt x="1815" y="497"/>
                    <a:pt x="1839" y="450"/>
                    <a:pt x="1780" y="450"/>
                  </a:cubicBezTo>
                  <a:cubicBezTo>
                    <a:pt x="1721" y="450"/>
                    <a:pt x="1715" y="479"/>
                    <a:pt x="1679" y="491"/>
                  </a:cubicBezTo>
                  <a:cubicBezTo>
                    <a:pt x="1644" y="503"/>
                    <a:pt x="1573" y="485"/>
                    <a:pt x="1550" y="503"/>
                  </a:cubicBezTo>
                  <a:cubicBezTo>
                    <a:pt x="1526" y="520"/>
                    <a:pt x="1491" y="462"/>
                    <a:pt x="1467" y="462"/>
                  </a:cubicBezTo>
                  <a:cubicBezTo>
                    <a:pt x="1455" y="462"/>
                    <a:pt x="1444" y="429"/>
                    <a:pt x="1437" y="398"/>
                  </a:cubicBezTo>
                  <a:cubicBezTo>
                    <a:pt x="1433" y="397"/>
                    <a:pt x="1429" y="396"/>
                    <a:pt x="1426" y="397"/>
                  </a:cubicBezTo>
                  <a:cubicBezTo>
                    <a:pt x="1387" y="400"/>
                    <a:pt x="1324" y="501"/>
                    <a:pt x="1361" y="535"/>
                  </a:cubicBezTo>
                  <a:cubicBezTo>
                    <a:pt x="1405" y="577"/>
                    <a:pt x="1393" y="642"/>
                    <a:pt x="1414" y="674"/>
                  </a:cubicBezTo>
                  <a:cubicBezTo>
                    <a:pt x="1434" y="706"/>
                    <a:pt x="1499" y="712"/>
                    <a:pt x="1499" y="774"/>
                  </a:cubicBezTo>
                  <a:cubicBezTo>
                    <a:pt x="1499" y="836"/>
                    <a:pt x="1555" y="934"/>
                    <a:pt x="1594" y="907"/>
                  </a:cubicBezTo>
                  <a:cubicBezTo>
                    <a:pt x="1632" y="881"/>
                    <a:pt x="1662" y="919"/>
                    <a:pt x="1674" y="945"/>
                  </a:cubicBezTo>
                  <a:cubicBezTo>
                    <a:pt x="1685" y="972"/>
                    <a:pt x="1777" y="925"/>
                    <a:pt x="1806" y="931"/>
                  </a:cubicBezTo>
                  <a:cubicBezTo>
                    <a:pt x="1836" y="937"/>
                    <a:pt x="1927" y="954"/>
                    <a:pt x="1933" y="990"/>
                  </a:cubicBezTo>
                  <a:cubicBezTo>
                    <a:pt x="1939" y="1025"/>
                    <a:pt x="2022" y="987"/>
                    <a:pt x="2078" y="966"/>
                  </a:cubicBezTo>
                  <a:cubicBezTo>
                    <a:pt x="2134" y="945"/>
                    <a:pt x="2101" y="777"/>
                    <a:pt x="2155" y="745"/>
                  </a:cubicBezTo>
                  <a:close/>
                  <a:moveTo>
                    <a:pt x="2376" y="1571"/>
                  </a:moveTo>
                  <a:cubicBezTo>
                    <a:pt x="2394" y="1598"/>
                    <a:pt x="2444" y="1598"/>
                    <a:pt x="2465" y="1616"/>
                  </a:cubicBezTo>
                  <a:cubicBezTo>
                    <a:pt x="2485" y="1633"/>
                    <a:pt x="2559" y="1672"/>
                    <a:pt x="2559" y="1621"/>
                  </a:cubicBezTo>
                  <a:cubicBezTo>
                    <a:pt x="2559" y="1571"/>
                    <a:pt x="2356" y="1542"/>
                    <a:pt x="2376" y="1571"/>
                  </a:cubicBezTo>
                  <a:close/>
                  <a:moveTo>
                    <a:pt x="2228" y="1427"/>
                  </a:moveTo>
                  <a:cubicBezTo>
                    <a:pt x="2217" y="1453"/>
                    <a:pt x="2166" y="1459"/>
                    <a:pt x="2137" y="1438"/>
                  </a:cubicBezTo>
                  <a:cubicBezTo>
                    <a:pt x="2107" y="1418"/>
                    <a:pt x="2071" y="1466"/>
                    <a:pt x="2090" y="1491"/>
                  </a:cubicBezTo>
                  <a:cubicBezTo>
                    <a:pt x="2099" y="1503"/>
                    <a:pt x="2161" y="1551"/>
                    <a:pt x="2234" y="1515"/>
                  </a:cubicBezTo>
                  <a:cubicBezTo>
                    <a:pt x="2308" y="1480"/>
                    <a:pt x="2358" y="1512"/>
                    <a:pt x="2376" y="1474"/>
                  </a:cubicBezTo>
                  <a:cubicBezTo>
                    <a:pt x="2394" y="1435"/>
                    <a:pt x="2240" y="1400"/>
                    <a:pt x="2228" y="1427"/>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7" name="Freeform 174">
              <a:extLst>
                <a:ext uri="{FF2B5EF4-FFF2-40B4-BE49-F238E27FC236}">
                  <a16:creationId xmlns:a16="http://schemas.microsoft.com/office/drawing/2014/main" id="{1FBC68DF-F302-692F-75D2-71486DBD29F0}"/>
                </a:ext>
              </a:extLst>
            </p:cNvPr>
            <p:cNvSpPr>
              <a:spLocks noEditPoints="1"/>
            </p:cNvSpPr>
            <p:nvPr/>
          </p:nvSpPr>
          <p:spPr bwMode="auto">
            <a:xfrm>
              <a:off x="10044604" y="4716230"/>
              <a:ext cx="115680" cy="47429"/>
            </a:xfrm>
            <a:custGeom>
              <a:avLst/>
              <a:gdLst>
                <a:gd name="T0" fmla="*/ 32 w 330"/>
                <a:gd name="T1" fmla="*/ 103 h 135"/>
                <a:gd name="T2" fmla="*/ 0 w 330"/>
                <a:gd name="T3" fmla="*/ 111 h 135"/>
                <a:gd name="T4" fmla="*/ 32 w 330"/>
                <a:gd name="T5" fmla="*/ 129 h 135"/>
                <a:gd name="T6" fmla="*/ 47 w 330"/>
                <a:gd name="T7" fmla="*/ 100 h 135"/>
                <a:gd name="T8" fmla="*/ 34 w 330"/>
                <a:gd name="T9" fmla="*/ 103 h 135"/>
                <a:gd name="T10" fmla="*/ 32 w 330"/>
                <a:gd name="T11" fmla="*/ 103 h 135"/>
                <a:gd name="T12" fmla="*/ 174 w 330"/>
                <a:gd name="T13" fmla="*/ 26 h 135"/>
                <a:gd name="T14" fmla="*/ 88 w 330"/>
                <a:gd name="T15" fmla="*/ 81 h 135"/>
                <a:gd name="T16" fmla="*/ 79 w 330"/>
                <a:gd name="T17" fmla="*/ 87 h 135"/>
                <a:gd name="T18" fmla="*/ 111 w 330"/>
                <a:gd name="T19" fmla="*/ 120 h 135"/>
                <a:gd name="T20" fmla="*/ 321 w 330"/>
                <a:gd name="T21" fmla="*/ 23 h 135"/>
                <a:gd name="T22" fmla="*/ 174 w 330"/>
                <a:gd name="T23" fmla="*/ 2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135">
                  <a:moveTo>
                    <a:pt x="32" y="103"/>
                  </a:moveTo>
                  <a:cubicBezTo>
                    <a:pt x="20" y="104"/>
                    <a:pt x="10" y="107"/>
                    <a:pt x="0" y="111"/>
                  </a:cubicBezTo>
                  <a:cubicBezTo>
                    <a:pt x="10" y="122"/>
                    <a:pt x="24" y="135"/>
                    <a:pt x="32" y="129"/>
                  </a:cubicBezTo>
                  <a:cubicBezTo>
                    <a:pt x="39" y="124"/>
                    <a:pt x="43" y="111"/>
                    <a:pt x="47" y="100"/>
                  </a:cubicBezTo>
                  <a:cubicBezTo>
                    <a:pt x="43" y="101"/>
                    <a:pt x="38" y="102"/>
                    <a:pt x="34" y="103"/>
                  </a:cubicBezTo>
                  <a:cubicBezTo>
                    <a:pt x="33" y="103"/>
                    <a:pt x="33" y="103"/>
                    <a:pt x="32" y="103"/>
                  </a:cubicBezTo>
                  <a:close/>
                  <a:moveTo>
                    <a:pt x="174" y="26"/>
                  </a:moveTo>
                  <a:cubicBezTo>
                    <a:pt x="134" y="24"/>
                    <a:pt x="118" y="57"/>
                    <a:pt x="88" y="81"/>
                  </a:cubicBezTo>
                  <a:cubicBezTo>
                    <a:pt x="85" y="83"/>
                    <a:pt x="82" y="85"/>
                    <a:pt x="79" y="87"/>
                  </a:cubicBezTo>
                  <a:cubicBezTo>
                    <a:pt x="90" y="94"/>
                    <a:pt x="102" y="107"/>
                    <a:pt x="111" y="120"/>
                  </a:cubicBezTo>
                  <a:cubicBezTo>
                    <a:pt x="168" y="86"/>
                    <a:pt x="314" y="44"/>
                    <a:pt x="321" y="23"/>
                  </a:cubicBezTo>
                  <a:cubicBezTo>
                    <a:pt x="330" y="0"/>
                    <a:pt x="233" y="29"/>
                    <a:pt x="174" y="26"/>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8" name="Freeform 175">
              <a:extLst>
                <a:ext uri="{FF2B5EF4-FFF2-40B4-BE49-F238E27FC236}">
                  <a16:creationId xmlns:a16="http://schemas.microsoft.com/office/drawing/2014/main" id="{BEA043EA-147B-FC41-8951-4404EE5518E3}"/>
                </a:ext>
              </a:extLst>
            </p:cNvPr>
            <p:cNvSpPr>
              <a:spLocks noEditPoints="1"/>
            </p:cNvSpPr>
            <p:nvPr/>
          </p:nvSpPr>
          <p:spPr bwMode="auto">
            <a:xfrm>
              <a:off x="5996968" y="2635151"/>
              <a:ext cx="401410" cy="437270"/>
            </a:xfrm>
            <a:custGeom>
              <a:avLst/>
              <a:gdLst>
                <a:gd name="T0" fmla="*/ 799 w 1152"/>
                <a:gd name="T1" fmla="*/ 1085 h 1254"/>
                <a:gd name="T2" fmla="*/ 678 w 1152"/>
                <a:gd name="T3" fmla="*/ 1085 h 1254"/>
                <a:gd name="T4" fmla="*/ 594 w 1152"/>
                <a:gd name="T5" fmla="*/ 1125 h 1254"/>
                <a:gd name="T6" fmla="*/ 697 w 1152"/>
                <a:gd name="T7" fmla="*/ 1181 h 1254"/>
                <a:gd name="T8" fmla="*/ 811 w 1152"/>
                <a:gd name="T9" fmla="*/ 1252 h 1254"/>
                <a:gd name="T10" fmla="*/ 837 w 1152"/>
                <a:gd name="T11" fmla="*/ 1184 h 1254"/>
                <a:gd name="T12" fmla="*/ 879 w 1152"/>
                <a:gd name="T13" fmla="*/ 1091 h 1254"/>
                <a:gd name="T14" fmla="*/ 799 w 1152"/>
                <a:gd name="T15" fmla="*/ 1085 h 1254"/>
                <a:gd name="T16" fmla="*/ 228 w 1152"/>
                <a:gd name="T17" fmla="*/ 750 h 1254"/>
                <a:gd name="T18" fmla="*/ 156 w 1152"/>
                <a:gd name="T19" fmla="*/ 768 h 1254"/>
                <a:gd name="T20" fmla="*/ 192 w 1152"/>
                <a:gd name="T21" fmla="*/ 896 h 1254"/>
                <a:gd name="T22" fmla="*/ 234 w 1152"/>
                <a:gd name="T23" fmla="*/ 992 h 1254"/>
                <a:gd name="T24" fmla="*/ 303 w 1152"/>
                <a:gd name="T25" fmla="*/ 950 h 1254"/>
                <a:gd name="T26" fmla="*/ 319 w 1152"/>
                <a:gd name="T27" fmla="*/ 787 h 1254"/>
                <a:gd name="T28" fmla="*/ 228 w 1152"/>
                <a:gd name="T29" fmla="*/ 750 h 1254"/>
                <a:gd name="T30" fmla="*/ 951 w 1152"/>
                <a:gd name="T31" fmla="*/ 703 h 1254"/>
                <a:gd name="T32" fmla="*/ 877 w 1152"/>
                <a:gd name="T33" fmla="*/ 644 h 1254"/>
                <a:gd name="T34" fmla="*/ 722 w 1152"/>
                <a:gd name="T35" fmla="*/ 485 h 1254"/>
                <a:gd name="T36" fmla="*/ 582 w 1152"/>
                <a:gd name="T37" fmla="*/ 342 h 1254"/>
                <a:gd name="T38" fmla="*/ 584 w 1152"/>
                <a:gd name="T39" fmla="*/ 241 h 1254"/>
                <a:gd name="T40" fmla="*/ 628 w 1152"/>
                <a:gd name="T41" fmla="*/ 185 h 1254"/>
                <a:gd name="T42" fmla="*/ 633 w 1152"/>
                <a:gd name="T43" fmla="*/ 52 h 1254"/>
                <a:gd name="T44" fmla="*/ 582 w 1152"/>
                <a:gd name="T45" fmla="*/ 42 h 1254"/>
                <a:gd name="T46" fmla="*/ 562 w 1152"/>
                <a:gd name="T47" fmla="*/ 0 h 1254"/>
                <a:gd name="T48" fmla="*/ 482 w 1152"/>
                <a:gd name="T49" fmla="*/ 11 h 1254"/>
                <a:gd name="T50" fmla="*/ 420 w 1152"/>
                <a:gd name="T51" fmla="*/ 31 h 1254"/>
                <a:gd name="T52" fmla="*/ 408 w 1152"/>
                <a:gd name="T53" fmla="*/ 24 h 1254"/>
                <a:gd name="T54" fmla="*/ 389 w 1152"/>
                <a:gd name="T55" fmla="*/ 42 h 1254"/>
                <a:gd name="T56" fmla="*/ 374 w 1152"/>
                <a:gd name="T57" fmla="*/ 66 h 1254"/>
                <a:gd name="T58" fmla="*/ 344 w 1152"/>
                <a:gd name="T59" fmla="*/ 77 h 1254"/>
                <a:gd name="T60" fmla="*/ 297 w 1152"/>
                <a:gd name="T61" fmla="*/ 89 h 1254"/>
                <a:gd name="T62" fmla="*/ 262 w 1152"/>
                <a:gd name="T63" fmla="*/ 110 h 1254"/>
                <a:gd name="T64" fmla="*/ 235 w 1152"/>
                <a:gd name="T65" fmla="*/ 145 h 1254"/>
                <a:gd name="T66" fmla="*/ 179 w 1152"/>
                <a:gd name="T67" fmla="*/ 77 h 1254"/>
                <a:gd name="T68" fmla="*/ 129 w 1152"/>
                <a:gd name="T69" fmla="*/ 148 h 1254"/>
                <a:gd name="T70" fmla="*/ 44 w 1152"/>
                <a:gd name="T71" fmla="*/ 154 h 1254"/>
                <a:gd name="T72" fmla="*/ 55 w 1152"/>
                <a:gd name="T73" fmla="*/ 201 h 1254"/>
                <a:gd name="T74" fmla="*/ 35 w 1152"/>
                <a:gd name="T75" fmla="*/ 241 h 1254"/>
                <a:gd name="T76" fmla="*/ 15 w 1152"/>
                <a:gd name="T77" fmla="*/ 266 h 1254"/>
                <a:gd name="T78" fmla="*/ 44 w 1152"/>
                <a:gd name="T79" fmla="*/ 317 h 1254"/>
                <a:gd name="T80" fmla="*/ 66 w 1152"/>
                <a:gd name="T81" fmla="*/ 365 h 1254"/>
                <a:gd name="T82" fmla="*/ 113 w 1152"/>
                <a:gd name="T83" fmla="*/ 381 h 1254"/>
                <a:gd name="T84" fmla="*/ 102 w 1152"/>
                <a:gd name="T85" fmla="*/ 415 h 1254"/>
                <a:gd name="T86" fmla="*/ 150 w 1152"/>
                <a:gd name="T87" fmla="*/ 401 h 1254"/>
                <a:gd name="T88" fmla="*/ 219 w 1152"/>
                <a:gd name="T89" fmla="*/ 342 h 1254"/>
                <a:gd name="T90" fmla="*/ 359 w 1152"/>
                <a:gd name="T91" fmla="*/ 401 h 1254"/>
                <a:gd name="T92" fmla="*/ 390 w 1152"/>
                <a:gd name="T93" fmla="*/ 460 h 1254"/>
                <a:gd name="T94" fmla="*/ 485 w 1152"/>
                <a:gd name="T95" fmla="*/ 581 h 1254"/>
                <a:gd name="T96" fmla="*/ 620 w 1152"/>
                <a:gd name="T97" fmla="*/ 697 h 1254"/>
                <a:gd name="T98" fmla="*/ 716 w 1152"/>
                <a:gd name="T99" fmla="*/ 739 h 1254"/>
                <a:gd name="T100" fmla="*/ 803 w 1152"/>
                <a:gd name="T101" fmla="*/ 796 h 1254"/>
                <a:gd name="T102" fmla="*/ 874 w 1152"/>
                <a:gd name="T103" fmla="*/ 855 h 1254"/>
                <a:gd name="T104" fmla="*/ 907 w 1152"/>
                <a:gd name="T105" fmla="*/ 914 h 1254"/>
                <a:gd name="T106" fmla="*/ 911 w 1152"/>
                <a:gd name="T107" fmla="*/ 1022 h 1254"/>
                <a:gd name="T108" fmla="*/ 916 w 1152"/>
                <a:gd name="T109" fmla="*/ 1102 h 1254"/>
                <a:gd name="T110" fmla="*/ 966 w 1152"/>
                <a:gd name="T111" fmla="*/ 1019 h 1254"/>
                <a:gd name="T112" fmla="*/ 1023 w 1152"/>
                <a:gd name="T113" fmla="*/ 960 h 1254"/>
                <a:gd name="T114" fmla="*/ 978 w 1152"/>
                <a:gd name="T115" fmla="*/ 882 h 1254"/>
                <a:gd name="T116" fmla="*/ 1073 w 1152"/>
                <a:gd name="T117" fmla="*/ 839 h 1254"/>
                <a:gd name="T118" fmla="*/ 1149 w 1152"/>
                <a:gd name="T119" fmla="*/ 843 h 1254"/>
                <a:gd name="T120" fmla="*/ 951 w 1152"/>
                <a:gd name="T121" fmla="*/ 703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254">
                  <a:moveTo>
                    <a:pt x="799" y="1085"/>
                  </a:moveTo>
                  <a:cubicBezTo>
                    <a:pt x="738" y="1099"/>
                    <a:pt x="713" y="1103"/>
                    <a:pt x="678" y="1085"/>
                  </a:cubicBezTo>
                  <a:cubicBezTo>
                    <a:pt x="643" y="1068"/>
                    <a:pt x="585" y="1102"/>
                    <a:pt x="594" y="1125"/>
                  </a:cubicBezTo>
                  <a:cubicBezTo>
                    <a:pt x="600" y="1142"/>
                    <a:pt x="623" y="1162"/>
                    <a:pt x="697" y="1181"/>
                  </a:cubicBezTo>
                  <a:cubicBezTo>
                    <a:pt x="771" y="1201"/>
                    <a:pt x="780" y="1251"/>
                    <a:pt x="811" y="1252"/>
                  </a:cubicBezTo>
                  <a:cubicBezTo>
                    <a:pt x="842" y="1254"/>
                    <a:pt x="845" y="1224"/>
                    <a:pt x="837" y="1184"/>
                  </a:cubicBezTo>
                  <a:cubicBezTo>
                    <a:pt x="830" y="1144"/>
                    <a:pt x="874" y="1099"/>
                    <a:pt x="879" y="1091"/>
                  </a:cubicBezTo>
                  <a:cubicBezTo>
                    <a:pt x="883" y="1084"/>
                    <a:pt x="859" y="1072"/>
                    <a:pt x="799" y="1085"/>
                  </a:cubicBezTo>
                  <a:close/>
                  <a:moveTo>
                    <a:pt x="228" y="750"/>
                  </a:moveTo>
                  <a:cubicBezTo>
                    <a:pt x="195" y="778"/>
                    <a:pt x="169" y="746"/>
                    <a:pt x="156" y="768"/>
                  </a:cubicBezTo>
                  <a:cubicBezTo>
                    <a:pt x="139" y="796"/>
                    <a:pt x="206" y="839"/>
                    <a:pt x="192" y="896"/>
                  </a:cubicBezTo>
                  <a:cubicBezTo>
                    <a:pt x="179" y="954"/>
                    <a:pt x="200" y="1026"/>
                    <a:pt x="234" y="992"/>
                  </a:cubicBezTo>
                  <a:cubicBezTo>
                    <a:pt x="268" y="959"/>
                    <a:pt x="284" y="975"/>
                    <a:pt x="303" y="950"/>
                  </a:cubicBezTo>
                  <a:cubicBezTo>
                    <a:pt x="322" y="925"/>
                    <a:pt x="306" y="832"/>
                    <a:pt x="319" y="787"/>
                  </a:cubicBezTo>
                  <a:cubicBezTo>
                    <a:pt x="333" y="743"/>
                    <a:pt x="260" y="722"/>
                    <a:pt x="228" y="750"/>
                  </a:cubicBezTo>
                  <a:close/>
                  <a:moveTo>
                    <a:pt x="951" y="703"/>
                  </a:moveTo>
                  <a:cubicBezTo>
                    <a:pt x="913" y="680"/>
                    <a:pt x="938" y="641"/>
                    <a:pt x="877" y="644"/>
                  </a:cubicBezTo>
                  <a:cubicBezTo>
                    <a:pt x="817" y="647"/>
                    <a:pt x="744" y="572"/>
                    <a:pt x="722" y="485"/>
                  </a:cubicBezTo>
                  <a:cubicBezTo>
                    <a:pt x="700" y="398"/>
                    <a:pt x="606" y="393"/>
                    <a:pt x="582" y="342"/>
                  </a:cubicBezTo>
                  <a:cubicBezTo>
                    <a:pt x="558" y="290"/>
                    <a:pt x="604" y="284"/>
                    <a:pt x="584" y="241"/>
                  </a:cubicBezTo>
                  <a:cubicBezTo>
                    <a:pt x="572" y="217"/>
                    <a:pt x="598" y="196"/>
                    <a:pt x="628" y="185"/>
                  </a:cubicBezTo>
                  <a:cubicBezTo>
                    <a:pt x="625" y="137"/>
                    <a:pt x="629" y="86"/>
                    <a:pt x="633" y="52"/>
                  </a:cubicBezTo>
                  <a:cubicBezTo>
                    <a:pt x="609" y="50"/>
                    <a:pt x="589" y="46"/>
                    <a:pt x="582" y="42"/>
                  </a:cubicBezTo>
                  <a:cubicBezTo>
                    <a:pt x="571" y="35"/>
                    <a:pt x="569" y="0"/>
                    <a:pt x="562" y="0"/>
                  </a:cubicBezTo>
                  <a:cubicBezTo>
                    <a:pt x="556" y="0"/>
                    <a:pt x="494" y="0"/>
                    <a:pt x="482" y="11"/>
                  </a:cubicBezTo>
                  <a:cubicBezTo>
                    <a:pt x="471" y="22"/>
                    <a:pt x="438" y="42"/>
                    <a:pt x="420" y="31"/>
                  </a:cubicBezTo>
                  <a:cubicBezTo>
                    <a:pt x="417" y="29"/>
                    <a:pt x="412" y="26"/>
                    <a:pt x="408" y="24"/>
                  </a:cubicBezTo>
                  <a:cubicBezTo>
                    <a:pt x="389" y="42"/>
                    <a:pt x="389" y="42"/>
                    <a:pt x="389" y="42"/>
                  </a:cubicBezTo>
                  <a:cubicBezTo>
                    <a:pt x="389" y="42"/>
                    <a:pt x="386" y="66"/>
                    <a:pt x="374" y="66"/>
                  </a:cubicBezTo>
                  <a:cubicBezTo>
                    <a:pt x="362" y="66"/>
                    <a:pt x="344" y="57"/>
                    <a:pt x="344" y="77"/>
                  </a:cubicBezTo>
                  <a:cubicBezTo>
                    <a:pt x="344" y="98"/>
                    <a:pt x="312" y="92"/>
                    <a:pt x="297" y="89"/>
                  </a:cubicBezTo>
                  <a:cubicBezTo>
                    <a:pt x="283" y="86"/>
                    <a:pt x="262" y="92"/>
                    <a:pt x="262" y="110"/>
                  </a:cubicBezTo>
                  <a:cubicBezTo>
                    <a:pt x="262" y="128"/>
                    <a:pt x="259" y="166"/>
                    <a:pt x="235" y="145"/>
                  </a:cubicBezTo>
                  <a:cubicBezTo>
                    <a:pt x="212" y="125"/>
                    <a:pt x="188" y="72"/>
                    <a:pt x="179" y="77"/>
                  </a:cubicBezTo>
                  <a:cubicBezTo>
                    <a:pt x="170" y="83"/>
                    <a:pt x="150" y="148"/>
                    <a:pt x="129" y="148"/>
                  </a:cubicBezTo>
                  <a:cubicBezTo>
                    <a:pt x="116" y="148"/>
                    <a:pt x="74" y="152"/>
                    <a:pt x="44" y="154"/>
                  </a:cubicBezTo>
                  <a:cubicBezTo>
                    <a:pt x="36" y="180"/>
                    <a:pt x="44" y="195"/>
                    <a:pt x="55" y="201"/>
                  </a:cubicBezTo>
                  <a:cubicBezTo>
                    <a:pt x="66" y="208"/>
                    <a:pt x="49" y="235"/>
                    <a:pt x="35" y="241"/>
                  </a:cubicBezTo>
                  <a:cubicBezTo>
                    <a:pt x="22" y="248"/>
                    <a:pt x="0" y="241"/>
                    <a:pt x="15" y="266"/>
                  </a:cubicBezTo>
                  <a:cubicBezTo>
                    <a:pt x="31" y="290"/>
                    <a:pt x="60" y="292"/>
                    <a:pt x="44" y="317"/>
                  </a:cubicBezTo>
                  <a:cubicBezTo>
                    <a:pt x="29" y="341"/>
                    <a:pt x="44" y="363"/>
                    <a:pt x="66" y="365"/>
                  </a:cubicBezTo>
                  <a:cubicBezTo>
                    <a:pt x="88" y="367"/>
                    <a:pt x="119" y="363"/>
                    <a:pt x="113" y="381"/>
                  </a:cubicBezTo>
                  <a:cubicBezTo>
                    <a:pt x="109" y="391"/>
                    <a:pt x="103" y="403"/>
                    <a:pt x="102" y="415"/>
                  </a:cubicBezTo>
                  <a:cubicBezTo>
                    <a:pt x="119" y="409"/>
                    <a:pt x="134" y="409"/>
                    <a:pt x="150" y="401"/>
                  </a:cubicBezTo>
                  <a:cubicBezTo>
                    <a:pt x="181" y="384"/>
                    <a:pt x="167" y="356"/>
                    <a:pt x="219" y="342"/>
                  </a:cubicBezTo>
                  <a:cubicBezTo>
                    <a:pt x="271" y="327"/>
                    <a:pt x="339" y="370"/>
                    <a:pt x="359" y="401"/>
                  </a:cubicBezTo>
                  <a:cubicBezTo>
                    <a:pt x="380" y="432"/>
                    <a:pt x="386" y="435"/>
                    <a:pt x="390" y="460"/>
                  </a:cubicBezTo>
                  <a:cubicBezTo>
                    <a:pt x="395" y="485"/>
                    <a:pt x="414" y="535"/>
                    <a:pt x="485" y="581"/>
                  </a:cubicBezTo>
                  <a:cubicBezTo>
                    <a:pt x="556" y="627"/>
                    <a:pt x="584" y="678"/>
                    <a:pt x="620" y="697"/>
                  </a:cubicBezTo>
                  <a:cubicBezTo>
                    <a:pt x="657" y="717"/>
                    <a:pt x="694" y="712"/>
                    <a:pt x="716" y="739"/>
                  </a:cubicBezTo>
                  <a:cubicBezTo>
                    <a:pt x="739" y="765"/>
                    <a:pt x="768" y="780"/>
                    <a:pt x="803" y="796"/>
                  </a:cubicBezTo>
                  <a:cubicBezTo>
                    <a:pt x="839" y="812"/>
                    <a:pt x="840" y="851"/>
                    <a:pt x="874" y="855"/>
                  </a:cubicBezTo>
                  <a:cubicBezTo>
                    <a:pt x="908" y="860"/>
                    <a:pt x="886" y="889"/>
                    <a:pt x="907" y="914"/>
                  </a:cubicBezTo>
                  <a:cubicBezTo>
                    <a:pt x="927" y="939"/>
                    <a:pt x="933" y="992"/>
                    <a:pt x="911" y="1022"/>
                  </a:cubicBezTo>
                  <a:cubicBezTo>
                    <a:pt x="889" y="1052"/>
                    <a:pt x="901" y="1102"/>
                    <a:pt x="916" y="1102"/>
                  </a:cubicBezTo>
                  <a:cubicBezTo>
                    <a:pt x="930" y="1102"/>
                    <a:pt x="961" y="1049"/>
                    <a:pt x="966" y="1019"/>
                  </a:cubicBezTo>
                  <a:cubicBezTo>
                    <a:pt x="970" y="989"/>
                    <a:pt x="1000" y="991"/>
                    <a:pt x="1023" y="960"/>
                  </a:cubicBezTo>
                  <a:cubicBezTo>
                    <a:pt x="1047" y="929"/>
                    <a:pt x="988" y="922"/>
                    <a:pt x="978" y="882"/>
                  </a:cubicBezTo>
                  <a:cubicBezTo>
                    <a:pt x="967" y="842"/>
                    <a:pt x="1022" y="806"/>
                    <a:pt x="1073" y="839"/>
                  </a:cubicBezTo>
                  <a:cubicBezTo>
                    <a:pt x="1125" y="871"/>
                    <a:pt x="1146" y="894"/>
                    <a:pt x="1149" y="843"/>
                  </a:cubicBezTo>
                  <a:cubicBezTo>
                    <a:pt x="1152" y="793"/>
                    <a:pt x="989" y="727"/>
                    <a:pt x="951" y="703"/>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79" name="Freeform 176">
              <a:extLst>
                <a:ext uri="{FF2B5EF4-FFF2-40B4-BE49-F238E27FC236}">
                  <a16:creationId xmlns:a16="http://schemas.microsoft.com/office/drawing/2014/main" id="{6683A0D2-E751-DCB7-7C0B-B56703D844CF}"/>
                </a:ext>
              </a:extLst>
            </p:cNvPr>
            <p:cNvSpPr>
              <a:spLocks/>
            </p:cNvSpPr>
            <p:nvPr/>
          </p:nvSpPr>
          <p:spPr bwMode="auto">
            <a:xfrm>
              <a:off x="6398375" y="2795947"/>
              <a:ext cx="41645" cy="55526"/>
            </a:xfrm>
            <a:custGeom>
              <a:avLst/>
              <a:gdLst>
                <a:gd name="T0" fmla="*/ 42 w 120"/>
                <a:gd name="T1" fmla="*/ 0 h 160"/>
                <a:gd name="T2" fmla="*/ 4 w 120"/>
                <a:gd name="T3" fmla="*/ 74 h 160"/>
                <a:gd name="T4" fmla="*/ 0 w 120"/>
                <a:gd name="T5" fmla="*/ 105 h 160"/>
                <a:gd name="T6" fmla="*/ 70 w 120"/>
                <a:gd name="T7" fmla="*/ 158 h 160"/>
                <a:gd name="T8" fmla="*/ 75 w 120"/>
                <a:gd name="T9" fmla="*/ 160 h 160"/>
                <a:gd name="T10" fmla="*/ 120 w 120"/>
                <a:gd name="T11" fmla="*/ 90 h 160"/>
                <a:gd name="T12" fmla="*/ 42 w 120"/>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20" h="160">
                  <a:moveTo>
                    <a:pt x="42" y="0"/>
                  </a:moveTo>
                  <a:cubicBezTo>
                    <a:pt x="21" y="28"/>
                    <a:pt x="1" y="63"/>
                    <a:pt x="4" y="74"/>
                  </a:cubicBezTo>
                  <a:cubicBezTo>
                    <a:pt x="5" y="79"/>
                    <a:pt x="3" y="91"/>
                    <a:pt x="0" y="105"/>
                  </a:cubicBezTo>
                  <a:cubicBezTo>
                    <a:pt x="26" y="126"/>
                    <a:pt x="51" y="148"/>
                    <a:pt x="70" y="158"/>
                  </a:cubicBezTo>
                  <a:cubicBezTo>
                    <a:pt x="72" y="159"/>
                    <a:pt x="74" y="159"/>
                    <a:pt x="75" y="160"/>
                  </a:cubicBezTo>
                  <a:cubicBezTo>
                    <a:pt x="81" y="128"/>
                    <a:pt x="104" y="94"/>
                    <a:pt x="120" y="90"/>
                  </a:cubicBezTo>
                  <a:cubicBezTo>
                    <a:pt x="97" y="62"/>
                    <a:pt x="64" y="22"/>
                    <a:pt x="42" y="0"/>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80" name="Freeform 177">
              <a:extLst>
                <a:ext uri="{FF2B5EF4-FFF2-40B4-BE49-F238E27FC236}">
                  <a16:creationId xmlns:a16="http://schemas.microsoft.com/office/drawing/2014/main" id="{CCD38315-3C84-AA0E-3968-B672C369D0F2}"/>
                </a:ext>
              </a:extLst>
            </p:cNvPr>
            <p:cNvSpPr>
              <a:spLocks/>
            </p:cNvSpPr>
            <p:nvPr/>
          </p:nvSpPr>
          <p:spPr bwMode="auto">
            <a:xfrm>
              <a:off x="6408788" y="2672168"/>
              <a:ext cx="143444" cy="173521"/>
            </a:xfrm>
            <a:custGeom>
              <a:avLst/>
              <a:gdLst>
                <a:gd name="T0" fmla="*/ 363 w 414"/>
                <a:gd name="T1" fmla="*/ 332 h 498"/>
                <a:gd name="T2" fmla="*/ 363 w 414"/>
                <a:gd name="T3" fmla="*/ 263 h 498"/>
                <a:gd name="T4" fmla="*/ 365 w 414"/>
                <a:gd name="T5" fmla="*/ 210 h 498"/>
                <a:gd name="T6" fmla="*/ 254 w 414"/>
                <a:gd name="T7" fmla="*/ 177 h 498"/>
                <a:gd name="T8" fmla="*/ 241 w 414"/>
                <a:gd name="T9" fmla="*/ 115 h 498"/>
                <a:gd name="T10" fmla="*/ 208 w 414"/>
                <a:gd name="T11" fmla="*/ 80 h 498"/>
                <a:gd name="T12" fmla="*/ 172 w 414"/>
                <a:gd name="T13" fmla="*/ 22 h 498"/>
                <a:gd name="T14" fmla="*/ 175 w 414"/>
                <a:gd name="T15" fmla="*/ 18 h 498"/>
                <a:gd name="T16" fmla="*/ 147 w 414"/>
                <a:gd name="T17" fmla="*/ 13 h 498"/>
                <a:gd name="T18" fmla="*/ 104 w 414"/>
                <a:gd name="T19" fmla="*/ 0 h 498"/>
                <a:gd name="T20" fmla="*/ 0 w 414"/>
                <a:gd name="T21" fmla="*/ 33 h 498"/>
                <a:gd name="T22" fmla="*/ 26 w 414"/>
                <a:gd name="T23" fmla="*/ 93 h 498"/>
                <a:gd name="T24" fmla="*/ 58 w 414"/>
                <a:gd name="T25" fmla="*/ 165 h 498"/>
                <a:gd name="T26" fmla="*/ 50 w 414"/>
                <a:gd name="T27" fmla="*/ 319 h 498"/>
                <a:gd name="T28" fmla="*/ 13 w 414"/>
                <a:gd name="T29" fmla="*/ 356 h 498"/>
                <a:gd name="T30" fmla="*/ 91 w 414"/>
                <a:gd name="T31" fmla="*/ 446 h 498"/>
                <a:gd name="T32" fmla="*/ 94 w 414"/>
                <a:gd name="T33" fmla="*/ 445 h 498"/>
                <a:gd name="T34" fmla="*/ 187 w 414"/>
                <a:gd name="T35" fmla="*/ 498 h 498"/>
                <a:gd name="T36" fmla="*/ 359 w 414"/>
                <a:gd name="T37" fmla="*/ 466 h 498"/>
                <a:gd name="T38" fmla="*/ 361 w 414"/>
                <a:gd name="T39" fmla="*/ 436 h 498"/>
                <a:gd name="T40" fmla="*/ 394 w 414"/>
                <a:gd name="T41" fmla="*/ 396 h 498"/>
                <a:gd name="T42" fmla="*/ 363 w 414"/>
                <a:gd name="T43" fmla="*/ 33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4" h="498">
                  <a:moveTo>
                    <a:pt x="363" y="332"/>
                  </a:moveTo>
                  <a:cubicBezTo>
                    <a:pt x="341" y="312"/>
                    <a:pt x="343" y="277"/>
                    <a:pt x="363" y="263"/>
                  </a:cubicBezTo>
                  <a:cubicBezTo>
                    <a:pt x="383" y="250"/>
                    <a:pt x="365" y="232"/>
                    <a:pt x="365" y="210"/>
                  </a:cubicBezTo>
                  <a:cubicBezTo>
                    <a:pt x="365" y="188"/>
                    <a:pt x="270" y="182"/>
                    <a:pt x="254" y="177"/>
                  </a:cubicBezTo>
                  <a:cubicBezTo>
                    <a:pt x="239" y="173"/>
                    <a:pt x="265" y="115"/>
                    <a:pt x="241" y="115"/>
                  </a:cubicBezTo>
                  <a:cubicBezTo>
                    <a:pt x="217" y="115"/>
                    <a:pt x="208" y="97"/>
                    <a:pt x="208" y="80"/>
                  </a:cubicBezTo>
                  <a:cubicBezTo>
                    <a:pt x="208" y="62"/>
                    <a:pt x="170" y="33"/>
                    <a:pt x="172" y="22"/>
                  </a:cubicBezTo>
                  <a:cubicBezTo>
                    <a:pt x="173" y="21"/>
                    <a:pt x="174" y="19"/>
                    <a:pt x="175" y="18"/>
                  </a:cubicBezTo>
                  <a:cubicBezTo>
                    <a:pt x="161" y="16"/>
                    <a:pt x="151" y="14"/>
                    <a:pt x="147" y="13"/>
                  </a:cubicBezTo>
                  <a:cubicBezTo>
                    <a:pt x="131" y="10"/>
                    <a:pt x="104" y="0"/>
                    <a:pt x="104" y="0"/>
                  </a:cubicBezTo>
                  <a:cubicBezTo>
                    <a:pt x="104" y="0"/>
                    <a:pt x="43" y="20"/>
                    <a:pt x="0" y="33"/>
                  </a:cubicBezTo>
                  <a:cubicBezTo>
                    <a:pt x="3" y="59"/>
                    <a:pt x="10" y="87"/>
                    <a:pt x="26" y="93"/>
                  </a:cubicBezTo>
                  <a:cubicBezTo>
                    <a:pt x="58" y="105"/>
                    <a:pt x="46" y="137"/>
                    <a:pt x="58" y="165"/>
                  </a:cubicBezTo>
                  <a:cubicBezTo>
                    <a:pt x="70" y="192"/>
                    <a:pt x="66" y="319"/>
                    <a:pt x="50" y="319"/>
                  </a:cubicBezTo>
                  <a:cubicBezTo>
                    <a:pt x="43" y="319"/>
                    <a:pt x="28" y="336"/>
                    <a:pt x="13" y="356"/>
                  </a:cubicBezTo>
                  <a:cubicBezTo>
                    <a:pt x="35" y="378"/>
                    <a:pt x="68" y="418"/>
                    <a:pt x="91" y="446"/>
                  </a:cubicBezTo>
                  <a:cubicBezTo>
                    <a:pt x="92" y="446"/>
                    <a:pt x="93" y="445"/>
                    <a:pt x="94" y="445"/>
                  </a:cubicBezTo>
                  <a:cubicBezTo>
                    <a:pt x="114" y="445"/>
                    <a:pt x="187" y="498"/>
                    <a:pt x="187" y="498"/>
                  </a:cubicBezTo>
                  <a:cubicBezTo>
                    <a:pt x="187" y="498"/>
                    <a:pt x="289" y="476"/>
                    <a:pt x="359" y="466"/>
                  </a:cubicBezTo>
                  <a:cubicBezTo>
                    <a:pt x="360" y="456"/>
                    <a:pt x="362" y="444"/>
                    <a:pt x="361" y="436"/>
                  </a:cubicBezTo>
                  <a:cubicBezTo>
                    <a:pt x="358" y="423"/>
                    <a:pt x="374" y="396"/>
                    <a:pt x="394" y="396"/>
                  </a:cubicBezTo>
                  <a:cubicBezTo>
                    <a:pt x="414" y="396"/>
                    <a:pt x="385" y="352"/>
                    <a:pt x="363" y="332"/>
                  </a:cubicBez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81" name="Freeform 53">
              <a:extLst>
                <a:ext uri="{FF2B5EF4-FFF2-40B4-BE49-F238E27FC236}">
                  <a16:creationId xmlns:a16="http://schemas.microsoft.com/office/drawing/2014/main" id="{715ACED7-7156-1142-0C72-AD14E44E9D4A}"/>
                </a:ext>
              </a:extLst>
            </p:cNvPr>
            <p:cNvSpPr>
              <a:spLocks/>
            </p:cNvSpPr>
            <p:nvPr/>
          </p:nvSpPr>
          <p:spPr bwMode="auto">
            <a:xfrm>
              <a:off x="6936288" y="3212027"/>
              <a:ext cx="50900" cy="145757"/>
            </a:xfrm>
            <a:custGeom>
              <a:avLst/>
              <a:gdLst>
                <a:gd name="T0" fmla="*/ 68 w 145"/>
                <a:gd name="T1" fmla="*/ 412 h 417"/>
                <a:gd name="T2" fmla="*/ 78 w 145"/>
                <a:gd name="T3" fmla="*/ 417 h 417"/>
                <a:gd name="T4" fmla="*/ 110 w 145"/>
                <a:gd name="T5" fmla="*/ 272 h 417"/>
                <a:gd name="T6" fmla="*/ 123 w 145"/>
                <a:gd name="T7" fmla="*/ 224 h 417"/>
                <a:gd name="T8" fmla="*/ 86 w 145"/>
                <a:gd name="T9" fmla="*/ 161 h 417"/>
                <a:gd name="T10" fmla="*/ 107 w 145"/>
                <a:gd name="T11" fmla="*/ 88 h 417"/>
                <a:gd name="T12" fmla="*/ 137 w 145"/>
                <a:gd name="T13" fmla="*/ 88 h 417"/>
                <a:gd name="T14" fmla="*/ 145 w 145"/>
                <a:gd name="T15" fmla="*/ 21 h 417"/>
                <a:gd name="T16" fmla="*/ 95 w 145"/>
                <a:gd name="T17" fmla="*/ 0 h 417"/>
                <a:gd name="T18" fmla="*/ 79 w 145"/>
                <a:gd name="T19" fmla="*/ 47 h 417"/>
                <a:gd name="T20" fmla="*/ 0 w 145"/>
                <a:gd name="T21" fmla="*/ 224 h 417"/>
                <a:gd name="T22" fmla="*/ 72 w 145"/>
                <a:gd name="T23" fmla="*/ 400 h 417"/>
                <a:gd name="T24" fmla="*/ 68 w 145"/>
                <a:gd name="T25" fmla="*/ 4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417">
                  <a:moveTo>
                    <a:pt x="68" y="412"/>
                  </a:moveTo>
                  <a:cubicBezTo>
                    <a:pt x="71" y="413"/>
                    <a:pt x="74" y="415"/>
                    <a:pt x="78" y="417"/>
                  </a:cubicBezTo>
                  <a:cubicBezTo>
                    <a:pt x="86" y="357"/>
                    <a:pt x="99" y="287"/>
                    <a:pt x="110" y="272"/>
                  </a:cubicBezTo>
                  <a:cubicBezTo>
                    <a:pt x="116" y="265"/>
                    <a:pt x="120" y="246"/>
                    <a:pt x="123" y="224"/>
                  </a:cubicBezTo>
                  <a:cubicBezTo>
                    <a:pt x="95" y="196"/>
                    <a:pt x="86" y="167"/>
                    <a:pt x="86" y="161"/>
                  </a:cubicBezTo>
                  <a:cubicBezTo>
                    <a:pt x="86" y="152"/>
                    <a:pt x="92" y="94"/>
                    <a:pt x="107" y="88"/>
                  </a:cubicBezTo>
                  <a:cubicBezTo>
                    <a:pt x="111" y="87"/>
                    <a:pt x="122" y="87"/>
                    <a:pt x="137" y="88"/>
                  </a:cubicBezTo>
                  <a:cubicBezTo>
                    <a:pt x="140" y="70"/>
                    <a:pt x="143" y="44"/>
                    <a:pt x="145" y="21"/>
                  </a:cubicBezTo>
                  <a:cubicBezTo>
                    <a:pt x="95" y="0"/>
                    <a:pt x="95" y="0"/>
                    <a:pt x="95" y="0"/>
                  </a:cubicBezTo>
                  <a:cubicBezTo>
                    <a:pt x="87" y="16"/>
                    <a:pt x="81" y="32"/>
                    <a:pt x="79" y="47"/>
                  </a:cubicBezTo>
                  <a:cubicBezTo>
                    <a:pt x="71" y="100"/>
                    <a:pt x="23" y="188"/>
                    <a:pt x="0" y="224"/>
                  </a:cubicBezTo>
                  <a:cubicBezTo>
                    <a:pt x="72" y="400"/>
                    <a:pt x="72" y="400"/>
                    <a:pt x="72" y="400"/>
                  </a:cubicBezTo>
                  <a:lnTo>
                    <a:pt x="68" y="412"/>
                  </a:lnTo>
                  <a:close/>
                </a:path>
              </a:pathLst>
            </a:custGeom>
            <a:grpFill/>
            <a:ln w="12700" cap="flat">
              <a:solidFill>
                <a:schemeClr val="bg1"/>
              </a:solidFill>
              <a:prstDash val="solid"/>
              <a:miter lim="800000"/>
              <a:headEnd/>
              <a:tailEnd/>
            </a:ln>
          </p:spPr>
          <p:txBody>
            <a:bodyPr vert="horz" wrap="square" lIns="45720" tIns="22860" rIns="45720" bIns="22860" numCol="1" anchor="t" anchorCtr="0" compatLnSpc="1">
              <a:prstTxWarp prst="textNoShape">
                <a:avLst/>
              </a:prstTxWarp>
            </a:bodyPr>
            <a:lstStyle/>
            <a:p>
              <a:endParaRPr lang="en-US">
                <a:solidFill>
                  <a:srgbClr val="000000"/>
                </a:solidFill>
                <a:latin typeface="Montserrat SemiBold" panose="00000700000000000000" pitchFamily="50" charset="0"/>
              </a:endParaRPr>
            </a:p>
          </p:txBody>
        </p:sp>
        <p:sp>
          <p:nvSpPr>
            <p:cNvPr id="182" name="TextBox 181">
              <a:extLst>
                <a:ext uri="{FF2B5EF4-FFF2-40B4-BE49-F238E27FC236}">
                  <a16:creationId xmlns:a16="http://schemas.microsoft.com/office/drawing/2014/main" id="{14297694-B28D-88F9-8737-A42A37109636}"/>
                </a:ext>
              </a:extLst>
            </p:cNvPr>
            <p:cNvSpPr txBox="1"/>
            <p:nvPr/>
          </p:nvSpPr>
          <p:spPr>
            <a:xfrm>
              <a:off x="5306494" y="2649609"/>
              <a:ext cx="0" cy="0"/>
            </a:xfrm>
            <a:prstGeom prst="rect">
              <a:avLst/>
            </a:prstGeom>
            <a:grpFill/>
          </p:spPr>
          <p:txBody>
            <a:bodyPr vert="horz" wrap="none" lIns="0" tIns="45720" rIns="0" bIns="45720" rtlCol="0" anchor="t" anchorCtr="0">
              <a:noAutofit/>
            </a:bodyPr>
            <a:lstStyle/>
            <a:p>
              <a:pPr algn="l"/>
              <a:endParaRPr lang="en-US" sz="2000" b="0">
                <a:solidFill>
                  <a:schemeClr val="accent3"/>
                </a:solidFill>
              </a:endParaRPr>
            </a:p>
          </p:txBody>
        </p:sp>
      </p:gr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84" name="Picture 183">
            <a:extLst>
              <a:ext uri="{FF2B5EF4-FFF2-40B4-BE49-F238E27FC236}">
                <a16:creationId xmlns:a16="http://schemas.microsoft.com/office/drawing/2014/main" id="{863443EA-8D13-C354-664C-262BA21A62CA}"/>
              </a:ext>
            </a:extLst>
          </p:cNvPr>
          <p:cNvPicPr>
            <a:picLocks noChangeAspect="1"/>
          </p:cNvPicPr>
          <p:nvPr userDrawn="1"/>
        </p:nvPicPr>
        <p:blipFill>
          <a:blip r:embed="rId2"/>
          <a:stretch>
            <a:fillRect/>
          </a:stretch>
        </p:blipFill>
        <p:spPr>
          <a:xfrm>
            <a:off x="11772900" y="0"/>
            <a:ext cx="419100" cy="6858000"/>
          </a:xfrm>
          <a:prstGeom prst="rect">
            <a:avLst/>
          </a:prstGeom>
        </p:spPr>
      </p:pic>
      <p:sp>
        <p:nvSpPr>
          <p:cNvPr id="3" name="TextBox 2">
            <a:extLst>
              <a:ext uri="{FF2B5EF4-FFF2-40B4-BE49-F238E27FC236}">
                <a16:creationId xmlns:a16="http://schemas.microsoft.com/office/drawing/2014/main" id="{2A881EF3-6672-CDD3-3659-837DD7B27EA3}"/>
              </a:ext>
            </a:extLst>
          </p:cNvPr>
          <p:cNvSpPr txBox="1"/>
          <p:nvPr userDrawn="1"/>
        </p:nvSpPr>
        <p:spPr>
          <a:xfrm>
            <a:off x="838200" y="6593241"/>
            <a:ext cx="3213969"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2519440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r Quot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4A5AC-DFD4-9824-472E-CD8FEDF4F21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4" name="TextBox 13">
            <a:extLst>
              <a:ext uri="{FF2B5EF4-FFF2-40B4-BE49-F238E27FC236}">
                <a16:creationId xmlns:a16="http://schemas.microsoft.com/office/drawing/2014/main" id="{D30579D1-0865-3448-B1F4-3AF8AA6B610A}"/>
              </a:ext>
            </a:extLst>
          </p:cNvPr>
          <p:cNvSpPr txBox="1"/>
          <p:nvPr userDrawn="1"/>
        </p:nvSpPr>
        <p:spPr>
          <a:xfrm>
            <a:off x="4565009" y="6593241"/>
            <a:ext cx="3061983"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pic>
        <p:nvPicPr>
          <p:cNvPr id="12" name="Picture 11">
            <a:extLst>
              <a:ext uri="{FF2B5EF4-FFF2-40B4-BE49-F238E27FC236}">
                <a16:creationId xmlns:a16="http://schemas.microsoft.com/office/drawing/2014/main" id="{0EB1A640-5C8D-4B5A-A163-5F9F0BAB67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pic>
        <p:nvPicPr>
          <p:cNvPr id="184" name="Picture 183">
            <a:extLst>
              <a:ext uri="{FF2B5EF4-FFF2-40B4-BE49-F238E27FC236}">
                <a16:creationId xmlns:a16="http://schemas.microsoft.com/office/drawing/2014/main" id="{863443EA-8D13-C354-664C-262BA21A62CA}"/>
              </a:ext>
            </a:extLst>
          </p:cNvPr>
          <p:cNvPicPr>
            <a:picLocks noChangeAspect="1"/>
          </p:cNvPicPr>
          <p:nvPr userDrawn="1"/>
        </p:nvPicPr>
        <p:blipFill>
          <a:blip r:embed="rId4"/>
          <a:stretch>
            <a:fillRect/>
          </a:stretch>
        </p:blipFill>
        <p:spPr>
          <a:xfrm>
            <a:off x="11772900" y="0"/>
            <a:ext cx="419100" cy="6858000"/>
          </a:xfrm>
          <a:prstGeom prst="rect">
            <a:avLst/>
          </a:prstGeom>
        </p:spPr>
      </p:pic>
    </p:spTree>
    <p:extLst>
      <p:ext uri="{BB962C8B-B14F-4D97-AF65-F5344CB8AC3E}">
        <p14:creationId xmlns:p14="http://schemas.microsoft.com/office/powerpoint/2010/main" val="383176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 Quotes with He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4A5AC-DFD4-9824-472E-CD8FEDF4F21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pic>
        <p:nvPicPr>
          <p:cNvPr id="12" name="Picture 11">
            <a:extLst>
              <a:ext uri="{FF2B5EF4-FFF2-40B4-BE49-F238E27FC236}">
                <a16:creationId xmlns:a16="http://schemas.microsoft.com/office/drawing/2014/main" id="{0EB1A640-5C8D-4B5A-A163-5F9F0BAB67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pic>
        <p:nvPicPr>
          <p:cNvPr id="184" name="Picture 183">
            <a:extLst>
              <a:ext uri="{FF2B5EF4-FFF2-40B4-BE49-F238E27FC236}">
                <a16:creationId xmlns:a16="http://schemas.microsoft.com/office/drawing/2014/main" id="{863443EA-8D13-C354-664C-262BA21A62CA}"/>
              </a:ext>
            </a:extLst>
          </p:cNvPr>
          <p:cNvPicPr>
            <a:picLocks noChangeAspect="1"/>
          </p:cNvPicPr>
          <p:nvPr userDrawn="1"/>
        </p:nvPicPr>
        <p:blipFill>
          <a:blip r:embed="rId4"/>
          <a:stretch>
            <a:fillRect/>
          </a:stretch>
        </p:blipFill>
        <p:spPr>
          <a:xfrm>
            <a:off x="11772900" y="0"/>
            <a:ext cx="419100" cy="6858000"/>
          </a:xfrm>
          <a:prstGeom prst="rect">
            <a:avLst/>
          </a:prstGeom>
        </p:spPr>
      </p:pic>
      <p:pic>
        <p:nvPicPr>
          <p:cNvPr id="189" name="Picture 188">
            <a:extLst>
              <a:ext uri="{FF2B5EF4-FFF2-40B4-BE49-F238E27FC236}">
                <a16:creationId xmlns:a16="http://schemas.microsoft.com/office/drawing/2014/main" id="{75B45271-553B-F7FB-F4BD-F12D577EDB63}"/>
              </a:ext>
            </a:extLst>
          </p:cNvPr>
          <p:cNvPicPr>
            <a:picLocks noChangeAspect="1"/>
          </p:cNvPicPr>
          <p:nvPr userDrawn="1"/>
        </p:nvPicPr>
        <p:blipFill>
          <a:blip r:embed="rId5"/>
          <a:stretch>
            <a:fillRect/>
          </a:stretch>
        </p:blipFill>
        <p:spPr>
          <a:xfrm>
            <a:off x="5907147" y="4783458"/>
            <a:ext cx="4866306" cy="1573438"/>
          </a:xfrm>
          <a:prstGeom prst="rect">
            <a:avLst/>
          </a:prstGeom>
        </p:spPr>
      </p:pic>
      <p:sp>
        <p:nvSpPr>
          <p:cNvPr id="8" name="TextBox 7">
            <a:extLst>
              <a:ext uri="{FF2B5EF4-FFF2-40B4-BE49-F238E27FC236}">
                <a16:creationId xmlns:a16="http://schemas.microsoft.com/office/drawing/2014/main" id="{39E9A0E4-2FDB-47A9-A4DD-4AAA803E4367}"/>
              </a:ext>
            </a:extLst>
          </p:cNvPr>
          <p:cNvSpPr txBox="1"/>
          <p:nvPr userDrawn="1"/>
        </p:nvSpPr>
        <p:spPr>
          <a:xfrm>
            <a:off x="4565009" y="6593241"/>
            <a:ext cx="3061983"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3982429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raphite 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E658-C516-B945-85F3-C6F226FA241F}"/>
              </a:ext>
            </a:extLst>
          </p:cNvPr>
          <p:cNvPicPr>
            <a:picLocks noChangeAspect="1"/>
          </p:cNvPicPr>
          <p:nvPr userDrawn="1"/>
        </p:nvPicPr>
        <p:blipFill>
          <a:blip r:embed="rId2"/>
          <a:srcRect/>
          <a:stretch/>
        </p:blipFill>
        <p:spPr>
          <a:xfrm>
            <a:off x="764" y="1039"/>
            <a:ext cx="12190472" cy="68559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pic>
        <p:nvPicPr>
          <p:cNvPr id="9" name="Picture 8">
            <a:extLst>
              <a:ext uri="{FF2B5EF4-FFF2-40B4-BE49-F238E27FC236}">
                <a16:creationId xmlns:a16="http://schemas.microsoft.com/office/drawing/2014/main" id="{3D7DCE14-D601-4C77-A1D6-9582FA7394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8" name="TextBox 7">
            <a:extLst>
              <a:ext uri="{FF2B5EF4-FFF2-40B4-BE49-F238E27FC236}">
                <a16:creationId xmlns:a16="http://schemas.microsoft.com/office/drawing/2014/main" id="{8B0B0F83-1179-43B8-B108-9A706034EEDB}"/>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spTree>
    <p:extLst>
      <p:ext uri="{BB962C8B-B14F-4D97-AF65-F5344CB8AC3E}">
        <p14:creationId xmlns:p14="http://schemas.microsoft.com/office/powerpoint/2010/main" val="3020648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content with chevron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8C312-728D-4C48-B8E1-18E3C724BDC5}"/>
              </a:ext>
            </a:extLst>
          </p:cNvPr>
          <p:cNvPicPr>
            <a:picLocks noChangeAspect="1"/>
          </p:cNvPicPr>
          <p:nvPr userDrawn="1"/>
        </p:nvPicPr>
        <p:blipFill>
          <a:blip r:embed="rId2"/>
          <a:srcRect/>
          <a:stretch/>
        </p:blipFill>
        <p:spPr>
          <a:xfrm>
            <a:off x="0" y="181"/>
            <a:ext cx="12192000" cy="6856780"/>
          </a:xfrm>
          <a:prstGeom prst="rect">
            <a:avLst/>
          </a:prstGeom>
        </p:spPr>
      </p:pic>
      <p:sp>
        <p:nvSpPr>
          <p:cNvPr id="2" name="Title 1">
            <a:extLst>
              <a:ext uri="{FF2B5EF4-FFF2-40B4-BE49-F238E27FC236}">
                <a16:creationId xmlns:a16="http://schemas.microsoft.com/office/drawing/2014/main" id="{F2F766BE-79F2-2E42-8644-46814EEFB74C}"/>
              </a:ext>
            </a:extLst>
          </p:cNvPr>
          <p:cNvSpPr>
            <a:spLocks noGrp="1"/>
          </p:cNvSpPr>
          <p:nvPr>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198" y="1836622"/>
            <a:ext cx="10515600" cy="4291616"/>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6">
            <a:extLst>
              <a:ext uri="{FF2B5EF4-FFF2-40B4-BE49-F238E27FC236}">
                <a16:creationId xmlns:a16="http://schemas.microsoft.com/office/drawing/2014/main" id="{15FC8CC7-1EC4-5442-A5A2-590CF73DC993}"/>
              </a:ext>
            </a:extLst>
          </p:cNvPr>
          <p:cNvSpPr>
            <a:spLocks noGrp="1"/>
          </p:cNvSpPr>
          <p:nvPr>
            <p:ph type="body" sz="quarter" idx="13" hasCustomPrompt="1"/>
          </p:nvPr>
        </p:nvSpPr>
        <p:spPr>
          <a:xfrm>
            <a:off x="838200" y="1307592"/>
            <a:ext cx="10515598" cy="359765"/>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1" name="Text Placeholder 4">
            <a:extLst>
              <a:ext uri="{FF2B5EF4-FFF2-40B4-BE49-F238E27FC236}">
                <a16:creationId xmlns:a16="http://schemas.microsoft.com/office/drawing/2014/main" id="{4A053D1B-F3A7-A14F-8356-BA7FDC1378CB}"/>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0" name="Picture 9">
            <a:extLst>
              <a:ext uri="{FF2B5EF4-FFF2-40B4-BE49-F238E27FC236}">
                <a16:creationId xmlns:a16="http://schemas.microsoft.com/office/drawing/2014/main" id="{6BEF1B17-76D2-4CAC-8DA6-622B0AC4AE4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sp>
        <p:nvSpPr>
          <p:cNvPr id="12" name="TextBox 11">
            <a:extLst>
              <a:ext uri="{FF2B5EF4-FFF2-40B4-BE49-F238E27FC236}">
                <a16:creationId xmlns:a16="http://schemas.microsoft.com/office/drawing/2014/main" id="{3E21D7A5-3D96-43FC-9764-BC89D9250B5B}"/>
              </a:ext>
            </a:extLst>
          </p:cNvPr>
          <p:cNvSpPr txBox="1"/>
          <p:nvPr userDrawn="1"/>
        </p:nvSpPr>
        <p:spPr>
          <a:xfrm>
            <a:off x="838200" y="6593241"/>
            <a:ext cx="3213969"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358927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 content no chevron watermar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7C2A4D-251E-4BF8-B41D-1ACC282E767D}"/>
              </a:ext>
            </a:extLst>
          </p:cNvPr>
          <p:cNvPicPr>
            <a:picLocks noChangeAspect="1"/>
          </p:cNvPicPr>
          <p:nvPr userDrawn="1"/>
        </p:nvPicPr>
        <p:blipFill>
          <a:blip r:embed="rId2"/>
          <a:srcRect/>
          <a:stretch/>
        </p:blipFill>
        <p:spPr>
          <a:xfrm>
            <a:off x="0" y="181"/>
            <a:ext cx="12192000" cy="6856780"/>
          </a:xfrm>
          <a:prstGeom prst="rect">
            <a:avLst/>
          </a:prstGeom>
        </p:spPr>
      </p:pic>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200" y="1307592"/>
            <a:ext cx="10515600" cy="4536000"/>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2" name="Picture 11">
            <a:extLst>
              <a:ext uri="{FF2B5EF4-FFF2-40B4-BE49-F238E27FC236}">
                <a16:creationId xmlns:a16="http://schemas.microsoft.com/office/drawing/2014/main" id="{0EB1A640-5C8D-4B5A-A163-5F9F0BAB67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sp>
        <p:nvSpPr>
          <p:cNvPr id="11" name="TextBox 10">
            <a:extLst>
              <a:ext uri="{FF2B5EF4-FFF2-40B4-BE49-F238E27FC236}">
                <a16:creationId xmlns:a16="http://schemas.microsoft.com/office/drawing/2014/main" id="{13EA58C7-3A3F-469B-BFB2-E36DD7557184}"/>
              </a:ext>
            </a:extLst>
          </p:cNvPr>
          <p:cNvSpPr txBox="1"/>
          <p:nvPr userDrawn="1"/>
        </p:nvSpPr>
        <p:spPr>
          <a:xfrm>
            <a:off x="838200" y="6593241"/>
            <a:ext cx="3213969"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229265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content with subtitle no chevron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66BE-79F2-2E42-8644-46814EEFB74C}"/>
              </a:ext>
            </a:extLst>
          </p:cNvPr>
          <p:cNvSpPr>
            <a:spLocks noGrp="1"/>
          </p:cNvSpPr>
          <p:nvPr>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198" y="1837944"/>
            <a:ext cx="10515600" cy="4058238"/>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6">
            <a:extLst>
              <a:ext uri="{FF2B5EF4-FFF2-40B4-BE49-F238E27FC236}">
                <a16:creationId xmlns:a16="http://schemas.microsoft.com/office/drawing/2014/main" id="{15FC8CC7-1EC4-5442-A5A2-590CF73DC993}"/>
              </a:ext>
            </a:extLst>
          </p:cNvPr>
          <p:cNvSpPr>
            <a:spLocks noGrp="1"/>
          </p:cNvSpPr>
          <p:nvPr>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11" name="Text Placeholder 4">
            <a:extLst>
              <a:ext uri="{FF2B5EF4-FFF2-40B4-BE49-F238E27FC236}">
                <a16:creationId xmlns:a16="http://schemas.microsoft.com/office/drawing/2014/main" id="{4A053D1B-F3A7-A14F-8356-BA7FDC1378CB}"/>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745404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content no chevron waterma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200" y="1311453"/>
            <a:ext cx="10515600" cy="4808547"/>
          </a:xfrm>
        </p:spPr>
        <p:txBody>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3789392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ullet content no chevron watermark">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7DB81D57-3AA3-C1FC-E003-DF4D41786193}"/>
              </a:ext>
            </a:extLst>
          </p:cNvPr>
          <p:cNvSpPr>
            <a:spLocks noGrp="1"/>
          </p:cNvSpPr>
          <p:nvPr>
            <p:ph type="tbl" sz="quarter" idx="15"/>
          </p:nvPr>
        </p:nvSpPr>
        <p:spPr>
          <a:xfrm>
            <a:off x="838200" y="1311275"/>
            <a:ext cx="10529888" cy="4638675"/>
          </a:xfrm>
        </p:spPr>
        <p:txBody>
          <a:bodyPr/>
          <a:lstStyle/>
          <a:p>
            <a:endParaRPr lang="en-US"/>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4113991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C v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hasCustomPrompt="1"/>
          </p:nvPr>
        </p:nvSpPr>
        <p:spPr>
          <a:xfrm>
            <a:off x="838200" y="1311453"/>
            <a:ext cx="10515600" cy="4808547"/>
          </a:xfrm>
        </p:spPr>
        <p:txBody>
          <a:bodyPr numCol="2" spcCol="182880"/>
          <a:lstStyle/>
          <a:p>
            <a:r>
              <a:rPr lang="en-US"/>
              <a:t>Various copy layouts </a:t>
            </a:r>
          </a:p>
          <a:p>
            <a:pPr lvl="1"/>
            <a:r>
              <a:rPr lang="en-US"/>
              <a:t>Agenda and table of contents options</a:t>
            </a:r>
          </a:p>
          <a:p>
            <a:pPr lvl="1"/>
            <a:r>
              <a:rPr lang="en-US"/>
              <a:t>Simplified formats and copy-heavy options</a:t>
            </a:r>
          </a:p>
          <a:p>
            <a:pPr lvl="1"/>
            <a:r>
              <a:rPr lang="en-US"/>
              <a:t>RFP header options</a:t>
            </a:r>
          </a:p>
          <a:p>
            <a:r>
              <a:rPr lang="en-US"/>
              <a:t>Introducing the team </a:t>
            </a:r>
          </a:p>
          <a:p>
            <a:pPr lvl="1"/>
            <a:r>
              <a:rPr lang="en-US"/>
              <a:t>Optional CV and LinkedIn links</a:t>
            </a:r>
          </a:p>
          <a:p>
            <a:pPr lvl="1"/>
            <a:r>
              <a:rPr lang="en-US"/>
              <a:t>Quote options</a:t>
            </a:r>
          </a:p>
          <a:p>
            <a:r>
              <a:rPr lang="en-US"/>
              <a:t>Global office locations </a:t>
            </a:r>
          </a:p>
          <a:p>
            <a:r>
              <a:rPr lang="en-US"/>
              <a:t>Case studies</a:t>
            </a:r>
          </a:p>
          <a:p>
            <a:r>
              <a:rPr lang="en-US"/>
              <a:t>Infographics (visually showcases data and information)</a:t>
            </a:r>
          </a:p>
          <a:p>
            <a:r>
              <a:rPr lang="en-US"/>
              <a:t>Charts and diagrams</a:t>
            </a:r>
          </a:p>
          <a:p>
            <a:r>
              <a:rPr lang="en-US"/>
              <a:t>Content builds</a:t>
            </a:r>
          </a:p>
          <a:p>
            <a:r>
              <a:rPr lang="en-US"/>
              <a:t>Photography and design resources</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Sample Table Of Contents (v1)</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3160101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content no chevron watermark">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C1681B-9641-467A-B99E-12F9501AA8BD}"/>
              </a:ext>
            </a:extLst>
          </p:cNvPr>
          <p:cNvSpPr>
            <a:spLocks noGrp="1"/>
          </p:cNvSpPr>
          <p:nvPr>
            <p:ph sz="half" idx="1"/>
          </p:nvPr>
        </p:nvSpPr>
        <p:spPr>
          <a:xfrm>
            <a:off x="838200" y="1837944"/>
            <a:ext cx="5035731" cy="4048674"/>
          </a:xfrm>
        </p:spPr>
        <p:txBody>
          <a:bodyPr/>
          <a:lstStyle/>
          <a:p>
            <a:pPr lvl="0"/>
            <a:r>
              <a:rPr lang="en-US"/>
              <a:t>Click to edit Master text styles</a:t>
            </a:r>
          </a:p>
          <a:p>
            <a:pPr lvl="1"/>
            <a:r>
              <a:rPr lang="en-US"/>
              <a:t>Second level</a:t>
            </a:r>
          </a:p>
          <a:p>
            <a:pPr lvl="2"/>
            <a:r>
              <a:rPr lang="en-US"/>
              <a:t>Third level</a:t>
            </a:r>
          </a:p>
        </p:txBody>
      </p:sp>
      <p:sp>
        <p:nvSpPr>
          <p:cNvPr id="15" name="Slide Number Placeholder 6">
            <a:extLst>
              <a:ext uri="{FF2B5EF4-FFF2-40B4-BE49-F238E27FC236}">
                <a16:creationId xmlns:a16="http://schemas.microsoft.com/office/drawing/2014/main" id="{3FE2F964-8E2A-48C5-A0FB-C1FEEF44DCAE}"/>
              </a:ext>
            </a:extLst>
          </p:cNvPr>
          <p:cNvSpPr>
            <a:spLocks noGrp="1"/>
          </p:cNvSpPr>
          <p:nvPr>
            <p:ph type="sldNum" sz="quarter" idx="12"/>
          </p:nvPr>
        </p:nvSpPr>
        <p:spPr>
          <a:xfrm>
            <a:off x="118782" y="6594852"/>
            <a:ext cx="360000" cy="121497"/>
          </a:xfrm>
        </p:spPr>
        <p:txBody>
          <a:bodyPr/>
          <a:lstStyle/>
          <a:p>
            <a:fld id="{49547543-1012-3B42-87D3-9C910E88F9FE}" type="slidenum">
              <a:rPr lang="en-US" smtClean="0"/>
              <a:t>‹#›</a:t>
            </a:fld>
            <a:endParaRPr lang="en-US"/>
          </a:p>
        </p:txBody>
      </p:sp>
      <p:sp>
        <p:nvSpPr>
          <p:cNvPr id="16" name="Text Placeholder 6">
            <a:extLst>
              <a:ext uri="{FF2B5EF4-FFF2-40B4-BE49-F238E27FC236}">
                <a16:creationId xmlns:a16="http://schemas.microsoft.com/office/drawing/2014/main" id="{3E6B9626-E241-42D6-A603-AACDA51A2FBF}"/>
              </a:ext>
            </a:extLst>
          </p:cNvPr>
          <p:cNvSpPr>
            <a:spLocks noGrp="1"/>
          </p:cNvSpPr>
          <p:nvPr>
            <p:ph type="body" sz="quarter" idx="13" hasCustomPrompt="1"/>
          </p:nvPr>
        </p:nvSpPr>
        <p:spPr>
          <a:xfrm>
            <a:off x="838199" y="1307592"/>
            <a:ext cx="10522131"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7" name="Title 1">
            <a:extLst>
              <a:ext uri="{FF2B5EF4-FFF2-40B4-BE49-F238E27FC236}">
                <a16:creationId xmlns:a16="http://schemas.microsoft.com/office/drawing/2014/main" id="{3D1D1C9B-5990-42D5-AF77-755BAEA6571F}"/>
              </a:ext>
            </a:extLst>
          </p:cNvPr>
          <p:cNvSpPr>
            <a:spLocks noGrp="1"/>
          </p:cNvSpPr>
          <p:nvPr>
            <p:ph type="title" hasCustomPrompt="1"/>
          </p:nvPr>
        </p:nvSpPr>
        <p:spPr>
          <a:xfrm>
            <a:off x="838199" y="173736"/>
            <a:ext cx="10522131" cy="964591"/>
          </a:xfrm>
        </p:spPr>
        <p:txBody>
          <a:bodyPr anchor="b"/>
          <a:lstStyle>
            <a:lvl1pPr>
              <a:defRPr sz="3000"/>
            </a:lvl1pPr>
          </a:lstStyle>
          <a:p>
            <a:r>
              <a:rPr lang="en-US"/>
              <a:t>Slide title on up to two lines – </a:t>
            </a:r>
            <a:br>
              <a:rPr lang="en-US"/>
            </a:br>
            <a:r>
              <a:rPr lang="en-US"/>
              <a:t>Arial Bold 30pt</a:t>
            </a:r>
          </a:p>
        </p:txBody>
      </p:sp>
      <p:sp>
        <p:nvSpPr>
          <p:cNvPr id="18" name="Content Placeholder 2">
            <a:extLst>
              <a:ext uri="{FF2B5EF4-FFF2-40B4-BE49-F238E27FC236}">
                <a16:creationId xmlns:a16="http://schemas.microsoft.com/office/drawing/2014/main" id="{98F07E80-2720-4587-ABD7-6C59B1FF1975}"/>
              </a:ext>
            </a:extLst>
          </p:cNvPr>
          <p:cNvSpPr>
            <a:spLocks noGrp="1"/>
          </p:cNvSpPr>
          <p:nvPr>
            <p:ph sz="half" idx="14"/>
          </p:nvPr>
        </p:nvSpPr>
        <p:spPr>
          <a:xfrm>
            <a:off x="6324600" y="1837944"/>
            <a:ext cx="5035731" cy="4048674"/>
          </a:xfrm>
        </p:spPr>
        <p:txBody>
          <a:body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5C409B55-B1E9-4126-AAE9-F39168691481}"/>
              </a:ext>
            </a:extLst>
          </p:cNvPr>
          <p:cNvSpPr>
            <a:spLocks noGrp="1"/>
          </p:cNvSpPr>
          <p:nvPr>
            <p:ph type="body" sz="quarter" idx="15"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3148032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lit content no subtitle no chevron waterma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73439-50B4-8646-8427-5444D0902CFD}"/>
              </a:ext>
            </a:extLst>
          </p:cNvPr>
          <p:cNvSpPr>
            <a:spLocks noGrp="1"/>
          </p:cNvSpPr>
          <p:nvPr>
            <p:ph sz="half" idx="1"/>
          </p:nvPr>
        </p:nvSpPr>
        <p:spPr>
          <a:xfrm>
            <a:off x="838200" y="1307592"/>
            <a:ext cx="5035731" cy="4536000"/>
          </a:xfrm>
        </p:spPr>
        <p:txBody>
          <a:body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7C65F591-8EE9-4D4A-9FE2-D2E64D215DF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1" name="Title 1">
            <a:extLst>
              <a:ext uri="{FF2B5EF4-FFF2-40B4-BE49-F238E27FC236}">
                <a16:creationId xmlns:a16="http://schemas.microsoft.com/office/drawing/2014/main" id="{27BA8757-3B0F-BB4D-A8D7-14985DF38EBF}"/>
              </a:ext>
            </a:extLst>
          </p:cNvPr>
          <p:cNvSpPr>
            <a:spLocks noGrp="1"/>
          </p:cNvSpPr>
          <p:nvPr>
            <p:ph type="title" hasCustomPrompt="1"/>
          </p:nvPr>
        </p:nvSpPr>
        <p:spPr>
          <a:xfrm>
            <a:off x="841248" y="173736"/>
            <a:ext cx="10522131" cy="964591"/>
          </a:xfrm>
        </p:spPr>
        <p:txBody>
          <a:bodyPr anchor="b"/>
          <a:lstStyle>
            <a:lvl1pPr>
              <a:defRPr sz="3000"/>
            </a:lvl1pPr>
          </a:lstStyle>
          <a:p>
            <a:r>
              <a:rPr lang="en-US"/>
              <a:t>Slide title on up to two lines – </a:t>
            </a:r>
            <a:br>
              <a:rPr lang="en-US"/>
            </a:br>
            <a:r>
              <a:rPr lang="en-US"/>
              <a:t>Arial Bold 30pt</a:t>
            </a:r>
          </a:p>
        </p:txBody>
      </p:sp>
      <p:sp>
        <p:nvSpPr>
          <p:cNvPr id="15" name="Content Placeholder 2">
            <a:extLst>
              <a:ext uri="{FF2B5EF4-FFF2-40B4-BE49-F238E27FC236}">
                <a16:creationId xmlns:a16="http://schemas.microsoft.com/office/drawing/2014/main" id="{FF84E1B6-8B07-FF4C-A81C-08ACFA0387BC}"/>
              </a:ext>
            </a:extLst>
          </p:cNvPr>
          <p:cNvSpPr>
            <a:spLocks noGrp="1"/>
          </p:cNvSpPr>
          <p:nvPr>
            <p:ph sz="half" idx="13"/>
          </p:nvPr>
        </p:nvSpPr>
        <p:spPr>
          <a:xfrm>
            <a:off x="6324600" y="1307592"/>
            <a:ext cx="5035731" cy="4536000"/>
          </a:xfrm>
        </p:spPr>
        <p:txBody>
          <a:bodyPr/>
          <a:lstStyle/>
          <a:p>
            <a:pPr lvl="0"/>
            <a:r>
              <a:rPr lang="en-US"/>
              <a:t>Click to edit Master text styles</a:t>
            </a:r>
          </a:p>
          <a:p>
            <a:pPr lvl="1"/>
            <a:r>
              <a:rPr lang="en-US"/>
              <a:t>Second level</a:t>
            </a:r>
          </a:p>
          <a:p>
            <a:pPr lvl="2"/>
            <a:r>
              <a:rPr lang="en-US"/>
              <a:t>Third level</a:t>
            </a:r>
          </a:p>
        </p:txBody>
      </p:sp>
      <p:sp>
        <p:nvSpPr>
          <p:cNvPr id="14" name="Text Placeholder 4">
            <a:extLst>
              <a:ext uri="{FF2B5EF4-FFF2-40B4-BE49-F238E27FC236}">
                <a16:creationId xmlns:a16="http://schemas.microsoft.com/office/drawing/2014/main" id="{46A38C49-019F-0642-B2E3-CC4F61FA934F}"/>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4189178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 Title &amp; Sub">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12" name="Text Placeholder 6">
            <a:extLst>
              <a:ext uri="{FF2B5EF4-FFF2-40B4-BE49-F238E27FC236}">
                <a16:creationId xmlns:a16="http://schemas.microsoft.com/office/drawing/2014/main" id="{08EE4E0C-9D57-4181-AB55-6DA4CAC64B31}"/>
              </a:ext>
            </a:extLst>
          </p:cNvPr>
          <p:cNvSpPr>
            <a:spLocks noGrp="1"/>
          </p:cNvSpPr>
          <p:nvPr>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3" name="Title 1">
            <a:extLst>
              <a:ext uri="{FF2B5EF4-FFF2-40B4-BE49-F238E27FC236}">
                <a16:creationId xmlns:a16="http://schemas.microsoft.com/office/drawing/2014/main" id="{DF7A91F9-19EB-7DE4-C029-034128486FAA}"/>
              </a:ext>
            </a:extLst>
          </p:cNvPr>
          <p:cNvSpPr>
            <a:spLocks noGrp="1"/>
          </p:cNvSpPr>
          <p:nvPr>
            <p:ph type="title"/>
          </p:nvPr>
        </p:nvSpPr>
        <p:spPr>
          <a:xfrm>
            <a:off x="838200" y="173736"/>
            <a:ext cx="10515600" cy="964591"/>
          </a:xfrm>
        </p:spPr>
        <p:txBody>
          <a:bodyPr anchor="b"/>
          <a:lstStyle>
            <a:lvl1pPr>
              <a:defRPr sz="3000">
                <a:solidFill>
                  <a:schemeClr val="tx1"/>
                </a:solidFill>
              </a:defRPr>
            </a:lvl1pPr>
          </a:lstStyle>
          <a:p>
            <a:endParaRPr lang="en-US"/>
          </a:p>
        </p:txBody>
      </p:sp>
    </p:spTree>
    <p:extLst>
      <p:ext uri="{BB962C8B-B14F-4D97-AF65-F5344CB8AC3E}">
        <p14:creationId xmlns:p14="http://schemas.microsoft.com/office/powerpoint/2010/main" val="2776883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Bio v1">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12" name="Text Placeholder 6">
            <a:extLst>
              <a:ext uri="{FF2B5EF4-FFF2-40B4-BE49-F238E27FC236}">
                <a16:creationId xmlns:a16="http://schemas.microsoft.com/office/drawing/2014/main" id="{08EE4E0C-9D57-4181-AB55-6DA4CAC64B31}"/>
              </a:ext>
            </a:extLst>
          </p:cNvPr>
          <p:cNvSpPr>
            <a:spLocks noGrp="1"/>
          </p:cNvSpPr>
          <p:nvPr>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4" name="Title 3">
            <a:extLst>
              <a:ext uri="{FF2B5EF4-FFF2-40B4-BE49-F238E27FC236}">
                <a16:creationId xmlns:a16="http://schemas.microsoft.com/office/drawing/2014/main" id="{3F717980-B283-A673-B464-DC143881D4A1}"/>
              </a:ext>
            </a:extLst>
          </p:cNvPr>
          <p:cNvSpPr txBox="1">
            <a:spLocks/>
          </p:cNvSpPr>
          <p:nvPr userDrawn="1"/>
        </p:nvSpPr>
        <p:spPr>
          <a:xfrm>
            <a:off x="838200" y="173736"/>
            <a:ext cx="10515600" cy="964591"/>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endParaRPr lang="en-US"/>
          </a:p>
        </p:txBody>
      </p:sp>
      <p:sp>
        <p:nvSpPr>
          <p:cNvPr id="21" name="Text Placeholder 20">
            <a:extLst>
              <a:ext uri="{FF2B5EF4-FFF2-40B4-BE49-F238E27FC236}">
                <a16:creationId xmlns:a16="http://schemas.microsoft.com/office/drawing/2014/main" id="{EEBDA1D2-66F3-DFA0-A5DC-A1C5253B20C1}"/>
              </a:ext>
            </a:extLst>
          </p:cNvPr>
          <p:cNvSpPr>
            <a:spLocks noGrp="1"/>
          </p:cNvSpPr>
          <p:nvPr>
            <p:ph type="body" sz="quarter" idx="15"/>
          </p:nvPr>
        </p:nvSpPr>
        <p:spPr>
          <a:xfrm>
            <a:off x="2816352" y="1947672"/>
            <a:ext cx="8537446" cy="402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2">
            <a:extLst>
              <a:ext uri="{FF2B5EF4-FFF2-40B4-BE49-F238E27FC236}">
                <a16:creationId xmlns:a16="http://schemas.microsoft.com/office/drawing/2014/main" id="{FF1B5437-22D9-382E-A30F-1842580AF008}"/>
              </a:ext>
            </a:extLst>
          </p:cNvPr>
          <p:cNvSpPr>
            <a:spLocks noGrp="1"/>
          </p:cNvSpPr>
          <p:nvPr>
            <p:ph type="body" sz="quarter" idx="16" hasCustomPrompt="1"/>
          </p:nvPr>
        </p:nvSpPr>
        <p:spPr>
          <a:xfrm>
            <a:off x="816452" y="4394314"/>
            <a:ext cx="1755298" cy="629631"/>
          </a:xfrm>
        </p:spPr>
        <p:txBody>
          <a:bodyPr/>
          <a:lstStyle>
            <a:lvl1pPr marL="0" indent="0">
              <a:lnSpc>
                <a:spcPct val="100000"/>
              </a:lnSpc>
              <a:spcAft>
                <a:spcPts val="300"/>
              </a:spcAft>
              <a:buFont typeface="Arial" panose="020B0604020202020204" pitchFamily="34" charset="0"/>
              <a:buNone/>
              <a:defRPr sz="1400" b="1"/>
            </a:lvl1pPr>
            <a:lvl2pPr marL="252000" indent="0">
              <a:buFont typeface="Arial" panose="020B0604020202020204" pitchFamily="34" charset="0"/>
              <a:buNone/>
              <a:defRPr sz="1600" b="1"/>
            </a:lvl2pPr>
            <a:lvl3pPr marL="486000" indent="0">
              <a:buFont typeface="Arial" panose="020B0604020202020204" pitchFamily="34" charset="0"/>
              <a:buNone/>
              <a:defRPr sz="1600" b="1"/>
            </a:lvl3pPr>
            <a:lvl4pPr marL="540000" indent="0">
              <a:buNone/>
              <a:defRPr/>
            </a:lvl4pPr>
            <a:lvl5pPr marL="720000" indent="0">
              <a:buNone/>
              <a:defRPr/>
            </a:lvl5pPr>
          </a:lstStyle>
          <a:p>
            <a:pPr lvl="0"/>
            <a:r>
              <a:rPr lang="en-US"/>
              <a:t>First, Last Name</a:t>
            </a:r>
          </a:p>
        </p:txBody>
      </p:sp>
      <p:sp>
        <p:nvSpPr>
          <p:cNvPr id="25" name="Text Placeholder 22">
            <a:extLst>
              <a:ext uri="{FF2B5EF4-FFF2-40B4-BE49-F238E27FC236}">
                <a16:creationId xmlns:a16="http://schemas.microsoft.com/office/drawing/2014/main" id="{540778D6-23EA-6BC1-4D32-3643A243307F}"/>
              </a:ext>
            </a:extLst>
          </p:cNvPr>
          <p:cNvSpPr>
            <a:spLocks noGrp="1"/>
          </p:cNvSpPr>
          <p:nvPr>
            <p:ph type="body" sz="quarter" idx="17" hasCustomPrompt="1"/>
          </p:nvPr>
        </p:nvSpPr>
        <p:spPr>
          <a:xfrm>
            <a:off x="816452" y="4983277"/>
            <a:ext cx="1755298" cy="890047"/>
          </a:xfrm>
        </p:spPr>
        <p:txBody>
          <a:bodyPr/>
          <a:lstStyle>
            <a:lvl1pPr marL="0" indent="0">
              <a:lnSpc>
                <a:spcPct val="100000"/>
              </a:lnSpc>
              <a:spcAft>
                <a:spcPts val="0"/>
              </a:spcAft>
              <a:buFont typeface="Arial" panose="020B0604020202020204" pitchFamily="34" charset="0"/>
              <a:buNone/>
              <a:defRPr sz="1400" b="0"/>
            </a:lvl1pPr>
            <a:lvl2pPr marL="252000" indent="0">
              <a:buFont typeface="Arial" panose="020B0604020202020204" pitchFamily="34" charset="0"/>
              <a:buNone/>
              <a:defRPr sz="1600" b="1"/>
            </a:lvl2pPr>
            <a:lvl3pPr marL="486000" indent="0">
              <a:buFont typeface="Arial" panose="020B0604020202020204" pitchFamily="34" charset="0"/>
              <a:buNone/>
              <a:defRPr sz="1600" b="1"/>
            </a:lvl3pPr>
            <a:lvl4pPr marL="540000" indent="0">
              <a:buNone/>
              <a:defRPr/>
            </a:lvl4pPr>
            <a:lvl5pPr marL="720000" indent="0">
              <a:buNone/>
              <a:defRPr/>
            </a:lvl5pPr>
          </a:lstStyle>
          <a:p>
            <a:pPr lvl="0"/>
            <a:r>
              <a:rPr lang="en-US"/>
              <a:t>Job Title</a:t>
            </a:r>
          </a:p>
          <a:p>
            <a:pPr lvl="0"/>
            <a:endParaRPr lang="en-US"/>
          </a:p>
        </p:txBody>
      </p:sp>
      <p:sp>
        <p:nvSpPr>
          <p:cNvPr id="27" name="Picture Placeholder 17">
            <a:extLst>
              <a:ext uri="{FF2B5EF4-FFF2-40B4-BE49-F238E27FC236}">
                <a16:creationId xmlns:a16="http://schemas.microsoft.com/office/drawing/2014/main" id="{38ACD515-42FF-ADFA-58AC-5E1E192743F1}"/>
              </a:ext>
            </a:extLst>
          </p:cNvPr>
          <p:cNvSpPr>
            <a:spLocks noGrp="1"/>
          </p:cNvSpPr>
          <p:nvPr>
            <p:ph type="pic" sz="quarter" idx="18"/>
          </p:nvPr>
        </p:nvSpPr>
        <p:spPr>
          <a:xfrm>
            <a:off x="816452" y="1955800"/>
            <a:ext cx="1755298" cy="2163763"/>
          </a:xfrm>
        </p:spPr>
        <p:txBody>
          <a:bodyPr anchor="ctr" anchorCtr="0"/>
          <a:lstStyle>
            <a:lvl1pPr marL="0" indent="0" algn="ctr">
              <a:buFont typeface="Arial" panose="020B0604020202020204" pitchFamily="34" charset="0"/>
              <a:buNone/>
              <a:defRPr sz="1600"/>
            </a:lvl1pPr>
          </a:lstStyle>
          <a:p>
            <a:endParaRPr lang="en-US"/>
          </a:p>
        </p:txBody>
      </p:sp>
      <p:sp>
        <p:nvSpPr>
          <p:cNvPr id="29" name="Title 1">
            <a:extLst>
              <a:ext uri="{FF2B5EF4-FFF2-40B4-BE49-F238E27FC236}">
                <a16:creationId xmlns:a16="http://schemas.microsoft.com/office/drawing/2014/main" id="{481BABA9-0704-8732-47E1-8864898C93D1}"/>
              </a:ext>
            </a:extLst>
          </p:cNvPr>
          <p:cNvSpPr>
            <a:spLocks noGrp="1"/>
          </p:cNvSpPr>
          <p:nvPr>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
        <p:nvSpPr>
          <p:cNvPr id="30" name="Slide Number Placeholder 5">
            <a:extLst>
              <a:ext uri="{FF2B5EF4-FFF2-40B4-BE49-F238E27FC236}">
                <a16:creationId xmlns:a16="http://schemas.microsoft.com/office/drawing/2014/main" id="{E0ED46F4-D932-45F1-C018-CF68B1870A4F}"/>
              </a:ext>
            </a:extLst>
          </p:cNvPr>
          <p:cNvSpPr>
            <a:spLocks noGrp="1"/>
          </p:cNvSpPr>
          <p:nvPr>
            <p:ph type="sldNum" sz="quarter" idx="12"/>
          </p:nvPr>
        </p:nvSpPr>
        <p:spPr>
          <a:xfrm>
            <a:off x="118782" y="6594852"/>
            <a:ext cx="360000" cy="121497"/>
          </a:xfrm>
        </p:spPr>
        <p:txBody>
          <a:bodyPr/>
          <a:lstStyle/>
          <a:p>
            <a:fld id="{49547543-1012-3B42-87D3-9C910E88F9FE}" type="slidenum">
              <a:rPr lang="en-US" smtClean="0"/>
              <a:t>‹#›</a:t>
            </a:fld>
            <a:endParaRPr lang="en-US"/>
          </a:p>
        </p:txBody>
      </p:sp>
    </p:spTree>
    <p:extLst>
      <p:ext uri="{BB962C8B-B14F-4D97-AF65-F5344CB8AC3E}">
        <p14:creationId xmlns:p14="http://schemas.microsoft.com/office/powerpoint/2010/main" val="292579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raphite Title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E658-C516-B945-85F3-C6F226FA241F}"/>
              </a:ext>
            </a:extLst>
          </p:cNvPr>
          <p:cNvPicPr>
            <a:picLocks noChangeAspect="1"/>
          </p:cNvPicPr>
          <p:nvPr userDrawn="1"/>
        </p:nvPicPr>
        <p:blipFill>
          <a:blip r:embed="rId2"/>
          <a:srcRect/>
          <a:stretch/>
        </p:blipFill>
        <p:spPr>
          <a:xfrm>
            <a:off x="764" y="1039"/>
            <a:ext cx="12190472" cy="68559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pic>
        <p:nvPicPr>
          <p:cNvPr id="8" name="Picture 7">
            <a:extLst>
              <a:ext uri="{FF2B5EF4-FFF2-40B4-BE49-F238E27FC236}">
                <a16:creationId xmlns:a16="http://schemas.microsoft.com/office/drawing/2014/main" id="{8A1B06B5-427E-4AD9-9F87-F4B63B8A728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7" name="TextBox 6">
            <a:extLst>
              <a:ext uri="{FF2B5EF4-FFF2-40B4-BE49-F238E27FC236}">
                <a16:creationId xmlns:a16="http://schemas.microsoft.com/office/drawing/2014/main" id="{7DE9F7D3-C0D0-4CFB-BEFC-BE5FDB136315}"/>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spTree>
    <p:extLst>
      <p:ext uri="{BB962C8B-B14F-4D97-AF65-F5344CB8AC3E}">
        <p14:creationId xmlns:p14="http://schemas.microsoft.com/office/powerpoint/2010/main" val="67538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Bio v2 - w/ Link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12" name="Text Placeholder 6">
            <a:extLst>
              <a:ext uri="{FF2B5EF4-FFF2-40B4-BE49-F238E27FC236}">
                <a16:creationId xmlns:a16="http://schemas.microsoft.com/office/drawing/2014/main" id="{08EE4E0C-9D57-4181-AB55-6DA4CAC64B31}"/>
              </a:ext>
            </a:extLst>
          </p:cNvPr>
          <p:cNvSpPr>
            <a:spLocks noGrp="1"/>
          </p:cNvSpPr>
          <p:nvPr>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21" name="Text Placeholder 20">
            <a:extLst>
              <a:ext uri="{FF2B5EF4-FFF2-40B4-BE49-F238E27FC236}">
                <a16:creationId xmlns:a16="http://schemas.microsoft.com/office/drawing/2014/main" id="{EEBDA1D2-66F3-DFA0-A5DC-A1C5253B20C1}"/>
              </a:ext>
            </a:extLst>
          </p:cNvPr>
          <p:cNvSpPr>
            <a:spLocks noGrp="1"/>
          </p:cNvSpPr>
          <p:nvPr>
            <p:ph type="body" sz="quarter" idx="15"/>
          </p:nvPr>
        </p:nvSpPr>
        <p:spPr>
          <a:xfrm>
            <a:off x="2816352" y="1947672"/>
            <a:ext cx="8537446" cy="402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9" name="Group 18">
            <a:extLst>
              <a:ext uri="{FF2B5EF4-FFF2-40B4-BE49-F238E27FC236}">
                <a16:creationId xmlns:a16="http://schemas.microsoft.com/office/drawing/2014/main" id="{4700866C-3FAB-8F7B-217C-0B8EBB160FAE}"/>
              </a:ext>
            </a:extLst>
          </p:cNvPr>
          <p:cNvGrpSpPr/>
          <p:nvPr userDrawn="1"/>
        </p:nvGrpSpPr>
        <p:grpSpPr>
          <a:xfrm>
            <a:off x="816452" y="4207582"/>
            <a:ext cx="1756502" cy="655364"/>
            <a:chOff x="816452" y="4207582"/>
            <a:chExt cx="1756502" cy="655364"/>
          </a:xfrm>
        </p:grpSpPr>
        <p:sp>
          <p:nvSpPr>
            <p:cNvPr id="3" name="Rectangle 2">
              <a:extLst>
                <a:ext uri="{FF2B5EF4-FFF2-40B4-BE49-F238E27FC236}">
                  <a16:creationId xmlns:a16="http://schemas.microsoft.com/office/drawing/2014/main" id="{3C463001-8352-3E12-07E0-B386F207E6C8}"/>
                </a:ext>
              </a:extLst>
            </p:cNvPr>
            <p:cNvSpPr/>
            <p:nvPr/>
          </p:nvSpPr>
          <p:spPr>
            <a:xfrm>
              <a:off x="816452" y="4207582"/>
              <a:ext cx="1756502" cy="655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7" name="Picture 6" descr="A picture containing text, sign&#10;&#10;Description automatically generated">
              <a:extLst>
                <a:ext uri="{FF2B5EF4-FFF2-40B4-BE49-F238E27FC236}">
                  <a16:creationId xmlns:a16="http://schemas.microsoft.com/office/drawing/2014/main" id="{5D7ED432-5412-6922-D0C4-95538D06D5E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1307" y="4280347"/>
              <a:ext cx="542087" cy="542087"/>
            </a:xfrm>
            <a:prstGeom prst="rect">
              <a:avLst/>
            </a:prstGeom>
          </p:spPr>
        </p:pic>
        <p:sp>
          <p:nvSpPr>
            <p:cNvPr id="9" name="TextBox 8">
              <a:extLst>
                <a:ext uri="{FF2B5EF4-FFF2-40B4-BE49-F238E27FC236}">
                  <a16:creationId xmlns:a16="http://schemas.microsoft.com/office/drawing/2014/main" id="{2AC12979-5317-4718-AAC6-6D986A027E60}"/>
                </a:ext>
              </a:extLst>
            </p:cNvPr>
            <p:cNvSpPr txBox="1"/>
            <p:nvPr/>
          </p:nvSpPr>
          <p:spPr>
            <a:xfrm>
              <a:off x="1588474" y="4440857"/>
              <a:ext cx="982703" cy="215444"/>
            </a:xfrm>
            <a:prstGeom prst="rect">
              <a:avLst/>
            </a:prstGeom>
            <a:noFill/>
          </p:spPr>
          <p:txBody>
            <a:bodyPr wrap="square" lIns="0" tIns="0" rIns="0" bIns="0" rtlCol="0" anchor="t" anchorCtr="0">
              <a:spAutoFit/>
            </a:bodyPr>
            <a:lstStyle/>
            <a:p>
              <a:pPr algn="l"/>
              <a:r>
                <a:rPr lang="en-US" sz="1400"/>
                <a:t>Full CV</a:t>
              </a:r>
            </a:p>
          </p:txBody>
        </p:sp>
      </p:grpSp>
      <p:grpSp>
        <p:nvGrpSpPr>
          <p:cNvPr id="13" name="Group 12">
            <a:extLst>
              <a:ext uri="{FF2B5EF4-FFF2-40B4-BE49-F238E27FC236}">
                <a16:creationId xmlns:a16="http://schemas.microsoft.com/office/drawing/2014/main" id="{1D9123D5-04E6-EDC4-43F2-F6FB77A4A3F3}"/>
              </a:ext>
            </a:extLst>
          </p:cNvPr>
          <p:cNvGrpSpPr/>
          <p:nvPr userDrawn="1"/>
        </p:nvGrpSpPr>
        <p:grpSpPr>
          <a:xfrm>
            <a:off x="816452" y="4967856"/>
            <a:ext cx="1756502" cy="655364"/>
            <a:chOff x="816452" y="4967856"/>
            <a:chExt cx="1756502" cy="655364"/>
          </a:xfrm>
        </p:grpSpPr>
        <p:sp>
          <p:nvSpPr>
            <p:cNvPr id="14" name="Rectangle 13">
              <a:extLst>
                <a:ext uri="{FF2B5EF4-FFF2-40B4-BE49-F238E27FC236}">
                  <a16:creationId xmlns:a16="http://schemas.microsoft.com/office/drawing/2014/main" id="{22905922-ED6F-EA01-3F04-C1CD5202C809}"/>
                </a:ext>
              </a:extLst>
            </p:cNvPr>
            <p:cNvSpPr/>
            <p:nvPr/>
          </p:nvSpPr>
          <p:spPr>
            <a:xfrm>
              <a:off x="816452" y="4967856"/>
              <a:ext cx="1756502" cy="655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5" name="Picture 14">
              <a:extLst>
                <a:ext uri="{FF2B5EF4-FFF2-40B4-BE49-F238E27FC236}">
                  <a16:creationId xmlns:a16="http://schemas.microsoft.com/office/drawing/2014/main" id="{6B3ACC06-6040-8F24-F6C1-3DBACBB050A2}"/>
                </a:ext>
              </a:extLst>
            </p:cNvPr>
            <p:cNvPicPr>
              <a:picLocks noChangeAspect="1"/>
            </p:cNvPicPr>
            <p:nvPr/>
          </p:nvPicPr>
          <p:blipFill rotWithShape="1">
            <a:blip r:embed="rId3"/>
            <a:srcRect t="1" r="8341" b="6671"/>
            <a:stretch/>
          </p:blipFill>
          <p:spPr>
            <a:xfrm>
              <a:off x="1129270" y="5128522"/>
              <a:ext cx="328056" cy="334032"/>
            </a:xfrm>
            <a:prstGeom prst="rect">
              <a:avLst/>
            </a:prstGeom>
          </p:spPr>
        </p:pic>
        <p:sp>
          <p:nvSpPr>
            <p:cNvPr id="16" name="TextBox 15">
              <a:extLst>
                <a:ext uri="{FF2B5EF4-FFF2-40B4-BE49-F238E27FC236}">
                  <a16:creationId xmlns:a16="http://schemas.microsoft.com/office/drawing/2014/main" id="{3DCA7E00-BC20-F099-D3DC-A788F37221DF}"/>
                </a:ext>
              </a:extLst>
            </p:cNvPr>
            <p:cNvSpPr txBox="1"/>
            <p:nvPr/>
          </p:nvSpPr>
          <p:spPr>
            <a:xfrm>
              <a:off x="1590251" y="5187816"/>
              <a:ext cx="982703" cy="215444"/>
            </a:xfrm>
            <a:prstGeom prst="rect">
              <a:avLst/>
            </a:prstGeom>
            <a:noFill/>
          </p:spPr>
          <p:txBody>
            <a:bodyPr wrap="square" lIns="0" tIns="0" rIns="0" bIns="0" rtlCol="0" anchor="t" anchorCtr="0">
              <a:spAutoFit/>
            </a:bodyPr>
            <a:lstStyle/>
            <a:p>
              <a:pPr algn="l"/>
              <a:r>
                <a:rPr lang="en-US" sz="1400"/>
                <a:t>LinkedIn</a:t>
              </a:r>
            </a:p>
          </p:txBody>
        </p:sp>
      </p:grpSp>
      <p:sp>
        <p:nvSpPr>
          <p:cNvPr id="20" name="Picture Placeholder 17">
            <a:extLst>
              <a:ext uri="{FF2B5EF4-FFF2-40B4-BE49-F238E27FC236}">
                <a16:creationId xmlns:a16="http://schemas.microsoft.com/office/drawing/2014/main" id="{90D66C14-6479-6547-4228-E688ACE9B97C}"/>
              </a:ext>
            </a:extLst>
          </p:cNvPr>
          <p:cNvSpPr>
            <a:spLocks noGrp="1"/>
          </p:cNvSpPr>
          <p:nvPr userDrawn="1">
            <p:ph type="pic" sz="quarter" idx="16"/>
          </p:nvPr>
        </p:nvSpPr>
        <p:spPr>
          <a:xfrm>
            <a:off x="816452" y="1955800"/>
            <a:ext cx="1755298" cy="2163763"/>
          </a:xfrm>
        </p:spPr>
        <p:txBody>
          <a:bodyPr anchor="ctr" anchorCtr="0"/>
          <a:lstStyle>
            <a:lvl1pPr marL="0" indent="0" algn="ctr">
              <a:buFont typeface="Arial" panose="020B0604020202020204" pitchFamily="34" charset="0"/>
              <a:buNone/>
              <a:defRPr sz="1600"/>
            </a:lvl1pPr>
          </a:lstStyle>
          <a:p>
            <a:endParaRPr lang="en-US"/>
          </a:p>
        </p:txBody>
      </p:sp>
      <p:sp>
        <p:nvSpPr>
          <p:cNvPr id="22" name="Title 1">
            <a:extLst>
              <a:ext uri="{FF2B5EF4-FFF2-40B4-BE49-F238E27FC236}">
                <a16:creationId xmlns:a16="http://schemas.microsoft.com/office/drawing/2014/main" id="{B2C5EAAC-DE82-6BFC-340B-93664E15193C}"/>
              </a:ext>
            </a:extLst>
          </p:cNvPr>
          <p:cNvSpPr>
            <a:spLocks noGrp="1"/>
          </p:cNvSpPr>
          <p:nvPr userDrawn="1">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Tree>
    <p:extLst>
      <p:ext uri="{BB962C8B-B14F-4D97-AF65-F5344CB8AC3E}">
        <p14:creationId xmlns:p14="http://schemas.microsoft.com/office/powerpoint/2010/main" val="674824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uble Bi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DC664F-DC06-9697-4449-7A6A349381F1}"/>
              </a:ext>
            </a:extLst>
          </p:cNvPr>
          <p:cNvSpPr/>
          <p:nvPr/>
        </p:nvSpPr>
        <p:spPr>
          <a:xfrm>
            <a:off x="838199" y="1893370"/>
            <a:ext cx="5257801" cy="4447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userDrawn="1">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userDrawn="1">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12" name="Text Placeholder 6">
            <a:extLst>
              <a:ext uri="{FF2B5EF4-FFF2-40B4-BE49-F238E27FC236}">
                <a16:creationId xmlns:a16="http://schemas.microsoft.com/office/drawing/2014/main" id="{08EE4E0C-9D57-4181-AB55-6DA4CAC64B31}"/>
              </a:ext>
            </a:extLst>
          </p:cNvPr>
          <p:cNvSpPr>
            <a:spLocks noGrp="1"/>
          </p:cNvSpPr>
          <p:nvPr userDrawn="1">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21" name="Text Placeholder 20">
            <a:extLst>
              <a:ext uri="{FF2B5EF4-FFF2-40B4-BE49-F238E27FC236}">
                <a16:creationId xmlns:a16="http://schemas.microsoft.com/office/drawing/2014/main" id="{EEBDA1D2-66F3-DFA0-A5DC-A1C5253B20C1}"/>
              </a:ext>
            </a:extLst>
          </p:cNvPr>
          <p:cNvSpPr>
            <a:spLocks noGrp="1"/>
          </p:cNvSpPr>
          <p:nvPr userDrawn="1">
            <p:ph type="body" sz="quarter" idx="15"/>
          </p:nvPr>
        </p:nvSpPr>
        <p:spPr>
          <a:xfrm>
            <a:off x="1041780" y="4119204"/>
            <a:ext cx="5054220" cy="2015705"/>
          </a:xfrm>
        </p:spPr>
        <p:txBody>
          <a:bodyPr/>
          <a:lstStyle>
            <a:lvl1pPr>
              <a:defRPr sz="1600"/>
            </a:lvl1pPr>
            <a:lvl2pPr>
              <a:defRPr sz="1600"/>
            </a:lvl2pPr>
            <a:lvl3pPr marL="486000" indent="0">
              <a:buNone/>
              <a:defRPr/>
            </a:lvl3pPr>
          </a:lstStyle>
          <a:p>
            <a:pPr lvl="0"/>
            <a:r>
              <a:rPr lang="en-US"/>
              <a:t>Click to edit Master text styles</a:t>
            </a:r>
          </a:p>
          <a:p>
            <a:pPr lvl="1"/>
            <a:r>
              <a:rPr lang="en-US"/>
              <a:t>Second level</a:t>
            </a:r>
          </a:p>
        </p:txBody>
      </p:sp>
      <p:pic>
        <p:nvPicPr>
          <p:cNvPr id="36" name="Picture 35" descr="A picture containing text, sign&#10;&#10;Description automatically generated">
            <a:extLst>
              <a:ext uri="{FF2B5EF4-FFF2-40B4-BE49-F238E27FC236}">
                <a16:creationId xmlns:a16="http://schemas.microsoft.com/office/drawing/2014/main" id="{DA43FAC8-95B4-86FA-D64C-1C384624B0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0463" y="3131772"/>
            <a:ext cx="420384" cy="420384"/>
          </a:xfrm>
          <a:prstGeom prst="rect">
            <a:avLst/>
          </a:prstGeom>
        </p:spPr>
      </p:pic>
      <p:sp>
        <p:nvSpPr>
          <p:cNvPr id="37" name="TextBox 36">
            <a:extLst>
              <a:ext uri="{FF2B5EF4-FFF2-40B4-BE49-F238E27FC236}">
                <a16:creationId xmlns:a16="http://schemas.microsoft.com/office/drawing/2014/main" id="{A0972305-28E8-F0D5-49FF-18FA25D04D3C}"/>
              </a:ext>
            </a:extLst>
          </p:cNvPr>
          <p:cNvSpPr txBox="1"/>
          <p:nvPr/>
        </p:nvSpPr>
        <p:spPr>
          <a:xfrm>
            <a:off x="2777704" y="3249631"/>
            <a:ext cx="982703" cy="184666"/>
          </a:xfrm>
          <a:prstGeom prst="rect">
            <a:avLst/>
          </a:prstGeom>
          <a:noFill/>
        </p:spPr>
        <p:txBody>
          <a:bodyPr wrap="square" lIns="0" tIns="0" rIns="0" bIns="0" rtlCol="0" anchor="t" anchorCtr="0">
            <a:spAutoFit/>
          </a:bodyPr>
          <a:lstStyle/>
          <a:p>
            <a:pPr algn="l"/>
            <a:r>
              <a:rPr lang="en-US" sz="1200"/>
              <a:t>Full CV</a:t>
            </a:r>
          </a:p>
        </p:txBody>
      </p:sp>
      <p:pic>
        <p:nvPicPr>
          <p:cNvPr id="42" name="Picture 41">
            <a:extLst>
              <a:ext uri="{FF2B5EF4-FFF2-40B4-BE49-F238E27FC236}">
                <a16:creationId xmlns:a16="http://schemas.microsoft.com/office/drawing/2014/main" id="{ED4D7507-13C7-8542-A701-01126877D7D1}"/>
              </a:ext>
            </a:extLst>
          </p:cNvPr>
          <p:cNvPicPr>
            <a:picLocks noChangeAspect="1"/>
          </p:cNvPicPr>
          <p:nvPr userDrawn="1"/>
        </p:nvPicPr>
        <p:blipFill rotWithShape="1">
          <a:blip r:embed="rId3"/>
          <a:srcRect t="1" r="8341" b="6671"/>
          <a:stretch/>
        </p:blipFill>
        <p:spPr>
          <a:xfrm>
            <a:off x="3608836" y="3183570"/>
            <a:ext cx="311121" cy="316789"/>
          </a:xfrm>
          <a:prstGeom prst="rect">
            <a:avLst/>
          </a:prstGeom>
        </p:spPr>
      </p:pic>
      <p:sp>
        <p:nvSpPr>
          <p:cNvPr id="43" name="TextBox 42">
            <a:extLst>
              <a:ext uri="{FF2B5EF4-FFF2-40B4-BE49-F238E27FC236}">
                <a16:creationId xmlns:a16="http://schemas.microsoft.com/office/drawing/2014/main" id="{5891CB85-BF7F-F72A-5E53-04521D4702F6}"/>
              </a:ext>
            </a:extLst>
          </p:cNvPr>
          <p:cNvSpPr txBox="1"/>
          <p:nvPr userDrawn="1"/>
        </p:nvSpPr>
        <p:spPr>
          <a:xfrm>
            <a:off x="4043542" y="3249631"/>
            <a:ext cx="982703" cy="184666"/>
          </a:xfrm>
          <a:prstGeom prst="rect">
            <a:avLst/>
          </a:prstGeom>
          <a:noFill/>
        </p:spPr>
        <p:txBody>
          <a:bodyPr wrap="square" lIns="0" tIns="0" rIns="0" bIns="0" rtlCol="0" anchor="t" anchorCtr="0">
            <a:spAutoFit/>
          </a:bodyPr>
          <a:lstStyle/>
          <a:p>
            <a:pPr algn="l"/>
            <a:r>
              <a:rPr lang="en-US" sz="1200"/>
              <a:t>LinkedIn</a:t>
            </a:r>
          </a:p>
        </p:txBody>
      </p:sp>
      <p:sp>
        <p:nvSpPr>
          <p:cNvPr id="47" name="Picture Placeholder 17">
            <a:extLst>
              <a:ext uri="{FF2B5EF4-FFF2-40B4-BE49-F238E27FC236}">
                <a16:creationId xmlns:a16="http://schemas.microsoft.com/office/drawing/2014/main" id="{F1304271-97F6-391D-C5E0-926E93A22D44}"/>
              </a:ext>
            </a:extLst>
          </p:cNvPr>
          <p:cNvSpPr>
            <a:spLocks noGrp="1"/>
          </p:cNvSpPr>
          <p:nvPr userDrawn="1">
            <p:ph type="pic" sz="quarter" idx="16"/>
          </p:nvPr>
        </p:nvSpPr>
        <p:spPr>
          <a:xfrm>
            <a:off x="1041780" y="2035682"/>
            <a:ext cx="1208068" cy="1469384"/>
          </a:xfrm>
        </p:spPr>
        <p:txBody>
          <a:bodyPr anchor="ctr" anchorCtr="0"/>
          <a:lstStyle>
            <a:lvl1pPr marL="0" indent="0" algn="ctr">
              <a:buFont typeface="Arial" panose="020B0604020202020204" pitchFamily="34" charset="0"/>
              <a:buNone/>
              <a:defRPr sz="1600"/>
            </a:lvl1pPr>
          </a:lstStyle>
          <a:p>
            <a:endParaRPr lang="en-US"/>
          </a:p>
        </p:txBody>
      </p:sp>
      <p:sp>
        <p:nvSpPr>
          <p:cNvPr id="48" name="Text Placeholder 20">
            <a:extLst>
              <a:ext uri="{FF2B5EF4-FFF2-40B4-BE49-F238E27FC236}">
                <a16:creationId xmlns:a16="http://schemas.microsoft.com/office/drawing/2014/main" id="{39F164CE-1437-B6FD-250A-42FFB77235AA}"/>
              </a:ext>
            </a:extLst>
          </p:cNvPr>
          <p:cNvSpPr>
            <a:spLocks noGrp="1"/>
          </p:cNvSpPr>
          <p:nvPr userDrawn="1">
            <p:ph type="body" sz="quarter" idx="17"/>
          </p:nvPr>
        </p:nvSpPr>
        <p:spPr>
          <a:xfrm>
            <a:off x="1041781" y="3698143"/>
            <a:ext cx="5054220" cy="402831"/>
          </a:xfrm>
        </p:spPr>
        <p:txBody>
          <a:bodyPr/>
          <a:lstStyle>
            <a:lvl1pPr marL="0" indent="0">
              <a:buFont typeface="Arial" panose="020B0604020202020204" pitchFamily="34" charset="0"/>
              <a:buNone/>
              <a:defRPr sz="2000" b="1"/>
            </a:lvl1pPr>
          </a:lstStyle>
          <a:p>
            <a:pPr lvl="0"/>
            <a:r>
              <a:rPr lang="en-US"/>
              <a:t>Click to edit Master text styles</a:t>
            </a:r>
          </a:p>
        </p:txBody>
      </p:sp>
      <p:sp>
        <p:nvSpPr>
          <p:cNvPr id="49" name="Text Placeholder 20">
            <a:extLst>
              <a:ext uri="{FF2B5EF4-FFF2-40B4-BE49-F238E27FC236}">
                <a16:creationId xmlns:a16="http://schemas.microsoft.com/office/drawing/2014/main" id="{2E26EF0A-E5B3-D6F5-17A7-9D759BA4C0A0}"/>
              </a:ext>
            </a:extLst>
          </p:cNvPr>
          <p:cNvSpPr>
            <a:spLocks noGrp="1"/>
          </p:cNvSpPr>
          <p:nvPr userDrawn="1">
            <p:ph type="body" sz="quarter" idx="18"/>
          </p:nvPr>
        </p:nvSpPr>
        <p:spPr>
          <a:xfrm>
            <a:off x="2439361" y="2076929"/>
            <a:ext cx="3656639" cy="402831"/>
          </a:xfrm>
        </p:spPr>
        <p:txBody>
          <a:bodyPr/>
          <a:lstStyle>
            <a:lvl1pPr marL="0" indent="0">
              <a:buFont typeface="Arial" panose="020B0604020202020204" pitchFamily="34" charset="0"/>
              <a:buNone/>
              <a:defRPr sz="2000" b="1"/>
            </a:lvl1pPr>
          </a:lstStyle>
          <a:p>
            <a:pPr lvl="0"/>
            <a:r>
              <a:rPr lang="en-US"/>
              <a:t>Click to edit Master text styles</a:t>
            </a:r>
          </a:p>
        </p:txBody>
      </p:sp>
      <p:sp>
        <p:nvSpPr>
          <p:cNvPr id="50" name="Text Placeholder 20">
            <a:extLst>
              <a:ext uri="{FF2B5EF4-FFF2-40B4-BE49-F238E27FC236}">
                <a16:creationId xmlns:a16="http://schemas.microsoft.com/office/drawing/2014/main" id="{DCB88570-763B-B211-8BA8-0B62F719D180}"/>
              </a:ext>
            </a:extLst>
          </p:cNvPr>
          <p:cNvSpPr>
            <a:spLocks noGrp="1"/>
          </p:cNvSpPr>
          <p:nvPr userDrawn="1">
            <p:ph type="body" sz="quarter" idx="19"/>
          </p:nvPr>
        </p:nvSpPr>
        <p:spPr>
          <a:xfrm>
            <a:off x="2439361" y="2515497"/>
            <a:ext cx="3656639" cy="402831"/>
          </a:xfrm>
        </p:spPr>
        <p:txBody>
          <a:bodyPr/>
          <a:lstStyle>
            <a:lvl1pPr marL="0" indent="0">
              <a:buFont typeface="Arial" panose="020B0604020202020204" pitchFamily="34" charset="0"/>
              <a:buNone/>
              <a:defRPr sz="1600" b="0"/>
            </a:lvl1pPr>
          </a:lstStyle>
          <a:p>
            <a:pPr lvl="0"/>
            <a:r>
              <a:rPr lang="en-US"/>
              <a:t>Click to edit Master text styles</a:t>
            </a:r>
          </a:p>
        </p:txBody>
      </p:sp>
      <p:sp>
        <p:nvSpPr>
          <p:cNvPr id="51" name="Rectangle 50">
            <a:extLst>
              <a:ext uri="{FF2B5EF4-FFF2-40B4-BE49-F238E27FC236}">
                <a16:creationId xmlns:a16="http://schemas.microsoft.com/office/drawing/2014/main" id="{D668358A-E970-ED98-076E-D49CA9A2A81A}"/>
              </a:ext>
            </a:extLst>
          </p:cNvPr>
          <p:cNvSpPr/>
          <p:nvPr userDrawn="1"/>
        </p:nvSpPr>
        <p:spPr>
          <a:xfrm>
            <a:off x="6311517" y="1893370"/>
            <a:ext cx="5257801" cy="4447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2" name="Text Placeholder 20">
            <a:extLst>
              <a:ext uri="{FF2B5EF4-FFF2-40B4-BE49-F238E27FC236}">
                <a16:creationId xmlns:a16="http://schemas.microsoft.com/office/drawing/2014/main" id="{7C20B079-43F3-FBE8-588E-BCC1C52EFB45}"/>
              </a:ext>
            </a:extLst>
          </p:cNvPr>
          <p:cNvSpPr>
            <a:spLocks noGrp="1"/>
          </p:cNvSpPr>
          <p:nvPr userDrawn="1">
            <p:ph type="body" sz="quarter" idx="20"/>
          </p:nvPr>
        </p:nvSpPr>
        <p:spPr>
          <a:xfrm>
            <a:off x="6515098" y="4119204"/>
            <a:ext cx="5054220" cy="2015705"/>
          </a:xfrm>
        </p:spPr>
        <p:txBody>
          <a:bodyPr/>
          <a:lstStyle>
            <a:lvl1pPr>
              <a:defRPr sz="1600"/>
            </a:lvl1pPr>
            <a:lvl2pPr>
              <a:defRPr sz="1600"/>
            </a:lvl2pPr>
            <a:lvl3pPr marL="486000" indent="0">
              <a:buNone/>
              <a:defRPr/>
            </a:lvl3pPr>
          </a:lstStyle>
          <a:p>
            <a:pPr lvl="0"/>
            <a:r>
              <a:rPr lang="en-US"/>
              <a:t>Click to edit Master text styles</a:t>
            </a:r>
          </a:p>
          <a:p>
            <a:pPr lvl="1"/>
            <a:r>
              <a:rPr lang="en-US"/>
              <a:t>Second level</a:t>
            </a:r>
          </a:p>
        </p:txBody>
      </p:sp>
      <p:grpSp>
        <p:nvGrpSpPr>
          <p:cNvPr id="53" name="Group 52">
            <a:extLst>
              <a:ext uri="{FF2B5EF4-FFF2-40B4-BE49-F238E27FC236}">
                <a16:creationId xmlns:a16="http://schemas.microsoft.com/office/drawing/2014/main" id="{9ADA8199-EB46-AD4D-FB05-9988BCA5256F}"/>
              </a:ext>
            </a:extLst>
          </p:cNvPr>
          <p:cNvGrpSpPr/>
          <p:nvPr userDrawn="1"/>
        </p:nvGrpSpPr>
        <p:grpSpPr>
          <a:xfrm>
            <a:off x="7803781" y="3131772"/>
            <a:ext cx="1429944" cy="420384"/>
            <a:chOff x="4666055" y="-99005"/>
            <a:chExt cx="1429944" cy="420384"/>
          </a:xfrm>
        </p:grpSpPr>
        <p:pic>
          <p:nvPicPr>
            <p:cNvPr id="54" name="Picture 53" descr="A picture containing text, sign&#10;&#10;Description automatically generated">
              <a:extLst>
                <a:ext uri="{FF2B5EF4-FFF2-40B4-BE49-F238E27FC236}">
                  <a16:creationId xmlns:a16="http://schemas.microsoft.com/office/drawing/2014/main" id="{9F9F7E92-925B-8F4F-08EF-9241F5D0FE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66055" y="-99005"/>
              <a:ext cx="420384" cy="420384"/>
            </a:xfrm>
            <a:prstGeom prst="rect">
              <a:avLst/>
            </a:prstGeom>
          </p:spPr>
        </p:pic>
        <p:sp>
          <p:nvSpPr>
            <p:cNvPr id="55" name="TextBox 54">
              <a:extLst>
                <a:ext uri="{FF2B5EF4-FFF2-40B4-BE49-F238E27FC236}">
                  <a16:creationId xmlns:a16="http://schemas.microsoft.com/office/drawing/2014/main" id="{0B073C25-448B-140D-1232-16D5912CCE78}"/>
                </a:ext>
              </a:extLst>
            </p:cNvPr>
            <p:cNvSpPr txBox="1"/>
            <p:nvPr/>
          </p:nvSpPr>
          <p:spPr>
            <a:xfrm>
              <a:off x="5113296" y="18854"/>
              <a:ext cx="982703" cy="184666"/>
            </a:xfrm>
            <a:prstGeom prst="rect">
              <a:avLst/>
            </a:prstGeom>
            <a:noFill/>
          </p:spPr>
          <p:txBody>
            <a:bodyPr wrap="square" lIns="0" tIns="0" rIns="0" bIns="0" rtlCol="0" anchor="t" anchorCtr="0">
              <a:spAutoFit/>
            </a:bodyPr>
            <a:lstStyle/>
            <a:p>
              <a:pPr algn="l"/>
              <a:r>
                <a:rPr lang="en-US" sz="1200"/>
                <a:t>Full CV</a:t>
              </a:r>
            </a:p>
          </p:txBody>
        </p:sp>
      </p:grpSp>
      <p:grpSp>
        <p:nvGrpSpPr>
          <p:cNvPr id="56" name="Group 55">
            <a:extLst>
              <a:ext uri="{FF2B5EF4-FFF2-40B4-BE49-F238E27FC236}">
                <a16:creationId xmlns:a16="http://schemas.microsoft.com/office/drawing/2014/main" id="{710883CE-D357-9D48-B79C-2403E78628C8}"/>
              </a:ext>
            </a:extLst>
          </p:cNvPr>
          <p:cNvGrpSpPr/>
          <p:nvPr userDrawn="1"/>
        </p:nvGrpSpPr>
        <p:grpSpPr>
          <a:xfrm>
            <a:off x="9055879" y="3188277"/>
            <a:ext cx="1443684" cy="316789"/>
            <a:chOff x="3582561" y="3309950"/>
            <a:chExt cx="1443684" cy="316789"/>
          </a:xfrm>
        </p:grpSpPr>
        <p:pic>
          <p:nvPicPr>
            <p:cNvPr id="57" name="Picture 56">
              <a:extLst>
                <a:ext uri="{FF2B5EF4-FFF2-40B4-BE49-F238E27FC236}">
                  <a16:creationId xmlns:a16="http://schemas.microsoft.com/office/drawing/2014/main" id="{EBE1B2C0-1E98-8121-0C86-195140876A68}"/>
                </a:ext>
              </a:extLst>
            </p:cNvPr>
            <p:cNvPicPr>
              <a:picLocks noChangeAspect="1"/>
            </p:cNvPicPr>
            <p:nvPr/>
          </p:nvPicPr>
          <p:blipFill rotWithShape="1">
            <a:blip r:embed="rId3"/>
            <a:srcRect t="1" r="8341" b="6671"/>
            <a:stretch/>
          </p:blipFill>
          <p:spPr>
            <a:xfrm>
              <a:off x="3582561" y="3309950"/>
              <a:ext cx="311121" cy="316789"/>
            </a:xfrm>
            <a:prstGeom prst="rect">
              <a:avLst/>
            </a:prstGeom>
          </p:spPr>
        </p:pic>
        <p:sp>
          <p:nvSpPr>
            <p:cNvPr id="58" name="TextBox 57">
              <a:extLst>
                <a:ext uri="{FF2B5EF4-FFF2-40B4-BE49-F238E27FC236}">
                  <a16:creationId xmlns:a16="http://schemas.microsoft.com/office/drawing/2014/main" id="{B26F0A69-8B96-BDDB-6872-65048CED6EC4}"/>
                </a:ext>
              </a:extLst>
            </p:cNvPr>
            <p:cNvSpPr txBox="1"/>
            <p:nvPr/>
          </p:nvSpPr>
          <p:spPr>
            <a:xfrm>
              <a:off x="4043542" y="3352002"/>
              <a:ext cx="982703" cy="215444"/>
            </a:xfrm>
            <a:prstGeom prst="rect">
              <a:avLst/>
            </a:prstGeom>
            <a:noFill/>
          </p:spPr>
          <p:txBody>
            <a:bodyPr wrap="square" lIns="0" tIns="0" rIns="0" bIns="0" rtlCol="0" anchor="t" anchorCtr="0">
              <a:spAutoFit/>
            </a:bodyPr>
            <a:lstStyle/>
            <a:p>
              <a:pPr algn="l"/>
              <a:r>
                <a:rPr lang="en-US" sz="1400"/>
                <a:t>LinkedIn</a:t>
              </a:r>
            </a:p>
          </p:txBody>
        </p:sp>
      </p:grpSp>
      <p:sp>
        <p:nvSpPr>
          <p:cNvPr id="59" name="Picture Placeholder 17">
            <a:extLst>
              <a:ext uri="{FF2B5EF4-FFF2-40B4-BE49-F238E27FC236}">
                <a16:creationId xmlns:a16="http://schemas.microsoft.com/office/drawing/2014/main" id="{E752CD68-CCD3-8C21-58C4-500881123B21}"/>
              </a:ext>
            </a:extLst>
          </p:cNvPr>
          <p:cNvSpPr>
            <a:spLocks noGrp="1"/>
          </p:cNvSpPr>
          <p:nvPr userDrawn="1">
            <p:ph type="pic" sz="quarter" idx="21"/>
          </p:nvPr>
        </p:nvSpPr>
        <p:spPr>
          <a:xfrm>
            <a:off x="6515098" y="2035682"/>
            <a:ext cx="1208068" cy="1469384"/>
          </a:xfrm>
        </p:spPr>
        <p:txBody>
          <a:bodyPr anchor="ctr" anchorCtr="0"/>
          <a:lstStyle>
            <a:lvl1pPr marL="0" indent="0" algn="ctr">
              <a:buFont typeface="Arial" panose="020B0604020202020204" pitchFamily="34" charset="0"/>
              <a:buNone/>
              <a:defRPr sz="1600"/>
            </a:lvl1pPr>
          </a:lstStyle>
          <a:p>
            <a:endParaRPr lang="en-US"/>
          </a:p>
        </p:txBody>
      </p:sp>
      <p:sp>
        <p:nvSpPr>
          <p:cNvPr id="60" name="Text Placeholder 20">
            <a:extLst>
              <a:ext uri="{FF2B5EF4-FFF2-40B4-BE49-F238E27FC236}">
                <a16:creationId xmlns:a16="http://schemas.microsoft.com/office/drawing/2014/main" id="{7F042A2E-ACBF-7342-11CF-86B6C8B9F624}"/>
              </a:ext>
            </a:extLst>
          </p:cNvPr>
          <p:cNvSpPr>
            <a:spLocks noGrp="1"/>
          </p:cNvSpPr>
          <p:nvPr userDrawn="1">
            <p:ph type="body" sz="quarter" idx="22"/>
          </p:nvPr>
        </p:nvSpPr>
        <p:spPr>
          <a:xfrm>
            <a:off x="6515099" y="3698143"/>
            <a:ext cx="5054220" cy="402831"/>
          </a:xfrm>
        </p:spPr>
        <p:txBody>
          <a:bodyPr/>
          <a:lstStyle>
            <a:lvl1pPr marL="0" indent="0">
              <a:buFont typeface="Arial" panose="020B0604020202020204" pitchFamily="34" charset="0"/>
              <a:buNone/>
              <a:defRPr sz="2000" b="1"/>
            </a:lvl1pPr>
          </a:lstStyle>
          <a:p>
            <a:pPr lvl="0"/>
            <a:r>
              <a:rPr lang="en-US"/>
              <a:t>Click to edit Master text styles</a:t>
            </a:r>
          </a:p>
        </p:txBody>
      </p:sp>
      <p:sp>
        <p:nvSpPr>
          <p:cNvPr id="61" name="Text Placeholder 20">
            <a:extLst>
              <a:ext uri="{FF2B5EF4-FFF2-40B4-BE49-F238E27FC236}">
                <a16:creationId xmlns:a16="http://schemas.microsoft.com/office/drawing/2014/main" id="{00A868C8-A260-CCA4-0687-19E5029AC302}"/>
              </a:ext>
            </a:extLst>
          </p:cNvPr>
          <p:cNvSpPr>
            <a:spLocks noGrp="1"/>
          </p:cNvSpPr>
          <p:nvPr userDrawn="1">
            <p:ph type="body" sz="quarter" idx="23"/>
          </p:nvPr>
        </p:nvSpPr>
        <p:spPr>
          <a:xfrm>
            <a:off x="7912679" y="2076929"/>
            <a:ext cx="3656639" cy="402831"/>
          </a:xfrm>
        </p:spPr>
        <p:txBody>
          <a:bodyPr/>
          <a:lstStyle>
            <a:lvl1pPr marL="0" indent="0">
              <a:buFont typeface="Arial" panose="020B0604020202020204" pitchFamily="34" charset="0"/>
              <a:buNone/>
              <a:defRPr sz="2000" b="1"/>
            </a:lvl1pPr>
          </a:lstStyle>
          <a:p>
            <a:pPr lvl="0"/>
            <a:r>
              <a:rPr lang="en-US"/>
              <a:t>Click to edit Master text styles</a:t>
            </a:r>
          </a:p>
        </p:txBody>
      </p:sp>
      <p:sp>
        <p:nvSpPr>
          <p:cNvPr id="62" name="Text Placeholder 20">
            <a:extLst>
              <a:ext uri="{FF2B5EF4-FFF2-40B4-BE49-F238E27FC236}">
                <a16:creationId xmlns:a16="http://schemas.microsoft.com/office/drawing/2014/main" id="{A34F26EC-8293-FA41-ED95-73EAE1C65E19}"/>
              </a:ext>
            </a:extLst>
          </p:cNvPr>
          <p:cNvSpPr>
            <a:spLocks noGrp="1"/>
          </p:cNvSpPr>
          <p:nvPr userDrawn="1">
            <p:ph type="body" sz="quarter" idx="24"/>
          </p:nvPr>
        </p:nvSpPr>
        <p:spPr>
          <a:xfrm>
            <a:off x="7912679" y="2515497"/>
            <a:ext cx="3656639" cy="402831"/>
          </a:xfrm>
        </p:spPr>
        <p:txBody>
          <a:bodyPr/>
          <a:lstStyle>
            <a:lvl1pPr marL="0" indent="0">
              <a:buFont typeface="Arial" panose="020B0604020202020204" pitchFamily="34" charset="0"/>
              <a:buNone/>
              <a:defRPr sz="1600" b="0"/>
            </a:lvl1pPr>
          </a:lstStyle>
          <a:p>
            <a:pPr lvl="0"/>
            <a:r>
              <a:rPr lang="en-US"/>
              <a:t>Click to edit Master text styles</a:t>
            </a:r>
          </a:p>
        </p:txBody>
      </p:sp>
      <p:sp>
        <p:nvSpPr>
          <p:cNvPr id="63" name="Title 1">
            <a:extLst>
              <a:ext uri="{FF2B5EF4-FFF2-40B4-BE49-F238E27FC236}">
                <a16:creationId xmlns:a16="http://schemas.microsoft.com/office/drawing/2014/main" id="{2C3F2466-5744-BA10-FDF1-60078BAFFEC2}"/>
              </a:ext>
            </a:extLst>
          </p:cNvPr>
          <p:cNvSpPr>
            <a:spLocks noGrp="1"/>
          </p:cNvSpPr>
          <p:nvPr userDrawn="1">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Tree>
    <p:extLst>
      <p:ext uri="{BB962C8B-B14F-4D97-AF65-F5344CB8AC3E}">
        <p14:creationId xmlns:p14="http://schemas.microsoft.com/office/powerpoint/2010/main" val="305947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th America –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4572856" y="1310843"/>
            <a:ext cx="6780944" cy="4960746"/>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North America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Rectangle 17">
            <a:extLst>
              <a:ext uri="{FF2B5EF4-FFF2-40B4-BE49-F238E27FC236}">
                <a16:creationId xmlns:a16="http://schemas.microsoft.com/office/drawing/2014/main" id="{B4D58A1A-6DC2-03E4-37D4-5094B58F1BD1}"/>
              </a:ext>
            </a:extLst>
          </p:cNvPr>
          <p:cNvSpPr/>
          <p:nvPr/>
        </p:nvSpPr>
        <p:spPr>
          <a:xfrm>
            <a:off x="1" y="1343267"/>
            <a:ext cx="4156364" cy="4663440"/>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F52E41-6FC2-E048-8CD9-D7AC05C50230}"/>
              </a:ext>
            </a:extLst>
          </p:cNvPr>
          <p:cNvCxnSpPr>
            <a:cxnSpLocks/>
          </p:cNvCxnSpPr>
          <p:nvPr/>
        </p:nvCxnSpPr>
        <p:spPr>
          <a:xfrm>
            <a:off x="110838" y="2933632"/>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3024CC7F-3BE2-C631-E2E9-34F78C134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397" y="2985039"/>
            <a:ext cx="981495" cy="981495"/>
          </a:xfrm>
          <a:prstGeom prst="rect">
            <a:avLst/>
          </a:prstGeom>
        </p:spPr>
      </p:pic>
      <p:pic>
        <p:nvPicPr>
          <p:cNvPr id="18" name="Graphic 17">
            <a:extLst>
              <a:ext uri="{FF2B5EF4-FFF2-40B4-BE49-F238E27FC236}">
                <a16:creationId xmlns:a16="http://schemas.microsoft.com/office/drawing/2014/main" id="{B89254D9-79E9-90DE-2967-E807C1035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92" y="4475453"/>
            <a:ext cx="677305" cy="883442"/>
          </a:xfrm>
          <a:prstGeom prst="rect">
            <a:avLst/>
          </a:prstGeom>
        </p:spPr>
      </p:pic>
      <p:cxnSp>
        <p:nvCxnSpPr>
          <p:cNvPr id="19" name="Straight Connector 18">
            <a:extLst>
              <a:ext uri="{FF2B5EF4-FFF2-40B4-BE49-F238E27FC236}">
                <a16:creationId xmlns:a16="http://schemas.microsoft.com/office/drawing/2014/main" id="{8752E410-EAFC-3FC9-E8F8-1A448B34E595}"/>
              </a:ext>
            </a:extLst>
          </p:cNvPr>
          <p:cNvCxnSpPr>
            <a:cxnSpLocks/>
          </p:cNvCxnSpPr>
          <p:nvPr/>
        </p:nvCxnSpPr>
        <p:spPr>
          <a:xfrm>
            <a:off x="110838" y="4018281"/>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F7F3B4C-5960-9820-A5FF-CD871FFD6E60}"/>
              </a:ext>
            </a:extLst>
          </p:cNvPr>
          <p:cNvSpPr>
            <a:spLocks noGrp="1"/>
          </p:cNvSpPr>
          <p:nvPr>
            <p:ph idx="17"/>
          </p:nvPr>
        </p:nvSpPr>
        <p:spPr>
          <a:xfrm>
            <a:off x="1540898" y="3019975"/>
            <a:ext cx="2448606" cy="885243"/>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0" name="Content Placeholder 2">
            <a:extLst>
              <a:ext uri="{FF2B5EF4-FFF2-40B4-BE49-F238E27FC236}">
                <a16:creationId xmlns:a16="http://schemas.microsoft.com/office/drawing/2014/main" id="{16BEE5AD-360B-08FE-70BE-53388CF73EA8}"/>
              </a:ext>
            </a:extLst>
          </p:cNvPr>
          <p:cNvSpPr>
            <a:spLocks noGrp="1"/>
          </p:cNvSpPr>
          <p:nvPr>
            <p:ph idx="18"/>
          </p:nvPr>
        </p:nvSpPr>
        <p:spPr>
          <a:xfrm>
            <a:off x="1540898" y="4208922"/>
            <a:ext cx="2448606" cy="1607144"/>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2" name="TextBox 1">
            <a:extLst>
              <a:ext uri="{FF2B5EF4-FFF2-40B4-BE49-F238E27FC236}">
                <a16:creationId xmlns:a16="http://schemas.microsoft.com/office/drawing/2014/main" id="{DB729E64-9DBC-B232-2127-69DE8320DEA1}"/>
              </a:ext>
            </a:extLst>
          </p:cNvPr>
          <p:cNvSpPr txBox="1"/>
          <p:nvPr userDrawn="1"/>
        </p:nvSpPr>
        <p:spPr>
          <a:xfrm>
            <a:off x="1540898" y="1447764"/>
            <a:ext cx="2448606" cy="1344220"/>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5"/>
              </a:buBlip>
              <a:defRPr sz="1600"/>
            </a:lvl2pPr>
            <a:lvl3pPr marL="684000" indent="-198000">
              <a:lnSpc>
                <a:spcPct val="100000"/>
              </a:lnSpc>
              <a:spcBef>
                <a:spcPts val="0"/>
              </a:spcBef>
              <a:spcAft>
                <a:spcPts val="1300"/>
              </a:spcAft>
              <a:buFontTx/>
              <a:buBlip>
                <a:blip r:embed="rId5"/>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North America</a:t>
            </a:r>
          </a:p>
        </p:txBody>
      </p:sp>
      <p:pic>
        <p:nvPicPr>
          <p:cNvPr id="23" name="Picture Placeholder 39" descr="Map&#10;&#10;Description automatically generated">
            <a:extLst>
              <a:ext uri="{FF2B5EF4-FFF2-40B4-BE49-F238E27FC236}">
                <a16:creationId xmlns:a16="http://schemas.microsoft.com/office/drawing/2014/main" id="{D243EF7F-4504-FA49-D157-48C3092486B5}"/>
              </a:ext>
            </a:extLst>
          </p:cNvPr>
          <p:cNvPicPr preferRelativeResize="0">
            <a:picLocks/>
          </p:cNvPicPr>
          <p:nvPr userDrawn="1"/>
        </p:nvPicPr>
        <p:blipFill>
          <a:blip r:embed="rId6" cstate="print">
            <a:extLst>
              <a:ext uri="{28A0092B-C50C-407E-A947-70E740481C1C}">
                <a14:useLocalDpi xmlns:a14="http://schemas.microsoft.com/office/drawing/2010/main"/>
              </a:ext>
            </a:extLst>
          </a:blip>
          <a:srcRect l="7874" r="7874"/>
          <a:stretch>
            <a:fillRect/>
          </a:stretch>
        </p:blipFill>
        <p:spPr>
          <a:xfrm>
            <a:off x="192788" y="1566255"/>
            <a:ext cx="1124712" cy="1124712"/>
          </a:xfrm>
          <a:prstGeom prst="ellipse">
            <a:avLst/>
          </a:prstGeom>
          <a:noFill/>
          <a:ln w="25400">
            <a:solidFill>
              <a:schemeClr val="tx1"/>
            </a:solidFill>
          </a:ln>
        </p:spPr>
      </p:pic>
    </p:spTree>
    <p:extLst>
      <p:ext uri="{BB962C8B-B14F-4D97-AF65-F5344CB8AC3E}">
        <p14:creationId xmlns:p14="http://schemas.microsoft.com/office/powerpoint/2010/main" val="261890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urope –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4572856" y="1310843"/>
            <a:ext cx="6780944" cy="4960746"/>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Europe</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Rectangle 17">
            <a:extLst>
              <a:ext uri="{FF2B5EF4-FFF2-40B4-BE49-F238E27FC236}">
                <a16:creationId xmlns:a16="http://schemas.microsoft.com/office/drawing/2014/main" id="{B4D58A1A-6DC2-03E4-37D4-5094B58F1BD1}"/>
              </a:ext>
            </a:extLst>
          </p:cNvPr>
          <p:cNvSpPr/>
          <p:nvPr/>
        </p:nvSpPr>
        <p:spPr>
          <a:xfrm>
            <a:off x="1" y="1343267"/>
            <a:ext cx="4156364" cy="4663440"/>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F52E41-6FC2-E048-8CD9-D7AC05C50230}"/>
              </a:ext>
            </a:extLst>
          </p:cNvPr>
          <p:cNvCxnSpPr>
            <a:cxnSpLocks/>
          </p:cNvCxnSpPr>
          <p:nvPr/>
        </p:nvCxnSpPr>
        <p:spPr>
          <a:xfrm>
            <a:off x="110838" y="2933632"/>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3024CC7F-3BE2-C631-E2E9-34F78C134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397" y="2985039"/>
            <a:ext cx="981495" cy="981495"/>
          </a:xfrm>
          <a:prstGeom prst="rect">
            <a:avLst/>
          </a:prstGeom>
        </p:spPr>
      </p:pic>
      <p:pic>
        <p:nvPicPr>
          <p:cNvPr id="18" name="Graphic 17">
            <a:extLst>
              <a:ext uri="{FF2B5EF4-FFF2-40B4-BE49-F238E27FC236}">
                <a16:creationId xmlns:a16="http://schemas.microsoft.com/office/drawing/2014/main" id="{B89254D9-79E9-90DE-2967-E807C1035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92" y="4475453"/>
            <a:ext cx="677305" cy="883442"/>
          </a:xfrm>
          <a:prstGeom prst="rect">
            <a:avLst/>
          </a:prstGeom>
        </p:spPr>
      </p:pic>
      <p:cxnSp>
        <p:nvCxnSpPr>
          <p:cNvPr id="19" name="Straight Connector 18">
            <a:extLst>
              <a:ext uri="{FF2B5EF4-FFF2-40B4-BE49-F238E27FC236}">
                <a16:creationId xmlns:a16="http://schemas.microsoft.com/office/drawing/2014/main" id="{8752E410-EAFC-3FC9-E8F8-1A448B34E595}"/>
              </a:ext>
            </a:extLst>
          </p:cNvPr>
          <p:cNvCxnSpPr>
            <a:cxnSpLocks/>
          </p:cNvCxnSpPr>
          <p:nvPr/>
        </p:nvCxnSpPr>
        <p:spPr>
          <a:xfrm>
            <a:off x="110838" y="4018281"/>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F7F3B4C-5960-9820-A5FF-CD871FFD6E60}"/>
              </a:ext>
            </a:extLst>
          </p:cNvPr>
          <p:cNvSpPr>
            <a:spLocks noGrp="1"/>
          </p:cNvSpPr>
          <p:nvPr>
            <p:ph idx="17"/>
          </p:nvPr>
        </p:nvSpPr>
        <p:spPr>
          <a:xfrm>
            <a:off x="1540898" y="3019975"/>
            <a:ext cx="2448606" cy="885243"/>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0" name="Content Placeholder 2">
            <a:extLst>
              <a:ext uri="{FF2B5EF4-FFF2-40B4-BE49-F238E27FC236}">
                <a16:creationId xmlns:a16="http://schemas.microsoft.com/office/drawing/2014/main" id="{16BEE5AD-360B-08FE-70BE-53388CF73EA8}"/>
              </a:ext>
            </a:extLst>
          </p:cNvPr>
          <p:cNvSpPr>
            <a:spLocks noGrp="1"/>
          </p:cNvSpPr>
          <p:nvPr>
            <p:ph idx="18"/>
          </p:nvPr>
        </p:nvSpPr>
        <p:spPr>
          <a:xfrm>
            <a:off x="1540898" y="4208922"/>
            <a:ext cx="2448606" cy="1607144"/>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2" name="TextBox 1">
            <a:extLst>
              <a:ext uri="{FF2B5EF4-FFF2-40B4-BE49-F238E27FC236}">
                <a16:creationId xmlns:a16="http://schemas.microsoft.com/office/drawing/2014/main" id="{DB729E64-9DBC-B232-2127-69DE8320DEA1}"/>
              </a:ext>
            </a:extLst>
          </p:cNvPr>
          <p:cNvSpPr txBox="1"/>
          <p:nvPr userDrawn="1"/>
        </p:nvSpPr>
        <p:spPr>
          <a:xfrm>
            <a:off x="1540898" y="1447764"/>
            <a:ext cx="2448606" cy="1344220"/>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5"/>
              </a:buBlip>
              <a:defRPr sz="1600"/>
            </a:lvl2pPr>
            <a:lvl3pPr marL="684000" indent="-198000">
              <a:lnSpc>
                <a:spcPct val="100000"/>
              </a:lnSpc>
              <a:spcBef>
                <a:spcPts val="0"/>
              </a:spcBef>
              <a:spcAft>
                <a:spcPts val="1300"/>
              </a:spcAft>
              <a:buFontTx/>
              <a:buBlip>
                <a:blip r:embed="rId5"/>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Europe</a:t>
            </a:r>
          </a:p>
        </p:txBody>
      </p:sp>
      <p:pic>
        <p:nvPicPr>
          <p:cNvPr id="23" name="Picture Placeholder 39">
            <a:extLst>
              <a:ext uri="{FF2B5EF4-FFF2-40B4-BE49-F238E27FC236}">
                <a16:creationId xmlns:a16="http://schemas.microsoft.com/office/drawing/2014/main" id="{D243EF7F-4504-FA49-D157-48C3092486B5}"/>
              </a:ext>
            </a:extLst>
          </p:cNvPr>
          <p:cNvPicPr preferRelativeResize="0">
            <a:picLocks/>
          </p:cNvPicPr>
          <p:nvPr userDrawn="1"/>
        </p:nvPicPr>
        <p:blipFill>
          <a:blip r:embed="rId6"/>
          <a:srcRect l="15467" r="15467"/>
          <a:stretch/>
        </p:blipFill>
        <p:spPr>
          <a:xfrm>
            <a:off x="192788" y="1566255"/>
            <a:ext cx="1124712" cy="1124712"/>
          </a:xfrm>
          <a:prstGeom prst="ellipse">
            <a:avLst/>
          </a:prstGeom>
          <a:noFill/>
          <a:ln w="25400">
            <a:solidFill>
              <a:schemeClr val="tx1"/>
            </a:solidFill>
          </a:ln>
        </p:spPr>
      </p:pic>
    </p:spTree>
    <p:extLst>
      <p:ext uri="{BB962C8B-B14F-4D97-AF65-F5344CB8AC3E}">
        <p14:creationId xmlns:p14="http://schemas.microsoft.com/office/powerpoint/2010/main" val="420470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in America –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4572856" y="1310843"/>
            <a:ext cx="6780944" cy="4960746"/>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Latin America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Rectangle 17">
            <a:extLst>
              <a:ext uri="{FF2B5EF4-FFF2-40B4-BE49-F238E27FC236}">
                <a16:creationId xmlns:a16="http://schemas.microsoft.com/office/drawing/2014/main" id="{B4D58A1A-6DC2-03E4-37D4-5094B58F1BD1}"/>
              </a:ext>
            </a:extLst>
          </p:cNvPr>
          <p:cNvSpPr/>
          <p:nvPr/>
        </p:nvSpPr>
        <p:spPr>
          <a:xfrm>
            <a:off x="1" y="1343267"/>
            <a:ext cx="4156364" cy="4663440"/>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F52E41-6FC2-E048-8CD9-D7AC05C50230}"/>
              </a:ext>
            </a:extLst>
          </p:cNvPr>
          <p:cNvCxnSpPr>
            <a:cxnSpLocks/>
          </p:cNvCxnSpPr>
          <p:nvPr/>
        </p:nvCxnSpPr>
        <p:spPr>
          <a:xfrm>
            <a:off x="110838" y="2933632"/>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3024CC7F-3BE2-C631-E2E9-34F78C134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397" y="2985039"/>
            <a:ext cx="981495" cy="981495"/>
          </a:xfrm>
          <a:prstGeom prst="rect">
            <a:avLst/>
          </a:prstGeom>
        </p:spPr>
      </p:pic>
      <p:pic>
        <p:nvPicPr>
          <p:cNvPr id="18" name="Graphic 17">
            <a:extLst>
              <a:ext uri="{FF2B5EF4-FFF2-40B4-BE49-F238E27FC236}">
                <a16:creationId xmlns:a16="http://schemas.microsoft.com/office/drawing/2014/main" id="{B89254D9-79E9-90DE-2967-E807C1035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92" y="4475453"/>
            <a:ext cx="677305" cy="883442"/>
          </a:xfrm>
          <a:prstGeom prst="rect">
            <a:avLst/>
          </a:prstGeom>
        </p:spPr>
      </p:pic>
      <p:cxnSp>
        <p:nvCxnSpPr>
          <p:cNvPr id="19" name="Straight Connector 18">
            <a:extLst>
              <a:ext uri="{FF2B5EF4-FFF2-40B4-BE49-F238E27FC236}">
                <a16:creationId xmlns:a16="http://schemas.microsoft.com/office/drawing/2014/main" id="{8752E410-EAFC-3FC9-E8F8-1A448B34E595}"/>
              </a:ext>
            </a:extLst>
          </p:cNvPr>
          <p:cNvCxnSpPr>
            <a:cxnSpLocks/>
          </p:cNvCxnSpPr>
          <p:nvPr/>
        </p:nvCxnSpPr>
        <p:spPr>
          <a:xfrm>
            <a:off x="110838" y="4018281"/>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F7F3B4C-5960-9820-A5FF-CD871FFD6E60}"/>
              </a:ext>
            </a:extLst>
          </p:cNvPr>
          <p:cNvSpPr>
            <a:spLocks noGrp="1"/>
          </p:cNvSpPr>
          <p:nvPr>
            <p:ph idx="17"/>
          </p:nvPr>
        </p:nvSpPr>
        <p:spPr>
          <a:xfrm>
            <a:off x="1540898" y="3019975"/>
            <a:ext cx="2448606" cy="885243"/>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0" name="Content Placeholder 2">
            <a:extLst>
              <a:ext uri="{FF2B5EF4-FFF2-40B4-BE49-F238E27FC236}">
                <a16:creationId xmlns:a16="http://schemas.microsoft.com/office/drawing/2014/main" id="{16BEE5AD-360B-08FE-70BE-53388CF73EA8}"/>
              </a:ext>
            </a:extLst>
          </p:cNvPr>
          <p:cNvSpPr>
            <a:spLocks noGrp="1"/>
          </p:cNvSpPr>
          <p:nvPr>
            <p:ph idx="18"/>
          </p:nvPr>
        </p:nvSpPr>
        <p:spPr>
          <a:xfrm>
            <a:off x="1540898" y="4208922"/>
            <a:ext cx="2448606" cy="1607144"/>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2" name="TextBox 1">
            <a:extLst>
              <a:ext uri="{FF2B5EF4-FFF2-40B4-BE49-F238E27FC236}">
                <a16:creationId xmlns:a16="http://schemas.microsoft.com/office/drawing/2014/main" id="{DB729E64-9DBC-B232-2127-69DE8320DEA1}"/>
              </a:ext>
            </a:extLst>
          </p:cNvPr>
          <p:cNvSpPr txBox="1"/>
          <p:nvPr userDrawn="1"/>
        </p:nvSpPr>
        <p:spPr>
          <a:xfrm>
            <a:off x="1540898" y="1447764"/>
            <a:ext cx="2448606" cy="1344220"/>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5"/>
              </a:buBlip>
              <a:defRPr sz="1600"/>
            </a:lvl2pPr>
            <a:lvl3pPr marL="684000" indent="-198000">
              <a:lnSpc>
                <a:spcPct val="100000"/>
              </a:lnSpc>
              <a:spcBef>
                <a:spcPts val="0"/>
              </a:spcBef>
              <a:spcAft>
                <a:spcPts val="1300"/>
              </a:spcAft>
              <a:buFontTx/>
              <a:buBlip>
                <a:blip r:embed="rId5"/>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Latin America</a:t>
            </a:r>
          </a:p>
        </p:txBody>
      </p:sp>
      <p:pic>
        <p:nvPicPr>
          <p:cNvPr id="23" name="Picture Placeholder 39">
            <a:extLst>
              <a:ext uri="{FF2B5EF4-FFF2-40B4-BE49-F238E27FC236}">
                <a16:creationId xmlns:a16="http://schemas.microsoft.com/office/drawing/2014/main" id="{D243EF7F-4504-FA49-D157-48C3092486B5}"/>
              </a:ext>
            </a:extLst>
          </p:cNvPr>
          <p:cNvPicPr preferRelativeResize="0">
            <a:picLocks/>
          </p:cNvPicPr>
          <p:nvPr userDrawn="1"/>
        </p:nvPicPr>
        <p:blipFill>
          <a:blip r:embed="rId6"/>
          <a:srcRect t="3226" b="3226"/>
          <a:stretch/>
        </p:blipFill>
        <p:spPr>
          <a:xfrm>
            <a:off x="192788" y="1566255"/>
            <a:ext cx="1124712" cy="1124712"/>
          </a:xfrm>
          <a:prstGeom prst="ellipse">
            <a:avLst/>
          </a:prstGeom>
          <a:noFill/>
          <a:ln w="25400">
            <a:solidFill>
              <a:schemeClr val="tx1"/>
            </a:solidFill>
          </a:ln>
        </p:spPr>
      </p:pic>
    </p:spTree>
    <p:extLst>
      <p:ext uri="{BB962C8B-B14F-4D97-AF65-F5344CB8AC3E}">
        <p14:creationId xmlns:p14="http://schemas.microsoft.com/office/powerpoint/2010/main" val="3170658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sia Pacific –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4572856" y="1310843"/>
            <a:ext cx="6780944" cy="4960746"/>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Asia Pacific</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Rectangle 17">
            <a:extLst>
              <a:ext uri="{FF2B5EF4-FFF2-40B4-BE49-F238E27FC236}">
                <a16:creationId xmlns:a16="http://schemas.microsoft.com/office/drawing/2014/main" id="{B4D58A1A-6DC2-03E4-37D4-5094B58F1BD1}"/>
              </a:ext>
            </a:extLst>
          </p:cNvPr>
          <p:cNvSpPr/>
          <p:nvPr/>
        </p:nvSpPr>
        <p:spPr>
          <a:xfrm>
            <a:off x="1" y="1343267"/>
            <a:ext cx="4156364" cy="4663440"/>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F52E41-6FC2-E048-8CD9-D7AC05C50230}"/>
              </a:ext>
            </a:extLst>
          </p:cNvPr>
          <p:cNvCxnSpPr>
            <a:cxnSpLocks/>
          </p:cNvCxnSpPr>
          <p:nvPr/>
        </p:nvCxnSpPr>
        <p:spPr>
          <a:xfrm>
            <a:off x="110838" y="2933632"/>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3024CC7F-3BE2-C631-E2E9-34F78C134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397" y="2985039"/>
            <a:ext cx="981495" cy="981495"/>
          </a:xfrm>
          <a:prstGeom prst="rect">
            <a:avLst/>
          </a:prstGeom>
        </p:spPr>
      </p:pic>
      <p:pic>
        <p:nvPicPr>
          <p:cNvPr id="18" name="Graphic 17">
            <a:extLst>
              <a:ext uri="{FF2B5EF4-FFF2-40B4-BE49-F238E27FC236}">
                <a16:creationId xmlns:a16="http://schemas.microsoft.com/office/drawing/2014/main" id="{B89254D9-79E9-90DE-2967-E807C1035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92" y="4475453"/>
            <a:ext cx="677305" cy="883442"/>
          </a:xfrm>
          <a:prstGeom prst="rect">
            <a:avLst/>
          </a:prstGeom>
        </p:spPr>
      </p:pic>
      <p:cxnSp>
        <p:nvCxnSpPr>
          <p:cNvPr id="19" name="Straight Connector 18">
            <a:extLst>
              <a:ext uri="{FF2B5EF4-FFF2-40B4-BE49-F238E27FC236}">
                <a16:creationId xmlns:a16="http://schemas.microsoft.com/office/drawing/2014/main" id="{8752E410-EAFC-3FC9-E8F8-1A448B34E595}"/>
              </a:ext>
            </a:extLst>
          </p:cNvPr>
          <p:cNvCxnSpPr>
            <a:cxnSpLocks/>
          </p:cNvCxnSpPr>
          <p:nvPr/>
        </p:nvCxnSpPr>
        <p:spPr>
          <a:xfrm>
            <a:off x="110838" y="4018281"/>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F7F3B4C-5960-9820-A5FF-CD871FFD6E60}"/>
              </a:ext>
            </a:extLst>
          </p:cNvPr>
          <p:cNvSpPr>
            <a:spLocks noGrp="1"/>
          </p:cNvSpPr>
          <p:nvPr>
            <p:ph idx="17"/>
          </p:nvPr>
        </p:nvSpPr>
        <p:spPr>
          <a:xfrm>
            <a:off x="1540898" y="3019975"/>
            <a:ext cx="2448606" cy="885243"/>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0" name="Content Placeholder 2">
            <a:extLst>
              <a:ext uri="{FF2B5EF4-FFF2-40B4-BE49-F238E27FC236}">
                <a16:creationId xmlns:a16="http://schemas.microsoft.com/office/drawing/2014/main" id="{16BEE5AD-360B-08FE-70BE-53388CF73EA8}"/>
              </a:ext>
            </a:extLst>
          </p:cNvPr>
          <p:cNvSpPr>
            <a:spLocks noGrp="1"/>
          </p:cNvSpPr>
          <p:nvPr>
            <p:ph idx="18"/>
          </p:nvPr>
        </p:nvSpPr>
        <p:spPr>
          <a:xfrm>
            <a:off x="1540898" y="4208922"/>
            <a:ext cx="2448606" cy="1607144"/>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2" name="TextBox 1">
            <a:extLst>
              <a:ext uri="{FF2B5EF4-FFF2-40B4-BE49-F238E27FC236}">
                <a16:creationId xmlns:a16="http://schemas.microsoft.com/office/drawing/2014/main" id="{DB729E64-9DBC-B232-2127-69DE8320DEA1}"/>
              </a:ext>
            </a:extLst>
          </p:cNvPr>
          <p:cNvSpPr txBox="1"/>
          <p:nvPr userDrawn="1"/>
        </p:nvSpPr>
        <p:spPr>
          <a:xfrm>
            <a:off x="1540898" y="1447764"/>
            <a:ext cx="2448606" cy="1344220"/>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5"/>
              </a:buBlip>
              <a:defRPr sz="1600"/>
            </a:lvl2pPr>
            <a:lvl3pPr marL="684000" indent="-198000">
              <a:lnSpc>
                <a:spcPct val="100000"/>
              </a:lnSpc>
              <a:spcBef>
                <a:spcPts val="0"/>
              </a:spcBef>
              <a:spcAft>
                <a:spcPts val="1300"/>
              </a:spcAft>
              <a:buFontTx/>
              <a:buBlip>
                <a:blip r:embed="rId5"/>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Asia Pacific</a:t>
            </a:r>
          </a:p>
        </p:txBody>
      </p:sp>
      <p:pic>
        <p:nvPicPr>
          <p:cNvPr id="23" name="Picture Placeholder 39">
            <a:extLst>
              <a:ext uri="{FF2B5EF4-FFF2-40B4-BE49-F238E27FC236}">
                <a16:creationId xmlns:a16="http://schemas.microsoft.com/office/drawing/2014/main" id="{D243EF7F-4504-FA49-D157-48C3092486B5}"/>
              </a:ext>
            </a:extLst>
          </p:cNvPr>
          <p:cNvPicPr preferRelativeResize="0">
            <a:picLocks/>
          </p:cNvPicPr>
          <p:nvPr userDrawn="1"/>
        </p:nvPicPr>
        <p:blipFill>
          <a:blip r:embed="rId6"/>
          <a:srcRect l="4467" r="4467"/>
          <a:stretch/>
        </p:blipFill>
        <p:spPr>
          <a:xfrm>
            <a:off x="192788" y="1566255"/>
            <a:ext cx="1124712" cy="1124712"/>
          </a:xfrm>
          <a:prstGeom prst="ellipse">
            <a:avLst/>
          </a:prstGeom>
          <a:noFill/>
          <a:ln w="25400">
            <a:solidFill>
              <a:schemeClr val="tx1"/>
            </a:solidFill>
          </a:ln>
        </p:spPr>
      </p:pic>
    </p:spTree>
    <p:extLst>
      <p:ext uri="{BB962C8B-B14F-4D97-AF65-F5344CB8AC3E}">
        <p14:creationId xmlns:p14="http://schemas.microsoft.com/office/powerpoint/2010/main" val="2976419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iddle East &amp; Africa –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4572856" y="1310843"/>
            <a:ext cx="6780944" cy="4960746"/>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Middle East &amp; Africa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Rectangle 17">
            <a:extLst>
              <a:ext uri="{FF2B5EF4-FFF2-40B4-BE49-F238E27FC236}">
                <a16:creationId xmlns:a16="http://schemas.microsoft.com/office/drawing/2014/main" id="{B4D58A1A-6DC2-03E4-37D4-5094B58F1BD1}"/>
              </a:ext>
            </a:extLst>
          </p:cNvPr>
          <p:cNvSpPr/>
          <p:nvPr/>
        </p:nvSpPr>
        <p:spPr>
          <a:xfrm>
            <a:off x="1" y="1343267"/>
            <a:ext cx="4156364" cy="4663440"/>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F52E41-6FC2-E048-8CD9-D7AC05C50230}"/>
              </a:ext>
            </a:extLst>
          </p:cNvPr>
          <p:cNvCxnSpPr>
            <a:cxnSpLocks/>
          </p:cNvCxnSpPr>
          <p:nvPr/>
        </p:nvCxnSpPr>
        <p:spPr>
          <a:xfrm>
            <a:off x="110838" y="2933632"/>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3024CC7F-3BE2-C631-E2E9-34F78C1344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4397" y="2985039"/>
            <a:ext cx="981495" cy="981495"/>
          </a:xfrm>
          <a:prstGeom prst="rect">
            <a:avLst/>
          </a:prstGeom>
        </p:spPr>
      </p:pic>
      <p:pic>
        <p:nvPicPr>
          <p:cNvPr id="18" name="Graphic 17">
            <a:extLst>
              <a:ext uri="{FF2B5EF4-FFF2-40B4-BE49-F238E27FC236}">
                <a16:creationId xmlns:a16="http://schemas.microsoft.com/office/drawing/2014/main" id="{B89254D9-79E9-90DE-2967-E807C1035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492" y="4475453"/>
            <a:ext cx="677305" cy="883442"/>
          </a:xfrm>
          <a:prstGeom prst="rect">
            <a:avLst/>
          </a:prstGeom>
        </p:spPr>
      </p:pic>
      <p:cxnSp>
        <p:nvCxnSpPr>
          <p:cNvPr id="19" name="Straight Connector 18">
            <a:extLst>
              <a:ext uri="{FF2B5EF4-FFF2-40B4-BE49-F238E27FC236}">
                <a16:creationId xmlns:a16="http://schemas.microsoft.com/office/drawing/2014/main" id="{8752E410-EAFC-3FC9-E8F8-1A448B34E595}"/>
              </a:ext>
            </a:extLst>
          </p:cNvPr>
          <p:cNvCxnSpPr>
            <a:cxnSpLocks/>
          </p:cNvCxnSpPr>
          <p:nvPr/>
        </p:nvCxnSpPr>
        <p:spPr>
          <a:xfrm>
            <a:off x="110838" y="4018281"/>
            <a:ext cx="3934691" cy="0"/>
          </a:xfrm>
          <a:prstGeom prst="line">
            <a:avLst/>
          </a:prstGeom>
          <a:ln w="603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F7F3B4C-5960-9820-A5FF-CD871FFD6E60}"/>
              </a:ext>
            </a:extLst>
          </p:cNvPr>
          <p:cNvSpPr>
            <a:spLocks noGrp="1"/>
          </p:cNvSpPr>
          <p:nvPr>
            <p:ph idx="17"/>
          </p:nvPr>
        </p:nvSpPr>
        <p:spPr>
          <a:xfrm>
            <a:off x="1540898" y="3019975"/>
            <a:ext cx="2448606" cy="885243"/>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0" name="Content Placeholder 2">
            <a:extLst>
              <a:ext uri="{FF2B5EF4-FFF2-40B4-BE49-F238E27FC236}">
                <a16:creationId xmlns:a16="http://schemas.microsoft.com/office/drawing/2014/main" id="{16BEE5AD-360B-08FE-70BE-53388CF73EA8}"/>
              </a:ext>
            </a:extLst>
          </p:cNvPr>
          <p:cNvSpPr>
            <a:spLocks noGrp="1"/>
          </p:cNvSpPr>
          <p:nvPr>
            <p:ph idx="18"/>
          </p:nvPr>
        </p:nvSpPr>
        <p:spPr>
          <a:xfrm>
            <a:off x="1540898" y="4208922"/>
            <a:ext cx="2448606" cy="1607144"/>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2" name="TextBox 1">
            <a:extLst>
              <a:ext uri="{FF2B5EF4-FFF2-40B4-BE49-F238E27FC236}">
                <a16:creationId xmlns:a16="http://schemas.microsoft.com/office/drawing/2014/main" id="{DB729E64-9DBC-B232-2127-69DE8320DEA1}"/>
              </a:ext>
            </a:extLst>
          </p:cNvPr>
          <p:cNvSpPr txBox="1"/>
          <p:nvPr userDrawn="1"/>
        </p:nvSpPr>
        <p:spPr>
          <a:xfrm>
            <a:off x="1540898" y="1447764"/>
            <a:ext cx="2448606" cy="1344220"/>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5"/>
              </a:buBlip>
              <a:defRPr sz="1600"/>
            </a:lvl2pPr>
            <a:lvl3pPr marL="684000" indent="-198000">
              <a:lnSpc>
                <a:spcPct val="100000"/>
              </a:lnSpc>
              <a:spcBef>
                <a:spcPts val="0"/>
              </a:spcBef>
              <a:spcAft>
                <a:spcPts val="1300"/>
              </a:spcAft>
              <a:buFontTx/>
              <a:buBlip>
                <a:blip r:embed="rId5"/>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Middle East </a:t>
            </a:r>
            <a:br>
              <a:rPr lang="en-US"/>
            </a:br>
            <a:r>
              <a:rPr lang="en-US"/>
              <a:t>&amp; Africa</a:t>
            </a:r>
          </a:p>
        </p:txBody>
      </p:sp>
      <p:pic>
        <p:nvPicPr>
          <p:cNvPr id="23" name="Picture Placeholder 39">
            <a:extLst>
              <a:ext uri="{FF2B5EF4-FFF2-40B4-BE49-F238E27FC236}">
                <a16:creationId xmlns:a16="http://schemas.microsoft.com/office/drawing/2014/main" id="{D243EF7F-4504-FA49-D157-48C3092486B5}"/>
              </a:ext>
            </a:extLst>
          </p:cNvPr>
          <p:cNvPicPr preferRelativeResize="0">
            <a:picLocks/>
          </p:cNvPicPr>
          <p:nvPr userDrawn="1"/>
        </p:nvPicPr>
        <p:blipFill>
          <a:blip r:embed="rId6"/>
          <a:srcRect l="2162" r="2162"/>
          <a:stretch/>
        </p:blipFill>
        <p:spPr>
          <a:xfrm>
            <a:off x="192788" y="1566255"/>
            <a:ext cx="1124712" cy="1124712"/>
          </a:xfrm>
          <a:prstGeom prst="ellipse">
            <a:avLst/>
          </a:prstGeom>
          <a:noFill/>
          <a:ln w="25400">
            <a:solidFill>
              <a:schemeClr val="tx1"/>
            </a:solidFill>
          </a:ln>
        </p:spPr>
      </p:pic>
    </p:spTree>
    <p:extLst>
      <p:ext uri="{BB962C8B-B14F-4D97-AF65-F5344CB8AC3E}">
        <p14:creationId xmlns:p14="http://schemas.microsoft.com/office/powerpoint/2010/main" val="3824576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rth America - Horizont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Vertical Office Location – North America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8" name="Rectangle 17">
            <a:extLst>
              <a:ext uri="{FF2B5EF4-FFF2-40B4-BE49-F238E27FC236}">
                <a16:creationId xmlns:a16="http://schemas.microsoft.com/office/drawing/2014/main" id="{B520F536-8DB3-6A55-377D-0F9238E5DD40}"/>
              </a:ext>
            </a:extLst>
          </p:cNvPr>
          <p:cNvSpPr/>
          <p:nvPr/>
        </p:nvSpPr>
        <p:spPr>
          <a:xfrm>
            <a:off x="0" y="1495424"/>
            <a:ext cx="11660266" cy="1380832"/>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9E07E09C-B934-2F95-24A1-921F96AC00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0774" y="2057033"/>
            <a:ext cx="691352" cy="691352"/>
          </a:xfrm>
          <a:prstGeom prst="rect">
            <a:avLst/>
          </a:prstGeom>
        </p:spPr>
      </p:pic>
      <p:pic>
        <p:nvPicPr>
          <p:cNvPr id="20" name="Graphic 19">
            <a:extLst>
              <a:ext uri="{FF2B5EF4-FFF2-40B4-BE49-F238E27FC236}">
                <a16:creationId xmlns:a16="http://schemas.microsoft.com/office/drawing/2014/main" id="{7BFF223C-F4C9-5898-EE4E-9858D528D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444" y="1815130"/>
            <a:ext cx="586566" cy="765087"/>
          </a:xfrm>
          <a:prstGeom prst="rect">
            <a:avLst/>
          </a:prstGeom>
        </p:spPr>
      </p:pic>
      <p:sp>
        <p:nvSpPr>
          <p:cNvPr id="25" name="Content Placeholder 2">
            <a:extLst>
              <a:ext uri="{FF2B5EF4-FFF2-40B4-BE49-F238E27FC236}">
                <a16:creationId xmlns:a16="http://schemas.microsoft.com/office/drawing/2014/main" id="{6D0D2B5B-9287-A92A-671E-DC7AEE22F7D3}"/>
              </a:ext>
            </a:extLst>
          </p:cNvPr>
          <p:cNvSpPr>
            <a:spLocks noGrp="1"/>
          </p:cNvSpPr>
          <p:nvPr userDrawn="1">
            <p:ph idx="1"/>
          </p:nvPr>
        </p:nvSpPr>
        <p:spPr>
          <a:xfrm>
            <a:off x="838200" y="3214571"/>
            <a:ext cx="10515600" cy="305701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34" name="Content Placeholder 2">
            <a:extLst>
              <a:ext uri="{FF2B5EF4-FFF2-40B4-BE49-F238E27FC236}">
                <a16:creationId xmlns:a16="http://schemas.microsoft.com/office/drawing/2014/main" id="{266472FA-29CC-0D55-7236-787E96420FFE}"/>
              </a:ext>
            </a:extLst>
          </p:cNvPr>
          <p:cNvSpPr>
            <a:spLocks noGrp="1"/>
          </p:cNvSpPr>
          <p:nvPr>
            <p:ph idx="17"/>
          </p:nvPr>
        </p:nvSpPr>
        <p:spPr>
          <a:xfrm>
            <a:off x="3213610" y="2295096"/>
            <a:ext cx="2197834" cy="318309"/>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5" name="Content Placeholder 2">
            <a:extLst>
              <a:ext uri="{FF2B5EF4-FFF2-40B4-BE49-F238E27FC236}">
                <a16:creationId xmlns:a16="http://schemas.microsoft.com/office/drawing/2014/main" id="{008AE522-6E16-9016-3C88-ACAB6ADEA724}"/>
              </a:ext>
            </a:extLst>
          </p:cNvPr>
          <p:cNvSpPr>
            <a:spLocks noGrp="1"/>
          </p:cNvSpPr>
          <p:nvPr>
            <p:ph idx="18"/>
          </p:nvPr>
        </p:nvSpPr>
        <p:spPr>
          <a:xfrm>
            <a:off x="6224281" y="1599137"/>
            <a:ext cx="5255200" cy="1149248"/>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pic>
        <p:nvPicPr>
          <p:cNvPr id="3" name="Picture Placeholder 39" descr="Map&#10;&#10;Description automatically generated">
            <a:extLst>
              <a:ext uri="{FF2B5EF4-FFF2-40B4-BE49-F238E27FC236}">
                <a16:creationId xmlns:a16="http://schemas.microsoft.com/office/drawing/2014/main" id="{E609DFF3-7555-70A6-EC20-5BF7DD117DCD}"/>
              </a:ext>
            </a:extLst>
          </p:cNvPr>
          <p:cNvPicPr preferRelativeResize="0">
            <a:picLocks/>
          </p:cNvPicPr>
          <p:nvPr userDrawn="1"/>
        </p:nvPicPr>
        <p:blipFill>
          <a:blip r:embed="rId5" cstate="print">
            <a:extLst>
              <a:ext uri="{28A0092B-C50C-407E-A947-70E740481C1C}">
                <a14:useLocalDpi xmlns:a14="http://schemas.microsoft.com/office/drawing/2010/main"/>
              </a:ext>
            </a:extLst>
          </a:blip>
          <a:srcRect l="7874" r="7874"/>
          <a:stretch>
            <a:fillRect/>
          </a:stretch>
        </p:blipFill>
        <p:spPr>
          <a:xfrm>
            <a:off x="716542" y="1451737"/>
            <a:ext cx="1472184" cy="1472184"/>
          </a:xfrm>
          <a:prstGeom prst="ellipse">
            <a:avLst/>
          </a:prstGeom>
          <a:noFill/>
          <a:ln w="25400">
            <a:solidFill>
              <a:schemeClr val="tx1"/>
            </a:solidFill>
          </a:ln>
        </p:spPr>
      </p:pic>
      <p:sp>
        <p:nvSpPr>
          <p:cNvPr id="4" name="TextBox 3">
            <a:extLst>
              <a:ext uri="{FF2B5EF4-FFF2-40B4-BE49-F238E27FC236}">
                <a16:creationId xmlns:a16="http://schemas.microsoft.com/office/drawing/2014/main" id="{D3300D44-25ED-D6D4-A8B1-65F760C6F909}"/>
              </a:ext>
            </a:extLst>
          </p:cNvPr>
          <p:cNvSpPr txBox="1"/>
          <p:nvPr userDrawn="1"/>
        </p:nvSpPr>
        <p:spPr>
          <a:xfrm>
            <a:off x="2476865" y="1550007"/>
            <a:ext cx="2448606" cy="592571"/>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6"/>
              </a:buBlip>
              <a:defRPr sz="1600"/>
            </a:lvl2pPr>
            <a:lvl3pPr marL="684000" indent="-198000">
              <a:lnSpc>
                <a:spcPct val="100000"/>
              </a:lnSpc>
              <a:spcBef>
                <a:spcPts val="0"/>
              </a:spcBef>
              <a:spcAft>
                <a:spcPts val="1300"/>
              </a:spcAft>
              <a:buFontTx/>
              <a:buBlip>
                <a:blip r:embed="rId6"/>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t>North America</a:t>
            </a:r>
          </a:p>
        </p:txBody>
      </p:sp>
    </p:spTree>
    <p:extLst>
      <p:ext uri="{BB962C8B-B14F-4D97-AF65-F5344CB8AC3E}">
        <p14:creationId xmlns:p14="http://schemas.microsoft.com/office/powerpoint/2010/main" val="2084054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ddle East &amp; Africa - Horizont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Horizontal Office Location – Middle East &amp; Africa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8" name="Rectangle 17">
            <a:extLst>
              <a:ext uri="{FF2B5EF4-FFF2-40B4-BE49-F238E27FC236}">
                <a16:creationId xmlns:a16="http://schemas.microsoft.com/office/drawing/2014/main" id="{B520F536-8DB3-6A55-377D-0F9238E5DD40}"/>
              </a:ext>
            </a:extLst>
          </p:cNvPr>
          <p:cNvSpPr/>
          <p:nvPr/>
        </p:nvSpPr>
        <p:spPr>
          <a:xfrm>
            <a:off x="0" y="1495424"/>
            <a:ext cx="11660266" cy="1380832"/>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9E07E09C-B934-2F95-24A1-921F96AC00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0774" y="2057033"/>
            <a:ext cx="691352" cy="691352"/>
          </a:xfrm>
          <a:prstGeom prst="rect">
            <a:avLst/>
          </a:prstGeom>
        </p:spPr>
      </p:pic>
      <p:pic>
        <p:nvPicPr>
          <p:cNvPr id="20" name="Graphic 19">
            <a:extLst>
              <a:ext uri="{FF2B5EF4-FFF2-40B4-BE49-F238E27FC236}">
                <a16:creationId xmlns:a16="http://schemas.microsoft.com/office/drawing/2014/main" id="{7BFF223C-F4C9-5898-EE4E-9858D528D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444" y="1815130"/>
            <a:ext cx="586566" cy="765087"/>
          </a:xfrm>
          <a:prstGeom prst="rect">
            <a:avLst/>
          </a:prstGeom>
        </p:spPr>
      </p:pic>
      <p:sp>
        <p:nvSpPr>
          <p:cNvPr id="25" name="Content Placeholder 2">
            <a:extLst>
              <a:ext uri="{FF2B5EF4-FFF2-40B4-BE49-F238E27FC236}">
                <a16:creationId xmlns:a16="http://schemas.microsoft.com/office/drawing/2014/main" id="{6D0D2B5B-9287-A92A-671E-DC7AEE22F7D3}"/>
              </a:ext>
            </a:extLst>
          </p:cNvPr>
          <p:cNvSpPr>
            <a:spLocks noGrp="1"/>
          </p:cNvSpPr>
          <p:nvPr userDrawn="1">
            <p:ph idx="1"/>
          </p:nvPr>
        </p:nvSpPr>
        <p:spPr>
          <a:xfrm>
            <a:off x="838200" y="3214571"/>
            <a:ext cx="10515600" cy="305701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34" name="Content Placeholder 2">
            <a:extLst>
              <a:ext uri="{FF2B5EF4-FFF2-40B4-BE49-F238E27FC236}">
                <a16:creationId xmlns:a16="http://schemas.microsoft.com/office/drawing/2014/main" id="{266472FA-29CC-0D55-7236-787E96420FFE}"/>
              </a:ext>
            </a:extLst>
          </p:cNvPr>
          <p:cNvSpPr>
            <a:spLocks noGrp="1"/>
          </p:cNvSpPr>
          <p:nvPr>
            <p:ph idx="17"/>
          </p:nvPr>
        </p:nvSpPr>
        <p:spPr>
          <a:xfrm>
            <a:off x="3213610" y="2295096"/>
            <a:ext cx="2197834" cy="318309"/>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5" name="Content Placeholder 2">
            <a:extLst>
              <a:ext uri="{FF2B5EF4-FFF2-40B4-BE49-F238E27FC236}">
                <a16:creationId xmlns:a16="http://schemas.microsoft.com/office/drawing/2014/main" id="{008AE522-6E16-9016-3C88-ACAB6ADEA724}"/>
              </a:ext>
            </a:extLst>
          </p:cNvPr>
          <p:cNvSpPr>
            <a:spLocks noGrp="1"/>
          </p:cNvSpPr>
          <p:nvPr>
            <p:ph idx="18"/>
          </p:nvPr>
        </p:nvSpPr>
        <p:spPr>
          <a:xfrm>
            <a:off x="6224281" y="1599137"/>
            <a:ext cx="5255200" cy="1149248"/>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pic>
        <p:nvPicPr>
          <p:cNvPr id="3" name="Picture Placeholder 39">
            <a:extLst>
              <a:ext uri="{FF2B5EF4-FFF2-40B4-BE49-F238E27FC236}">
                <a16:creationId xmlns:a16="http://schemas.microsoft.com/office/drawing/2014/main" id="{E609DFF3-7555-70A6-EC20-5BF7DD117DCD}"/>
              </a:ext>
            </a:extLst>
          </p:cNvPr>
          <p:cNvPicPr preferRelativeResize="0">
            <a:picLocks/>
          </p:cNvPicPr>
          <p:nvPr userDrawn="1"/>
        </p:nvPicPr>
        <p:blipFill>
          <a:blip r:embed="rId5"/>
          <a:srcRect l="2162" r="2162"/>
          <a:stretch/>
        </p:blipFill>
        <p:spPr>
          <a:xfrm>
            <a:off x="716542" y="1451737"/>
            <a:ext cx="1472184" cy="1472184"/>
          </a:xfrm>
          <a:prstGeom prst="ellipse">
            <a:avLst/>
          </a:prstGeom>
          <a:noFill/>
          <a:ln w="25400">
            <a:solidFill>
              <a:schemeClr val="tx1"/>
            </a:solidFill>
          </a:ln>
        </p:spPr>
      </p:pic>
      <p:sp>
        <p:nvSpPr>
          <p:cNvPr id="4" name="TextBox 3">
            <a:extLst>
              <a:ext uri="{FF2B5EF4-FFF2-40B4-BE49-F238E27FC236}">
                <a16:creationId xmlns:a16="http://schemas.microsoft.com/office/drawing/2014/main" id="{D3300D44-25ED-D6D4-A8B1-65F760C6F909}"/>
              </a:ext>
            </a:extLst>
          </p:cNvPr>
          <p:cNvSpPr txBox="1"/>
          <p:nvPr userDrawn="1"/>
        </p:nvSpPr>
        <p:spPr>
          <a:xfrm>
            <a:off x="2476865" y="1550007"/>
            <a:ext cx="3051738" cy="592571"/>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6"/>
              </a:buBlip>
              <a:defRPr sz="1600"/>
            </a:lvl2pPr>
            <a:lvl3pPr marL="684000" indent="-198000">
              <a:lnSpc>
                <a:spcPct val="100000"/>
              </a:lnSpc>
              <a:spcBef>
                <a:spcPts val="0"/>
              </a:spcBef>
              <a:spcAft>
                <a:spcPts val="1300"/>
              </a:spcAft>
              <a:buFontTx/>
              <a:buBlip>
                <a:blip r:embed="rId6"/>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2300" b="1"/>
              <a:t>Middle East &amp; Africa</a:t>
            </a:r>
          </a:p>
        </p:txBody>
      </p:sp>
    </p:spTree>
    <p:extLst>
      <p:ext uri="{BB962C8B-B14F-4D97-AF65-F5344CB8AC3E}">
        <p14:creationId xmlns:p14="http://schemas.microsoft.com/office/powerpoint/2010/main" val="2420201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sia Pacific - Horizont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Horizontal Office Location – Asia Pacific</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8" name="Rectangle 17">
            <a:extLst>
              <a:ext uri="{FF2B5EF4-FFF2-40B4-BE49-F238E27FC236}">
                <a16:creationId xmlns:a16="http://schemas.microsoft.com/office/drawing/2014/main" id="{B520F536-8DB3-6A55-377D-0F9238E5DD40}"/>
              </a:ext>
            </a:extLst>
          </p:cNvPr>
          <p:cNvSpPr/>
          <p:nvPr/>
        </p:nvSpPr>
        <p:spPr>
          <a:xfrm>
            <a:off x="0" y="1495424"/>
            <a:ext cx="11660266" cy="1380832"/>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9E07E09C-B934-2F95-24A1-921F96AC00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0774" y="2057033"/>
            <a:ext cx="691352" cy="691352"/>
          </a:xfrm>
          <a:prstGeom prst="rect">
            <a:avLst/>
          </a:prstGeom>
        </p:spPr>
      </p:pic>
      <p:pic>
        <p:nvPicPr>
          <p:cNvPr id="20" name="Graphic 19">
            <a:extLst>
              <a:ext uri="{FF2B5EF4-FFF2-40B4-BE49-F238E27FC236}">
                <a16:creationId xmlns:a16="http://schemas.microsoft.com/office/drawing/2014/main" id="{7BFF223C-F4C9-5898-EE4E-9858D528D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444" y="1815130"/>
            <a:ext cx="586566" cy="765087"/>
          </a:xfrm>
          <a:prstGeom prst="rect">
            <a:avLst/>
          </a:prstGeom>
        </p:spPr>
      </p:pic>
      <p:sp>
        <p:nvSpPr>
          <p:cNvPr id="25" name="Content Placeholder 2">
            <a:extLst>
              <a:ext uri="{FF2B5EF4-FFF2-40B4-BE49-F238E27FC236}">
                <a16:creationId xmlns:a16="http://schemas.microsoft.com/office/drawing/2014/main" id="{6D0D2B5B-9287-A92A-671E-DC7AEE22F7D3}"/>
              </a:ext>
            </a:extLst>
          </p:cNvPr>
          <p:cNvSpPr>
            <a:spLocks noGrp="1"/>
          </p:cNvSpPr>
          <p:nvPr userDrawn="1">
            <p:ph idx="1"/>
          </p:nvPr>
        </p:nvSpPr>
        <p:spPr>
          <a:xfrm>
            <a:off x="838200" y="3214571"/>
            <a:ext cx="10515600" cy="305701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34" name="Content Placeholder 2">
            <a:extLst>
              <a:ext uri="{FF2B5EF4-FFF2-40B4-BE49-F238E27FC236}">
                <a16:creationId xmlns:a16="http://schemas.microsoft.com/office/drawing/2014/main" id="{266472FA-29CC-0D55-7236-787E96420FFE}"/>
              </a:ext>
            </a:extLst>
          </p:cNvPr>
          <p:cNvSpPr>
            <a:spLocks noGrp="1"/>
          </p:cNvSpPr>
          <p:nvPr>
            <p:ph idx="17"/>
          </p:nvPr>
        </p:nvSpPr>
        <p:spPr>
          <a:xfrm>
            <a:off x="3213610" y="2295096"/>
            <a:ext cx="2197834" cy="318309"/>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5" name="Content Placeholder 2">
            <a:extLst>
              <a:ext uri="{FF2B5EF4-FFF2-40B4-BE49-F238E27FC236}">
                <a16:creationId xmlns:a16="http://schemas.microsoft.com/office/drawing/2014/main" id="{008AE522-6E16-9016-3C88-ACAB6ADEA724}"/>
              </a:ext>
            </a:extLst>
          </p:cNvPr>
          <p:cNvSpPr>
            <a:spLocks noGrp="1"/>
          </p:cNvSpPr>
          <p:nvPr>
            <p:ph idx="18"/>
          </p:nvPr>
        </p:nvSpPr>
        <p:spPr>
          <a:xfrm>
            <a:off x="6224281" y="1599137"/>
            <a:ext cx="5255200" cy="1149248"/>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pic>
        <p:nvPicPr>
          <p:cNvPr id="3" name="Picture Placeholder 39">
            <a:extLst>
              <a:ext uri="{FF2B5EF4-FFF2-40B4-BE49-F238E27FC236}">
                <a16:creationId xmlns:a16="http://schemas.microsoft.com/office/drawing/2014/main" id="{E609DFF3-7555-70A6-EC20-5BF7DD117DCD}"/>
              </a:ext>
            </a:extLst>
          </p:cNvPr>
          <p:cNvPicPr preferRelativeResize="0">
            <a:picLocks/>
          </p:cNvPicPr>
          <p:nvPr userDrawn="1"/>
        </p:nvPicPr>
        <p:blipFill>
          <a:blip r:embed="rId5"/>
          <a:srcRect l="4467" r="4467"/>
          <a:stretch/>
        </p:blipFill>
        <p:spPr>
          <a:xfrm>
            <a:off x="716542" y="1451737"/>
            <a:ext cx="1472184" cy="1472184"/>
          </a:xfrm>
          <a:prstGeom prst="ellipse">
            <a:avLst/>
          </a:prstGeom>
          <a:noFill/>
          <a:ln w="25400">
            <a:solidFill>
              <a:schemeClr val="tx1"/>
            </a:solidFill>
          </a:ln>
        </p:spPr>
      </p:pic>
      <p:sp>
        <p:nvSpPr>
          <p:cNvPr id="4" name="TextBox 3">
            <a:extLst>
              <a:ext uri="{FF2B5EF4-FFF2-40B4-BE49-F238E27FC236}">
                <a16:creationId xmlns:a16="http://schemas.microsoft.com/office/drawing/2014/main" id="{D3300D44-25ED-D6D4-A8B1-65F760C6F909}"/>
              </a:ext>
            </a:extLst>
          </p:cNvPr>
          <p:cNvSpPr txBox="1"/>
          <p:nvPr userDrawn="1"/>
        </p:nvSpPr>
        <p:spPr>
          <a:xfrm>
            <a:off x="2476865" y="1550007"/>
            <a:ext cx="3051738" cy="592571"/>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6"/>
              </a:buBlip>
              <a:defRPr sz="1600"/>
            </a:lvl2pPr>
            <a:lvl3pPr marL="684000" indent="-198000">
              <a:lnSpc>
                <a:spcPct val="100000"/>
              </a:lnSpc>
              <a:spcBef>
                <a:spcPts val="0"/>
              </a:spcBef>
              <a:spcAft>
                <a:spcPts val="1300"/>
              </a:spcAft>
              <a:buFontTx/>
              <a:buBlip>
                <a:blip r:embed="rId6"/>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2400" b="1"/>
              <a:t>Asia Pacific</a:t>
            </a:r>
          </a:p>
        </p:txBody>
      </p:sp>
    </p:spTree>
    <p:extLst>
      <p:ext uri="{BB962C8B-B14F-4D97-AF65-F5344CB8AC3E}">
        <p14:creationId xmlns:p14="http://schemas.microsoft.com/office/powerpoint/2010/main" val="2303607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Graphite Titl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E658-C516-B945-85F3-C6F226FA241F}"/>
              </a:ext>
            </a:extLst>
          </p:cNvPr>
          <p:cNvPicPr>
            <a:picLocks noChangeAspect="1"/>
          </p:cNvPicPr>
          <p:nvPr userDrawn="1"/>
        </p:nvPicPr>
        <p:blipFill>
          <a:blip r:embed="rId2"/>
          <a:srcRect/>
          <a:stretch/>
        </p:blipFill>
        <p:spPr>
          <a:xfrm>
            <a:off x="763" y="1039"/>
            <a:ext cx="12190474" cy="6855922"/>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pic>
        <p:nvPicPr>
          <p:cNvPr id="8" name="Picture 7">
            <a:extLst>
              <a:ext uri="{FF2B5EF4-FFF2-40B4-BE49-F238E27FC236}">
                <a16:creationId xmlns:a16="http://schemas.microsoft.com/office/drawing/2014/main" id="{3F0007C9-17D2-44A4-9703-375B6D0B777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7" name="TextBox 6">
            <a:extLst>
              <a:ext uri="{FF2B5EF4-FFF2-40B4-BE49-F238E27FC236}">
                <a16:creationId xmlns:a16="http://schemas.microsoft.com/office/drawing/2014/main" id="{236131FE-3B49-48B8-8803-9B36A1C21338}"/>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spTree>
    <p:extLst>
      <p:ext uri="{BB962C8B-B14F-4D97-AF65-F5344CB8AC3E}">
        <p14:creationId xmlns:p14="http://schemas.microsoft.com/office/powerpoint/2010/main" val="182751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urope - Horizont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Horizontal Office Location – Europe</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8" name="Rectangle 17">
            <a:extLst>
              <a:ext uri="{FF2B5EF4-FFF2-40B4-BE49-F238E27FC236}">
                <a16:creationId xmlns:a16="http://schemas.microsoft.com/office/drawing/2014/main" id="{B520F536-8DB3-6A55-377D-0F9238E5DD40}"/>
              </a:ext>
            </a:extLst>
          </p:cNvPr>
          <p:cNvSpPr/>
          <p:nvPr/>
        </p:nvSpPr>
        <p:spPr>
          <a:xfrm>
            <a:off x="0" y="1495424"/>
            <a:ext cx="11660266" cy="1380832"/>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9E07E09C-B934-2F95-24A1-921F96AC00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0774" y="2057033"/>
            <a:ext cx="691352" cy="691352"/>
          </a:xfrm>
          <a:prstGeom prst="rect">
            <a:avLst/>
          </a:prstGeom>
        </p:spPr>
      </p:pic>
      <p:pic>
        <p:nvPicPr>
          <p:cNvPr id="20" name="Graphic 19">
            <a:extLst>
              <a:ext uri="{FF2B5EF4-FFF2-40B4-BE49-F238E27FC236}">
                <a16:creationId xmlns:a16="http://schemas.microsoft.com/office/drawing/2014/main" id="{7BFF223C-F4C9-5898-EE4E-9858D528D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444" y="1815130"/>
            <a:ext cx="586566" cy="765087"/>
          </a:xfrm>
          <a:prstGeom prst="rect">
            <a:avLst/>
          </a:prstGeom>
        </p:spPr>
      </p:pic>
      <p:sp>
        <p:nvSpPr>
          <p:cNvPr id="25" name="Content Placeholder 2">
            <a:extLst>
              <a:ext uri="{FF2B5EF4-FFF2-40B4-BE49-F238E27FC236}">
                <a16:creationId xmlns:a16="http://schemas.microsoft.com/office/drawing/2014/main" id="{6D0D2B5B-9287-A92A-671E-DC7AEE22F7D3}"/>
              </a:ext>
            </a:extLst>
          </p:cNvPr>
          <p:cNvSpPr>
            <a:spLocks noGrp="1"/>
          </p:cNvSpPr>
          <p:nvPr userDrawn="1">
            <p:ph idx="1"/>
          </p:nvPr>
        </p:nvSpPr>
        <p:spPr>
          <a:xfrm>
            <a:off x="838200" y="3214571"/>
            <a:ext cx="10515600" cy="305701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34" name="Content Placeholder 2">
            <a:extLst>
              <a:ext uri="{FF2B5EF4-FFF2-40B4-BE49-F238E27FC236}">
                <a16:creationId xmlns:a16="http://schemas.microsoft.com/office/drawing/2014/main" id="{266472FA-29CC-0D55-7236-787E96420FFE}"/>
              </a:ext>
            </a:extLst>
          </p:cNvPr>
          <p:cNvSpPr>
            <a:spLocks noGrp="1"/>
          </p:cNvSpPr>
          <p:nvPr>
            <p:ph idx="17"/>
          </p:nvPr>
        </p:nvSpPr>
        <p:spPr>
          <a:xfrm>
            <a:off x="3213610" y="2295096"/>
            <a:ext cx="2197834" cy="318309"/>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5" name="Content Placeholder 2">
            <a:extLst>
              <a:ext uri="{FF2B5EF4-FFF2-40B4-BE49-F238E27FC236}">
                <a16:creationId xmlns:a16="http://schemas.microsoft.com/office/drawing/2014/main" id="{008AE522-6E16-9016-3C88-ACAB6ADEA724}"/>
              </a:ext>
            </a:extLst>
          </p:cNvPr>
          <p:cNvSpPr>
            <a:spLocks noGrp="1"/>
          </p:cNvSpPr>
          <p:nvPr>
            <p:ph idx="18"/>
          </p:nvPr>
        </p:nvSpPr>
        <p:spPr>
          <a:xfrm>
            <a:off x="6224281" y="1599137"/>
            <a:ext cx="5255200" cy="1149248"/>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pic>
        <p:nvPicPr>
          <p:cNvPr id="3" name="Picture Placeholder 39">
            <a:extLst>
              <a:ext uri="{FF2B5EF4-FFF2-40B4-BE49-F238E27FC236}">
                <a16:creationId xmlns:a16="http://schemas.microsoft.com/office/drawing/2014/main" id="{E609DFF3-7555-70A6-EC20-5BF7DD117DCD}"/>
              </a:ext>
            </a:extLst>
          </p:cNvPr>
          <p:cNvPicPr preferRelativeResize="0">
            <a:picLocks/>
          </p:cNvPicPr>
          <p:nvPr userDrawn="1"/>
        </p:nvPicPr>
        <p:blipFill>
          <a:blip r:embed="rId5"/>
          <a:srcRect l="15467" r="15467"/>
          <a:stretch/>
        </p:blipFill>
        <p:spPr>
          <a:xfrm>
            <a:off x="716542" y="1451737"/>
            <a:ext cx="1472184" cy="1472184"/>
          </a:xfrm>
          <a:prstGeom prst="ellipse">
            <a:avLst/>
          </a:prstGeom>
          <a:noFill/>
          <a:ln w="25400">
            <a:solidFill>
              <a:schemeClr val="tx1"/>
            </a:solidFill>
          </a:ln>
        </p:spPr>
      </p:pic>
      <p:sp>
        <p:nvSpPr>
          <p:cNvPr id="4" name="TextBox 3">
            <a:extLst>
              <a:ext uri="{FF2B5EF4-FFF2-40B4-BE49-F238E27FC236}">
                <a16:creationId xmlns:a16="http://schemas.microsoft.com/office/drawing/2014/main" id="{D3300D44-25ED-D6D4-A8B1-65F760C6F909}"/>
              </a:ext>
            </a:extLst>
          </p:cNvPr>
          <p:cNvSpPr txBox="1"/>
          <p:nvPr userDrawn="1"/>
        </p:nvSpPr>
        <p:spPr>
          <a:xfrm>
            <a:off x="2476865" y="1550007"/>
            <a:ext cx="3051738" cy="592571"/>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6"/>
              </a:buBlip>
              <a:defRPr sz="1600"/>
            </a:lvl2pPr>
            <a:lvl3pPr marL="684000" indent="-198000">
              <a:lnSpc>
                <a:spcPct val="100000"/>
              </a:lnSpc>
              <a:spcBef>
                <a:spcPts val="0"/>
              </a:spcBef>
              <a:spcAft>
                <a:spcPts val="1300"/>
              </a:spcAft>
              <a:buFontTx/>
              <a:buBlip>
                <a:blip r:embed="rId6"/>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2400" b="1"/>
              <a:t>Europe</a:t>
            </a:r>
          </a:p>
        </p:txBody>
      </p:sp>
    </p:spTree>
    <p:extLst>
      <p:ext uri="{BB962C8B-B14F-4D97-AF65-F5344CB8AC3E}">
        <p14:creationId xmlns:p14="http://schemas.microsoft.com/office/powerpoint/2010/main" val="139293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tin America - Horizont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Horizontal Office Location – Latin America</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8" name="Rectangle 17">
            <a:extLst>
              <a:ext uri="{FF2B5EF4-FFF2-40B4-BE49-F238E27FC236}">
                <a16:creationId xmlns:a16="http://schemas.microsoft.com/office/drawing/2014/main" id="{B520F536-8DB3-6A55-377D-0F9238E5DD40}"/>
              </a:ext>
            </a:extLst>
          </p:cNvPr>
          <p:cNvSpPr/>
          <p:nvPr/>
        </p:nvSpPr>
        <p:spPr>
          <a:xfrm>
            <a:off x="0" y="1495424"/>
            <a:ext cx="11660266" cy="1380832"/>
          </a:xfrm>
          <a:custGeom>
            <a:avLst/>
            <a:gdLst>
              <a:gd name="connsiteX0" fmla="*/ 0 w 11588076"/>
              <a:gd name="connsiteY0" fmla="*/ 0 h 1368801"/>
              <a:gd name="connsiteX1" fmla="*/ 11588076 w 11588076"/>
              <a:gd name="connsiteY1" fmla="*/ 0 h 1368801"/>
              <a:gd name="connsiteX2" fmla="*/ 11588076 w 11588076"/>
              <a:gd name="connsiteY2" fmla="*/ 1368801 h 1368801"/>
              <a:gd name="connsiteX3" fmla="*/ 0 w 11588076"/>
              <a:gd name="connsiteY3" fmla="*/ 1368801 h 1368801"/>
              <a:gd name="connsiteX4" fmla="*/ 0 w 11588076"/>
              <a:gd name="connsiteY4" fmla="*/ 0 h 1368801"/>
              <a:gd name="connsiteX0" fmla="*/ 0 w 11660266"/>
              <a:gd name="connsiteY0" fmla="*/ 0 h 1380832"/>
              <a:gd name="connsiteX1" fmla="*/ 11588076 w 11660266"/>
              <a:gd name="connsiteY1" fmla="*/ 0 h 1380832"/>
              <a:gd name="connsiteX2" fmla="*/ 11660266 w 11660266"/>
              <a:gd name="connsiteY2" fmla="*/ 1380832 h 1380832"/>
              <a:gd name="connsiteX3" fmla="*/ 0 w 11660266"/>
              <a:gd name="connsiteY3" fmla="*/ 1368801 h 1380832"/>
              <a:gd name="connsiteX4" fmla="*/ 0 w 11660266"/>
              <a:gd name="connsiteY4" fmla="*/ 0 h 13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0266" h="1380832">
                <a:moveTo>
                  <a:pt x="0" y="0"/>
                </a:moveTo>
                <a:lnTo>
                  <a:pt x="11588076" y="0"/>
                </a:lnTo>
                <a:lnTo>
                  <a:pt x="11660266" y="1380832"/>
                </a:lnTo>
                <a:lnTo>
                  <a:pt x="0" y="1368801"/>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9E07E09C-B934-2F95-24A1-921F96AC00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00774" y="2057033"/>
            <a:ext cx="691352" cy="691352"/>
          </a:xfrm>
          <a:prstGeom prst="rect">
            <a:avLst/>
          </a:prstGeom>
        </p:spPr>
      </p:pic>
      <p:pic>
        <p:nvPicPr>
          <p:cNvPr id="20" name="Graphic 19">
            <a:extLst>
              <a:ext uri="{FF2B5EF4-FFF2-40B4-BE49-F238E27FC236}">
                <a16:creationId xmlns:a16="http://schemas.microsoft.com/office/drawing/2014/main" id="{7BFF223C-F4C9-5898-EE4E-9858D528D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444" y="1815130"/>
            <a:ext cx="586566" cy="765087"/>
          </a:xfrm>
          <a:prstGeom prst="rect">
            <a:avLst/>
          </a:prstGeom>
        </p:spPr>
      </p:pic>
      <p:sp>
        <p:nvSpPr>
          <p:cNvPr id="25" name="Content Placeholder 2">
            <a:extLst>
              <a:ext uri="{FF2B5EF4-FFF2-40B4-BE49-F238E27FC236}">
                <a16:creationId xmlns:a16="http://schemas.microsoft.com/office/drawing/2014/main" id="{6D0D2B5B-9287-A92A-671E-DC7AEE22F7D3}"/>
              </a:ext>
            </a:extLst>
          </p:cNvPr>
          <p:cNvSpPr>
            <a:spLocks noGrp="1"/>
          </p:cNvSpPr>
          <p:nvPr userDrawn="1">
            <p:ph idx="1"/>
          </p:nvPr>
        </p:nvSpPr>
        <p:spPr>
          <a:xfrm>
            <a:off x="838200" y="3214571"/>
            <a:ext cx="10515600" cy="305701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34" name="Content Placeholder 2">
            <a:extLst>
              <a:ext uri="{FF2B5EF4-FFF2-40B4-BE49-F238E27FC236}">
                <a16:creationId xmlns:a16="http://schemas.microsoft.com/office/drawing/2014/main" id="{266472FA-29CC-0D55-7236-787E96420FFE}"/>
              </a:ext>
            </a:extLst>
          </p:cNvPr>
          <p:cNvSpPr>
            <a:spLocks noGrp="1"/>
          </p:cNvSpPr>
          <p:nvPr>
            <p:ph idx="17"/>
          </p:nvPr>
        </p:nvSpPr>
        <p:spPr>
          <a:xfrm>
            <a:off x="3213610" y="2295096"/>
            <a:ext cx="2197834" cy="318309"/>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b="1"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sp>
        <p:nvSpPr>
          <p:cNvPr id="35" name="Content Placeholder 2">
            <a:extLst>
              <a:ext uri="{FF2B5EF4-FFF2-40B4-BE49-F238E27FC236}">
                <a16:creationId xmlns:a16="http://schemas.microsoft.com/office/drawing/2014/main" id="{008AE522-6E16-9016-3C88-ACAB6ADEA724}"/>
              </a:ext>
            </a:extLst>
          </p:cNvPr>
          <p:cNvSpPr>
            <a:spLocks noGrp="1"/>
          </p:cNvSpPr>
          <p:nvPr>
            <p:ph idx="18"/>
          </p:nvPr>
        </p:nvSpPr>
        <p:spPr>
          <a:xfrm>
            <a:off x="6224281" y="1599137"/>
            <a:ext cx="5255200" cy="1149248"/>
          </a:xfrm>
        </p:spPr>
        <p:txBody>
          <a:bodyPr anchor="ctr" anchorCtr="0"/>
          <a:lstStyle>
            <a:lvl1pPr marL="0" indent="0" algn="l" defTabSz="914400" rtl="0" eaLnBrk="1" latinLnBrk="0" hangingPunct="1">
              <a:lnSpc>
                <a:spcPct val="110000"/>
              </a:lnSpc>
              <a:buFont typeface="Arial" panose="020B0604020202020204" pitchFamily="34" charset="0"/>
              <a:buNone/>
              <a:defRPr lang="en-US" sz="1400" kern="1200" dirty="0">
                <a:solidFill>
                  <a:schemeClr val="tx1"/>
                </a:solidFill>
                <a:latin typeface="+mn-lt"/>
                <a:ea typeface="+mn-ea"/>
                <a:cs typeface="+mn-cs"/>
              </a:defRPr>
            </a:lvl1pPr>
            <a:lvl2pPr>
              <a:lnSpc>
                <a:spcPct val="100000"/>
              </a:lnSpc>
              <a:defRPr sz="1600"/>
            </a:lvl2pPr>
            <a:lvl3pPr>
              <a:lnSpc>
                <a:spcPct val="100000"/>
              </a:lnSpc>
              <a:defRPr sz="1400"/>
            </a:lvl3pPr>
          </a:lstStyle>
          <a:p>
            <a:pPr lvl="0"/>
            <a:r>
              <a:rPr lang="en-US"/>
              <a:t>Click to edit Master text styles</a:t>
            </a:r>
          </a:p>
        </p:txBody>
      </p:sp>
      <p:pic>
        <p:nvPicPr>
          <p:cNvPr id="3" name="Picture Placeholder 39">
            <a:extLst>
              <a:ext uri="{FF2B5EF4-FFF2-40B4-BE49-F238E27FC236}">
                <a16:creationId xmlns:a16="http://schemas.microsoft.com/office/drawing/2014/main" id="{E609DFF3-7555-70A6-EC20-5BF7DD117DCD}"/>
              </a:ext>
            </a:extLst>
          </p:cNvPr>
          <p:cNvPicPr preferRelativeResize="0">
            <a:picLocks/>
          </p:cNvPicPr>
          <p:nvPr userDrawn="1"/>
        </p:nvPicPr>
        <p:blipFill>
          <a:blip r:embed="rId5"/>
          <a:srcRect t="3226" b="3226"/>
          <a:stretch/>
        </p:blipFill>
        <p:spPr>
          <a:xfrm>
            <a:off x="716542" y="1451737"/>
            <a:ext cx="1472184" cy="1472184"/>
          </a:xfrm>
          <a:prstGeom prst="ellipse">
            <a:avLst/>
          </a:prstGeom>
          <a:noFill/>
          <a:ln w="25400">
            <a:solidFill>
              <a:schemeClr val="tx1"/>
            </a:solidFill>
          </a:ln>
        </p:spPr>
      </p:pic>
      <p:sp>
        <p:nvSpPr>
          <p:cNvPr id="4" name="TextBox 3">
            <a:extLst>
              <a:ext uri="{FF2B5EF4-FFF2-40B4-BE49-F238E27FC236}">
                <a16:creationId xmlns:a16="http://schemas.microsoft.com/office/drawing/2014/main" id="{D3300D44-25ED-D6D4-A8B1-65F760C6F909}"/>
              </a:ext>
            </a:extLst>
          </p:cNvPr>
          <p:cNvSpPr txBox="1"/>
          <p:nvPr userDrawn="1"/>
        </p:nvSpPr>
        <p:spPr>
          <a:xfrm>
            <a:off x="2476865" y="1550007"/>
            <a:ext cx="3051738" cy="592571"/>
          </a:xfrm>
          <a:prstGeom prst="rect">
            <a:avLst/>
          </a:prstGeom>
        </p:spPr>
        <p:txBody>
          <a:bodyPr vert="horz" lIns="0" tIns="0" rIns="0" bIns="0" rtlCol="0" anchor="ctr" anchorCtr="0">
            <a:noAutofit/>
          </a:bodyPr>
          <a:lstStyle>
            <a:lvl1pPr lvl="0" indent="0">
              <a:lnSpc>
                <a:spcPct val="100000"/>
              </a:lnSpc>
              <a:spcBef>
                <a:spcPts val="0"/>
              </a:spcBef>
              <a:spcAft>
                <a:spcPts val="1300"/>
              </a:spcAft>
              <a:buFont typeface="Arial" panose="020B0604020202020204" pitchFamily="34" charset="0"/>
              <a:buNone/>
              <a:defRPr sz="2400"/>
            </a:lvl1pPr>
            <a:lvl2pPr marL="468000" indent="-216000">
              <a:lnSpc>
                <a:spcPct val="100000"/>
              </a:lnSpc>
              <a:spcBef>
                <a:spcPts val="0"/>
              </a:spcBef>
              <a:spcAft>
                <a:spcPts val="1300"/>
              </a:spcAft>
              <a:buFontTx/>
              <a:buBlip>
                <a:blip r:embed="rId6"/>
              </a:buBlip>
              <a:defRPr sz="1600"/>
            </a:lvl2pPr>
            <a:lvl3pPr marL="684000" indent="-198000">
              <a:lnSpc>
                <a:spcPct val="100000"/>
              </a:lnSpc>
              <a:spcBef>
                <a:spcPts val="0"/>
              </a:spcBef>
              <a:spcAft>
                <a:spcPts val="1300"/>
              </a:spcAft>
              <a:buFontTx/>
              <a:buBlip>
                <a:blip r:embed="rId6"/>
              </a:buBlip>
              <a:defRPr sz="1400"/>
            </a:lvl3pPr>
            <a:lvl4pPr marL="720000" indent="-180000">
              <a:lnSpc>
                <a:spcPct val="90000"/>
              </a:lnSpc>
              <a:spcBef>
                <a:spcPts val="500"/>
              </a:spcBef>
              <a:buFont typeface="Arial" panose="020B0604020202020204" pitchFamily="34" charset="0"/>
              <a:buChar char="•"/>
            </a:lvl4pPr>
            <a:lvl5pPr marL="900000" indent="-1800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2400" b="1"/>
              <a:t>Latin America</a:t>
            </a:r>
          </a:p>
        </p:txBody>
      </p:sp>
    </p:spTree>
    <p:extLst>
      <p:ext uri="{BB962C8B-B14F-4D97-AF65-F5344CB8AC3E}">
        <p14:creationId xmlns:p14="http://schemas.microsoft.com/office/powerpoint/2010/main" val="3559796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 2-pag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D1D1C9B-5990-42D5-AF77-755BAEA6571F}"/>
              </a:ext>
            </a:extLst>
          </p:cNvPr>
          <p:cNvSpPr>
            <a:spLocks noGrp="1"/>
          </p:cNvSpPr>
          <p:nvPr>
            <p:ph type="title" hasCustomPrompt="1"/>
          </p:nvPr>
        </p:nvSpPr>
        <p:spPr>
          <a:xfrm>
            <a:off x="838199" y="173736"/>
            <a:ext cx="10522131" cy="964591"/>
          </a:xfrm>
        </p:spPr>
        <p:txBody>
          <a:bodyPr anchor="b"/>
          <a:lstStyle>
            <a:lvl1pPr>
              <a:defRPr sz="3000"/>
            </a:lvl1pPr>
          </a:lstStyle>
          <a:p>
            <a:r>
              <a:rPr lang="en-US"/>
              <a:t>Slide title on up to two lines – </a:t>
            </a:r>
            <a:br>
              <a:rPr lang="en-US"/>
            </a:br>
            <a:r>
              <a:rPr lang="en-US"/>
              <a:t>Arial Bold 30pt</a:t>
            </a:r>
          </a:p>
        </p:txBody>
      </p:sp>
      <p:sp>
        <p:nvSpPr>
          <p:cNvPr id="12" name="Content Placeholder 2">
            <a:extLst>
              <a:ext uri="{FF2B5EF4-FFF2-40B4-BE49-F238E27FC236}">
                <a16:creationId xmlns:a16="http://schemas.microsoft.com/office/drawing/2014/main" id="{8FC1681B-9641-467A-B99E-12F9501AA8BD}"/>
              </a:ext>
            </a:extLst>
          </p:cNvPr>
          <p:cNvSpPr>
            <a:spLocks noGrp="1"/>
          </p:cNvSpPr>
          <p:nvPr>
            <p:ph sz="half" idx="1"/>
          </p:nvPr>
        </p:nvSpPr>
        <p:spPr>
          <a:xfrm>
            <a:off x="838200" y="2795718"/>
            <a:ext cx="4919471" cy="3444843"/>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6" name="Text Placeholder 6">
            <a:extLst>
              <a:ext uri="{FF2B5EF4-FFF2-40B4-BE49-F238E27FC236}">
                <a16:creationId xmlns:a16="http://schemas.microsoft.com/office/drawing/2014/main" id="{3E6B9626-E241-42D6-A603-AACDA51A2FBF}"/>
              </a:ext>
            </a:extLst>
          </p:cNvPr>
          <p:cNvSpPr>
            <a:spLocks noGrp="1"/>
          </p:cNvSpPr>
          <p:nvPr>
            <p:ph type="body" sz="quarter" idx="13" hasCustomPrompt="1"/>
          </p:nvPr>
        </p:nvSpPr>
        <p:spPr>
          <a:xfrm>
            <a:off x="838199" y="1307592"/>
            <a:ext cx="10522131"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9" name="Text Placeholder 4">
            <a:extLst>
              <a:ext uri="{FF2B5EF4-FFF2-40B4-BE49-F238E27FC236}">
                <a16:creationId xmlns:a16="http://schemas.microsoft.com/office/drawing/2014/main" id="{5C409B55-B1E9-4126-AAE9-F39168691481}"/>
              </a:ext>
            </a:extLst>
          </p:cNvPr>
          <p:cNvSpPr>
            <a:spLocks noGrp="1"/>
          </p:cNvSpPr>
          <p:nvPr>
            <p:ph type="body" sz="quarter" idx="15"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3" name="Slide Number Placeholder 2">
            <a:extLst>
              <a:ext uri="{FF2B5EF4-FFF2-40B4-BE49-F238E27FC236}">
                <a16:creationId xmlns:a16="http://schemas.microsoft.com/office/drawing/2014/main" id="{166B31A4-2D2E-4475-C601-AFB8B66935AB}"/>
              </a:ext>
            </a:extLst>
          </p:cNvPr>
          <p:cNvSpPr txBox="1">
            <a:spLocks/>
          </p:cNvSpPr>
          <p:nvPr userDrawn="1"/>
        </p:nvSpPr>
        <p:spPr>
          <a:xfrm>
            <a:off x="118782" y="6594852"/>
            <a:ext cx="360000" cy="121497"/>
          </a:xfrm>
          <a:prstGeom prst="rect">
            <a:avLst/>
          </a:prstGeom>
        </p:spPr>
        <p:txBody>
          <a:bodyPr vert="horz" lIns="0" tIns="0" rIns="0" bIns="0" rtlCol="0" anchor="b"/>
          <a:lstStyle>
            <a:defPPr>
              <a:defRPr lang="en-US"/>
            </a:defPPr>
            <a:lvl1pPr marL="0" algn="r" defTabSz="914400" rtl="0" eaLnBrk="1" latinLnBrk="0" hangingPunct="1">
              <a:defRPr sz="8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547543-1012-3B42-87D3-9C910E88F9FE}" type="slidenum">
              <a:rPr lang="en-US" smtClean="0"/>
              <a:pPr/>
              <a:t>‹#›</a:t>
            </a:fld>
            <a:endParaRPr lang="en-US"/>
          </a:p>
        </p:txBody>
      </p:sp>
      <p:grpSp>
        <p:nvGrpSpPr>
          <p:cNvPr id="8" name="Group 7">
            <a:extLst>
              <a:ext uri="{FF2B5EF4-FFF2-40B4-BE49-F238E27FC236}">
                <a16:creationId xmlns:a16="http://schemas.microsoft.com/office/drawing/2014/main" id="{43FBBD8D-D6FF-F4CA-1212-CFAE5C2D39EC}"/>
              </a:ext>
            </a:extLst>
          </p:cNvPr>
          <p:cNvGrpSpPr/>
          <p:nvPr userDrawn="1"/>
        </p:nvGrpSpPr>
        <p:grpSpPr>
          <a:xfrm>
            <a:off x="0" y="1833473"/>
            <a:ext cx="11735396" cy="801058"/>
            <a:chOff x="0" y="2046129"/>
            <a:chExt cx="11735396" cy="801058"/>
          </a:xfrm>
        </p:grpSpPr>
        <p:sp>
          <p:nvSpPr>
            <p:cNvPr id="23" name="Rectangle 22">
              <a:extLst>
                <a:ext uri="{FF2B5EF4-FFF2-40B4-BE49-F238E27FC236}">
                  <a16:creationId xmlns:a16="http://schemas.microsoft.com/office/drawing/2014/main" id="{40379954-58CB-F73D-0B1A-117F113A11E0}"/>
                </a:ext>
              </a:extLst>
            </p:cNvPr>
            <p:cNvSpPr/>
            <p:nvPr/>
          </p:nvSpPr>
          <p:spPr>
            <a:xfrm>
              <a:off x="0" y="2054150"/>
              <a:ext cx="5787190" cy="793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CD649EB-8759-5159-58A2-8D2C2B72488D}"/>
                </a:ext>
              </a:extLst>
            </p:cNvPr>
            <p:cNvSpPr/>
            <p:nvPr/>
          </p:nvSpPr>
          <p:spPr>
            <a:xfrm>
              <a:off x="5948206" y="2046129"/>
              <a:ext cx="5787190" cy="793037"/>
            </a:xfrm>
            <a:custGeom>
              <a:avLst/>
              <a:gdLst>
                <a:gd name="connsiteX0" fmla="*/ 0 w 5787190"/>
                <a:gd name="connsiteY0" fmla="*/ 0 h 793037"/>
                <a:gd name="connsiteX1" fmla="*/ 5787190 w 5787190"/>
                <a:gd name="connsiteY1" fmla="*/ 0 h 793037"/>
                <a:gd name="connsiteX2" fmla="*/ 5787190 w 5787190"/>
                <a:gd name="connsiteY2" fmla="*/ 793037 h 793037"/>
                <a:gd name="connsiteX3" fmla="*/ 0 w 5787190"/>
                <a:gd name="connsiteY3" fmla="*/ 793037 h 793037"/>
                <a:gd name="connsiteX4" fmla="*/ 0 w 5787190"/>
                <a:gd name="connsiteY4" fmla="*/ 0 h 793037"/>
                <a:gd name="connsiteX0" fmla="*/ 0 w 5787190"/>
                <a:gd name="connsiteY0" fmla="*/ 0 h 793037"/>
                <a:gd name="connsiteX1" fmla="*/ 5756998 w 5787190"/>
                <a:gd name="connsiteY1" fmla="*/ 0 h 793037"/>
                <a:gd name="connsiteX2" fmla="*/ 5787190 w 5787190"/>
                <a:gd name="connsiteY2" fmla="*/ 793037 h 793037"/>
                <a:gd name="connsiteX3" fmla="*/ 0 w 5787190"/>
                <a:gd name="connsiteY3" fmla="*/ 793037 h 793037"/>
                <a:gd name="connsiteX4" fmla="*/ 0 w 5787190"/>
                <a:gd name="connsiteY4" fmla="*/ 0 h 79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7190" h="793037">
                  <a:moveTo>
                    <a:pt x="0" y="0"/>
                  </a:moveTo>
                  <a:lnTo>
                    <a:pt x="5756998" y="0"/>
                  </a:lnTo>
                  <a:lnTo>
                    <a:pt x="5787190" y="793037"/>
                  </a:lnTo>
                  <a:lnTo>
                    <a:pt x="0" y="79303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
            <a:extLst>
              <a:ext uri="{FF2B5EF4-FFF2-40B4-BE49-F238E27FC236}">
                <a16:creationId xmlns:a16="http://schemas.microsoft.com/office/drawing/2014/main" id="{F60027D4-9309-6DC0-0A25-D478C724BCED}"/>
              </a:ext>
            </a:extLst>
          </p:cNvPr>
          <p:cNvSpPr>
            <a:spLocks noGrp="1"/>
          </p:cNvSpPr>
          <p:nvPr>
            <p:ph sz="half" idx="19"/>
          </p:nvPr>
        </p:nvSpPr>
        <p:spPr>
          <a:xfrm>
            <a:off x="6400800" y="2795718"/>
            <a:ext cx="4919472" cy="3444843"/>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29" name="Content Placeholder 2">
            <a:extLst>
              <a:ext uri="{FF2B5EF4-FFF2-40B4-BE49-F238E27FC236}">
                <a16:creationId xmlns:a16="http://schemas.microsoft.com/office/drawing/2014/main" id="{B2A4D655-F7CB-52AA-8DB2-FB73C95BC01E}"/>
              </a:ext>
            </a:extLst>
          </p:cNvPr>
          <p:cNvSpPr>
            <a:spLocks noGrp="1"/>
          </p:cNvSpPr>
          <p:nvPr>
            <p:ph sz="half" idx="20"/>
          </p:nvPr>
        </p:nvSpPr>
        <p:spPr>
          <a:xfrm>
            <a:off x="1707437" y="2056515"/>
            <a:ext cx="4079753" cy="356616"/>
          </a:xfrm>
        </p:spPr>
        <p:txBody>
          <a:bodyPr/>
          <a:lstStyle>
            <a:lvl1pPr marL="0" indent="0">
              <a:lnSpc>
                <a:spcPct val="100000"/>
              </a:lnSpc>
              <a:buFont typeface="Arial" panose="020B0604020202020204" pitchFamily="34" charset="0"/>
              <a:buNone/>
              <a:defRPr lang="en-US" sz="2200" b="1" kern="1200" dirty="0">
                <a:solidFill>
                  <a:srgbClr val="4E5659"/>
                </a:solidFill>
                <a:latin typeface="+mj-lt"/>
                <a:ea typeface="+mj-ea"/>
                <a:cs typeface="+mj-cs"/>
              </a:defRPr>
            </a:lvl1pPr>
            <a:lvl2pPr marL="252000" indent="0">
              <a:lnSpc>
                <a:spcPct val="100000"/>
              </a:lnSpc>
              <a:buFont typeface="Arial" panose="020B0604020202020204" pitchFamily="34" charset="0"/>
              <a:buNone/>
              <a:defRPr lang="en-US" sz="2200" b="1" kern="1200" dirty="0">
                <a:solidFill>
                  <a:srgbClr val="4E5659"/>
                </a:solidFill>
                <a:latin typeface="+mj-lt"/>
                <a:ea typeface="+mj-ea"/>
                <a:cs typeface="+mj-cs"/>
              </a:defRPr>
            </a:lvl2pPr>
            <a:lvl3pPr marL="486000" indent="0">
              <a:lnSpc>
                <a:spcPct val="100000"/>
              </a:lnSpc>
              <a:buFont typeface="Arial" panose="020B0604020202020204" pitchFamily="34" charset="0"/>
              <a:buNone/>
              <a:defRPr lang="en-US" sz="2200" b="1" kern="1200" dirty="0">
                <a:solidFill>
                  <a:srgbClr val="4E5659"/>
                </a:solidFill>
                <a:latin typeface="+mj-lt"/>
                <a:ea typeface="+mj-ea"/>
                <a:cs typeface="+mj-cs"/>
              </a:defRPr>
            </a:lvl3pPr>
          </a:lstStyle>
          <a:p>
            <a:pPr lvl="0"/>
            <a:r>
              <a:rPr lang="en-US"/>
              <a:t>Click to edit Master text styles</a:t>
            </a:r>
          </a:p>
        </p:txBody>
      </p:sp>
      <p:sp>
        <p:nvSpPr>
          <p:cNvPr id="30" name="Content Placeholder 2">
            <a:extLst>
              <a:ext uri="{FF2B5EF4-FFF2-40B4-BE49-F238E27FC236}">
                <a16:creationId xmlns:a16="http://schemas.microsoft.com/office/drawing/2014/main" id="{1A5CDDA1-57CC-4B14-1419-AF816FF2590B}"/>
              </a:ext>
            </a:extLst>
          </p:cNvPr>
          <p:cNvSpPr>
            <a:spLocks noGrp="1"/>
          </p:cNvSpPr>
          <p:nvPr>
            <p:ph sz="half" idx="21"/>
          </p:nvPr>
        </p:nvSpPr>
        <p:spPr>
          <a:xfrm>
            <a:off x="7285388" y="2056515"/>
            <a:ext cx="4233950" cy="356616"/>
          </a:xfrm>
        </p:spPr>
        <p:txBody>
          <a:bodyPr/>
          <a:lstStyle>
            <a:lvl1pPr marL="0" indent="0">
              <a:lnSpc>
                <a:spcPct val="100000"/>
              </a:lnSpc>
              <a:buFont typeface="Arial" panose="020B0604020202020204" pitchFamily="34" charset="0"/>
              <a:buNone/>
              <a:defRPr lang="en-US" sz="2200" b="1" kern="1200" dirty="0">
                <a:solidFill>
                  <a:srgbClr val="4E5659"/>
                </a:solidFill>
                <a:latin typeface="+mj-lt"/>
                <a:ea typeface="+mj-ea"/>
                <a:cs typeface="+mj-cs"/>
              </a:defRPr>
            </a:lvl1pPr>
            <a:lvl2pPr marL="252000" indent="0">
              <a:lnSpc>
                <a:spcPct val="100000"/>
              </a:lnSpc>
              <a:buFont typeface="Arial" panose="020B0604020202020204" pitchFamily="34" charset="0"/>
              <a:buNone/>
              <a:defRPr lang="en-US" sz="2200" b="1" kern="1200" dirty="0">
                <a:solidFill>
                  <a:srgbClr val="4E5659"/>
                </a:solidFill>
                <a:latin typeface="+mj-lt"/>
                <a:ea typeface="+mj-ea"/>
                <a:cs typeface="+mj-cs"/>
              </a:defRPr>
            </a:lvl2pPr>
            <a:lvl3pPr marL="486000" indent="0">
              <a:lnSpc>
                <a:spcPct val="100000"/>
              </a:lnSpc>
              <a:buFont typeface="Arial" panose="020B0604020202020204" pitchFamily="34" charset="0"/>
              <a:buNone/>
              <a:defRPr lang="en-US" sz="2200" b="1" kern="1200" dirty="0">
                <a:solidFill>
                  <a:srgbClr val="4E5659"/>
                </a:solidFill>
                <a:latin typeface="+mj-lt"/>
                <a:ea typeface="+mj-ea"/>
                <a:cs typeface="+mj-cs"/>
              </a:defRPr>
            </a:lvl3pPr>
          </a:lstStyle>
          <a:p>
            <a:pPr lvl="0"/>
            <a:r>
              <a:rPr lang="en-US"/>
              <a:t>Click to edit Master text styles</a:t>
            </a:r>
          </a:p>
        </p:txBody>
      </p:sp>
      <p:sp>
        <p:nvSpPr>
          <p:cNvPr id="32" name="Picture Placeholder 31">
            <a:extLst>
              <a:ext uri="{FF2B5EF4-FFF2-40B4-BE49-F238E27FC236}">
                <a16:creationId xmlns:a16="http://schemas.microsoft.com/office/drawing/2014/main" id="{49ECCD11-0BC8-220A-BD42-326C6E63936D}"/>
              </a:ext>
            </a:extLst>
          </p:cNvPr>
          <p:cNvSpPr>
            <a:spLocks noGrp="1"/>
          </p:cNvSpPr>
          <p:nvPr>
            <p:ph type="pic" sz="quarter" idx="22"/>
          </p:nvPr>
        </p:nvSpPr>
        <p:spPr>
          <a:xfrm>
            <a:off x="827689" y="1856204"/>
            <a:ext cx="757238" cy="757237"/>
          </a:xfrm>
        </p:spPr>
        <p:txBody>
          <a:bodyPr anchor="ctr" anchorCtr="0"/>
          <a:lstStyle>
            <a:lvl1pPr marL="0" indent="0" algn="ctr">
              <a:buFont typeface="Arial" panose="020B0604020202020204" pitchFamily="34" charset="0"/>
              <a:buNone/>
              <a:defRPr sz="1200"/>
            </a:lvl1pPr>
          </a:lstStyle>
          <a:p>
            <a:endParaRPr lang="en-US"/>
          </a:p>
        </p:txBody>
      </p:sp>
      <p:sp>
        <p:nvSpPr>
          <p:cNvPr id="33" name="Picture Placeholder 31">
            <a:extLst>
              <a:ext uri="{FF2B5EF4-FFF2-40B4-BE49-F238E27FC236}">
                <a16:creationId xmlns:a16="http://schemas.microsoft.com/office/drawing/2014/main" id="{7CD41149-BB31-6981-43CD-1E594E8AAB0A}"/>
              </a:ext>
            </a:extLst>
          </p:cNvPr>
          <p:cNvSpPr>
            <a:spLocks noGrp="1"/>
          </p:cNvSpPr>
          <p:nvPr>
            <p:ph type="pic" sz="quarter" idx="23"/>
          </p:nvPr>
        </p:nvSpPr>
        <p:spPr>
          <a:xfrm>
            <a:off x="6367134" y="1851372"/>
            <a:ext cx="757238" cy="757237"/>
          </a:xfrm>
        </p:spPr>
        <p:txBody>
          <a:bodyPr anchor="ctr" anchorCtr="0"/>
          <a:lstStyle>
            <a:lvl1pPr marL="0" indent="0" algn="ctr">
              <a:buFont typeface="Arial" panose="020B0604020202020204" pitchFamily="34" charset="0"/>
              <a:buNone/>
              <a:defRPr sz="1200"/>
            </a:lvl1pPr>
          </a:lstStyle>
          <a:p>
            <a:endParaRPr lang="en-US"/>
          </a:p>
        </p:txBody>
      </p:sp>
    </p:spTree>
    <p:extLst>
      <p:ext uri="{BB962C8B-B14F-4D97-AF65-F5344CB8AC3E}">
        <p14:creationId xmlns:p14="http://schemas.microsoft.com/office/powerpoint/2010/main" val="1337384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 1-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2" name="Rectangle 1">
            <a:extLst>
              <a:ext uri="{FF2B5EF4-FFF2-40B4-BE49-F238E27FC236}">
                <a16:creationId xmlns:a16="http://schemas.microsoft.com/office/drawing/2014/main" id="{33A357C4-B122-2C75-14A1-365B66BE3C54}"/>
              </a:ext>
            </a:extLst>
          </p:cNvPr>
          <p:cNvSpPr/>
          <p:nvPr userDrawn="1"/>
        </p:nvSpPr>
        <p:spPr>
          <a:xfrm>
            <a:off x="2063577" y="1317778"/>
            <a:ext cx="9513070" cy="86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9D84E8-AC58-1868-849D-747AFD01395D}"/>
              </a:ext>
            </a:extLst>
          </p:cNvPr>
          <p:cNvSpPr/>
          <p:nvPr userDrawn="1"/>
        </p:nvSpPr>
        <p:spPr>
          <a:xfrm>
            <a:off x="2063577" y="2270156"/>
            <a:ext cx="9513069" cy="1430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B73174-0665-40A8-235B-ED53F5C98DBE}"/>
              </a:ext>
            </a:extLst>
          </p:cNvPr>
          <p:cNvSpPr/>
          <p:nvPr userDrawn="1"/>
        </p:nvSpPr>
        <p:spPr>
          <a:xfrm>
            <a:off x="2063577" y="3800334"/>
            <a:ext cx="9513070" cy="1430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53C960-EFCF-84BB-9830-09F34FDB060B}"/>
              </a:ext>
            </a:extLst>
          </p:cNvPr>
          <p:cNvSpPr/>
          <p:nvPr userDrawn="1"/>
        </p:nvSpPr>
        <p:spPr>
          <a:xfrm>
            <a:off x="2063577" y="5314579"/>
            <a:ext cx="9513069" cy="86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A39D67F7-2F88-9017-AE87-53F41842B0AF}"/>
              </a:ext>
            </a:extLst>
          </p:cNvPr>
          <p:cNvSpPr>
            <a:spLocks noGrp="1"/>
          </p:cNvSpPr>
          <p:nvPr>
            <p:ph sz="half" idx="1"/>
          </p:nvPr>
        </p:nvSpPr>
        <p:spPr>
          <a:xfrm>
            <a:off x="2386200" y="1367786"/>
            <a:ext cx="8967600" cy="765864"/>
          </a:xfrm>
        </p:spPr>
        <p:txBody>
          <a:bodyPr anchor="ctr" anchorCtr="0"/>
          <a:lstStyle>
            <a:lvl1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2pPr>
            <a:lvl3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3pPr>
          </a:lstStyle>
          <a:p>
            <a:pPr lvl="0"/>
            <a:r>
              <a:rPr lang="en-US"/>
              <a:t>Click to edit Master text styles</a:t>
            </a:r>
          </a:p>
        </p:txBody>
      </p:sp>
      <p:sp>
        <p:nvSpPr>
          <p:cNvPr id="27" name="Content Placeholder 2">
            <a:extLst>
              <a:ext uri="{FF2B5EF4-FFF2-40B4-BE49-F238E27FC236}">
                <a16:creationId xmlns:a16="http://schemas.microsoft.com/office/drawing/2014/main" id="{ED0FE36E-E003-1905-68B9-EB4E7CEF8BB9}"/>
              </a:ext>
            </a:extLst>
          </p:cNvPr>
          <p:cNvSpPr>
            <a:spLocks noGrp="1"/>
          </p:cNvSpPr>
          <p:nvPr>
            <p:ph sz="half" idx="15"/>
          </p:nvPr>
        </p:nvSpPr>
        <p:spPr>
          <a:xfrm>
            <a:off x="2386200" y="2333558"/>
            <a:ext cx="8967600" cy="1303639"/>
          </a:xfrm>
        </p:spPr>
        <p:txBody>
          <a:bodyPr anchor="ctr" anchorCtr="0"/>
          <a:lstStyle>
            <a:lvl1pPr marL="234000" indent="-234000" algn="l" defTabSz="914400" rtl="0" eaLnBrk="1" latinLnBrk="0" hangingPunct="1">
              <a:lnSpc>
                <a:spcPct val="110000"/>
              </a:lnSpc>
              <a:spcBef>
                <a:spcPts val="0"/>
              </a:spcBef>
              <a:spcAft>
                <a:spcPts val="1300"/>
              </a:spcAft>
              <a:buFontTx/>
              <a:buBlip>
                <a:blip r:embed="rId2"/>
              </a:buBlip>
              <a:defRPr lang="en-US" sz="1400" kern="120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2pPr>
            <a:lvl3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3pPr>
          </a:lstStyle>
          <a:p>
            <a:pPr lvl="0"/>
            <a:r>
              <a:rPr lang="en-US"/>
              <a:t>Click to edit Master text styles</a:t>
            </a:r>
          </a:p>
        </p:txBody>
      </p:sp>
      <p:sp>
        <p:nvSpPr>
          <p:cNvPr id="28" name="Content Placeholder 2">
            <a:extLst>
              <a:ext uri="{FF2B5EF4-FFF2-40B4-BE49-F238E27FC236}">
                <a16:creationId xmlns:a16="http://schemas.microsoft.com/office/drawing/2014/main" id="{1D66642B-7833-6560-C280-471FC50C9F86}"/>
              </a:ext>
            </a:extLst>
          </p:cNvPr>
          <p:cNvSpPr>
            <a:spLocks noGrp="1"/>
          </p:cNvSpPr>
          <p:nvPr>
            <p:ph sz="half" idx="16"/>
          </p:nvPr>
        </p:nvSpPr>
        <p:spPr>
          <a:xfrm>
            <a:off x="2386200" y="3863736"/>
            <a:ext cx="8967600" cy="1303639"/>
          </a:xfrm>
        </p:spPr>
        <p:txBody>
          <a:bodyPr anchor="ctr" anchorCtr="0"/>
          <a:lstStyle>
            <a:lvl1pPr marL="234000" indent="-234000" algn="l" defTabSz="914400" rtl="0" eaLnBrk="1" latinLnBrk="0" hangingPunct="1">
              <a:lnSpc>
                <a:spcPct val="110000"/>
              </a:lnSpc>
              <a:spcBef>
                <a:spcPts val="0"/>
              </a:spcBef>
              <a:spcAft>
                <a:spcPts val="1300"/>
              </a:spcAft>
              <a:buFontTx/>
              <a:buBlip>
                <a:blip r:embed="rId2"/>
              </a:buBlip>
              <a:defRPr lang="en-US" sz="1400" kern="120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2pPr>
            <a:lvl3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3pPr>
          </a:lstStyle>
          <a:p>
            <a:pPr lvl="0"/>
            <a:r>
              <a:rPr lang="en-US"/>
              <a:t>Click to edit Master text styles</a:t>
            </a:r>
          </a:p>
        </p:txBody>
      </p:sp>
      <p:sp>
        <p:nvSpPr>
          <p:cNvPr id="29" name="Content Placeholder 2">
            <a:extLst>
              <a:ext uri="{FF2B5EF4-FFF2-40B4-BE49-F238E27FC236}">
                <a16:creationId xmlns:a16="http://schemas.microsoft.com/office/drawing/2014/main" id="{B050FDFC-F09E-59CE-787F-55EF0F522DF5}"/>
              </a:ext>
            </a:extLst>
          </p:cNvPr>
          <p:cNvSpPr>
            <a:spLocks noGrp="1"/>
          </p:cNvSpPr>
          <p:nvPr>
            <p:ph sz="half" idx="17"/>
          </p:nvPr>
        </p:nvSpPr>
        <p:spPr>
          <a:xfrm>
            <a:off x="2386200" y="5365987"/>
            <a:ext cx="8967600" cy="765864"/>
          </a:xfrm>
        </p:spPr>
        <p:txBody>
          <a:bodyPr anchor="ctr" anchorCtr="0"/>
          <a:lstStyle>
            <a:lvl1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1pPr>
            <a:lvl2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2pPr>
            <a:lvl3pPr marL="0" indent="0" algn="l" defTabSz="914400" rtl="0" eaLnBrk="1" latinLnBrk="0" hangingPunct="1">
              <a:lnSpc>
                <a:spcPct val="110000"/>
              </a:lnSpc>
              <a:spcBef>
                <a:spcPts val="0"/>
              </a:spcBef>
              <a:spcAft>
                <a:spcPts val="1300"/>
              </a:spcAft>
              <a:buFontTx/>
              <a:buNone/>
              <a:defRPr lang="en-US" sz="1400" kern="1200" dirty="0">
                <a:solidFill>
                  <a:schemeClr val="tx1"/>
                </a:solidFill>
                <a:latin typeface="+mn-lt"/>
                <a:ea typeface="+mn-ea"/>
                <a:cs typeface="+mn-cs"/>
              </a:defRPr>
            </a:lvl3pPr>
          </a:lstStyle>
          <a:p>
            <a:pPr lvl="0"/>
            <a:r>
              <a:rPr lang="en-US"/>
              <a:t>Click to edit Master text styles</a:t>
            </a:r>
          </a:p>
        </p:txBody>
      </p:sp>
      <p:sp>
        <p:nvSpPr>
          <p:cNvPr id="31" name="Text Placeholder 6">
            <a:extLst>
              <a:ext uri="{FF2B5EF4-FFF2-40B4-BE49-F238E27FC236}">
                <a16:creationId xmlns:a16="http://schemas.microsoft.com/office/drawing/2014/main" id="{ECD02501-8C5A-E715-3833-CFEB74A0CDEC}"/>
              </a:ext>
            </a:extLst>
          </p:cNvPr>
          <p:cNvSpPr>
            <a:spLocks noGrp="1"/>
          </p:cNvSpPr>
          <p:nvPr>
            <p:ph type="body" sz="quarter" idx="13" hasCustomPrompt="1"/>
          </p:nvPr>
        </p:nvSpPr>
        <p:spPr>
          <a:xfrm>
            <a:off x="838200" y="802669"/>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32" name="Title 1">
            <a:extLst>
              <a:ext uri="{FF2B5EF4-FFF2-40B4-BE49-F238E27FC236}">
                <a16:creationId xmlns:a16="http://schemas.microsoft.com/office/drawing/2014/main" id="{E9F3D67C-0F0A-53D7-CDB0-66A109BC17BA}"/>
              </a:ext>
            </a:extLst>
          </p:cNvPr>
          <p:cNvSpPr>
            <a:spLocks noGrp="1"/>
          </p:cNvSpPr>
          <p:nvPr>
            <p:ph type="title"/>
          </p:nvPr>
        </p:nvSpPr>
        <p:spPr>
          <a:xfrm>
            <a:off x="838200" y="0"/>
            <a:ext cx="10515600" cy="633404"/>
          </a:xfrm>
        </p:spPr>
        <p:txBody>
          <a:bodyPr anchor="b"/>
          <a:lstStyle>
            <a:lvl1pPr>
              <a:defRPr sz="3000">
                <a:solidFill>
                  <a:schemeClr val="tx1"/>
                </a:solidFill>
              </a:defRPr>
            </a:lvl1pPr>
          </a:lstStyle>
          <a:p>
            <a:endParaRPr lang="en-US"/>
          </a:p>
        </p:txBody>
      </p:sp>
      <p:sp>
        <p:nvSpPr>
          <p:cNvPr id="37" name="Text Placeholder 35">
            <a:extLst>
              <a:ext uri="{FF2B5EF4-FFF2-40B4-BE49-F238E27FC236}">
                <a16:creationId xmlns:a16="http://schemas.microsoft.com/office/drawing/2014/main" id="{5CFA7A0E-A70A-6E45-BA01-D9883CB12E0C}"/>
              </a:ext>
            </a:extLst>
          </p:cNvPr>
          <p:cNvSpPr>
            <a:spLocks noGrp="1"/>
          </p:cNvSpPr>
          <p:nvPr>
            <p:ph type="body" sz="quarter" idx="20"/>
          </p:nvPr>
        </p:nvSpPr>
        <p:spPr>
          <a:xfrm>
            <a:off x="-2" y="2284820"/>
            <a:ext cx="2063571" cy="1401115"/>
          </a:xfrm>
          <a:solidFill>
            <a:schemeClr val="accent1"/>
          </a:solidFill>
        </p:spPr>
        <p:txBody>
          <a:bodyPr rIns="274320" anchor="ctr" anchorCtr="0"/>
          <a:lstStyle>
            <a:lvl1pPr marL="0" indent="0" algn="r">
              <a:buFont typeface="Arial" panose="020B0604020202020204" pitchFamily="34" charset="0"/>
              <a:buNone/>
              <a:defRPr sz="1800" b="1"/>
            </a:lvl1pPr>
            <a:lvl2pPr algn="r">
              <a:defRPr sz="1800"/>
            </a:lvl2pPr>
            <a:lvl3pPr algn="r">
              <a:defRPr sz="1800"/>
            </a:lvl3pPr>
            <a:lvl4pPr algn="r">
              <a:defRPr sz="1800"/>
            </a:lvl4pPr>
            <a:lvl5pPr algn="r">
              <a:defRPr sz="1800"/>
            </a:lvl5pPr>
          </a:lstStyle>
          <a:p>
            <a:pPr lvl="0"/>
            <a:r>
              <a:rPr lang="en-US"/>
              <a:t>Click to edit</a:t>
            </a:r>
          </a:p>
        </p:txBody>
      </p:sp>
      <p:sp>
        <p:nvSpPr>
          <p:cNvPr id="38" name="Text Placeholder 35">
            <a:extLst>
              <a:ext uri="{FF2B5EF4-FFF2-40B4-BE49-F238E27FC236}">
                <a16:creationId xmlns:a16="http://schemas.microsoft.com/office/drawing/2014/main" id="{9FB0514D-7B0B-7BA7-4495-E4266323E999}"/>
              </a:ext>
            </a:extLst>
          </p:cNvPr>
          <p:cNvSpPr>
            <a:spLocks noGrp="1"/>
          </p:cNvSpPr>
          <p:nvPr>
            <p:ph type="body" sz="quarter" idx="19"/>
          </p:nvPr>
        </p:nvSpPr>
        <p:spPr>
          <a:xfrm>
            <a:off x="-2" y="1316378"/>
            <a:ext cx="2063571" cy="868680"/>
          </a:xfrm>
          <a:solidFill>
            <a:schemeClr val="accent1"/>
          </a:solidFill>
        </p:spPr>
        <p:txBody>
          <a:bodyPr rIns="274320" anchor="ctr" anchorCtr="0"/>
          <a:lstStyle>
            <a:lvl1pPr marL="0" indent="0" algn="r">
              <a:buFont typeface="Arial" panose="020B0604020202020204" pitchFamily="34" charset="0"/>
              <a:buNone/>
              <a:defRPr sz="1800" b="1"/>
            </a:lvl1pPr>
            <a:lvl2pPr algn="r">
              <a:defRPr sz="1800"/>
            </a:lvl2pPr>
            <a:lvl3pPr algn="r">
              <a:defRPr sz="1800"/>
            </a:lvl3pPr>
            <a:lvl4pPr algn="r">
              <a:defRPr sz="1800"/>
            </a:lvl4pPr>
            <a:lvl5pPr algn="r">
              <a:defRPr sz="1800"/>
            </a:lvl5pPr>
          </a:lstStyle>
          <a:p>
            <a:pPr lvl="0"/>
            <a:r>
              <a:rPr lang="en-US"/>
              <a:t>Click to edit</a:t>
            </a:r>
          </a:p>
        </p:txBody>
      </p:sp>
      <p:sp>
        <p:nvSpPr>
          <p:cNvPr id="39" name="Text Placeholder 35">
            <a:extLst>
              <a:ext uri="{FF2B5EF4-FFF2-40B4-BE49-F238E27FC236}">
                <a16:creationId xmlns:a16="http://schemas.microsoft.com/office/drawing/2014/main" id="{52C0A5F0-E8C8-5C1F-B570-1FD2A381CC79}"/>
              </a:ext>
            </a:extLst>
          </p:cNvPr>
          <p:cNvSpPr>
            <a:spLocks noGrp="1"/>
          </p:cNvSpPr>
          <p:nvPr>
            <p:ph type="body" sz="quarter" idx="21"/>
          </p:nvPr>
        </p:nvSpPr>
        <p:spPr>
          <a:xfrm>
            <a:off x="-2" y="3814998"/>
            <a:ext cx="2063571" cy="1401115"/>
          </a:xfrm>
          <a:solidFill>
            <a:schemeClr val="accent1"/>
          </a:solidFill>
        </p:spPr>
        <p:txBody>
          <a:bodyPr rIns="274320" anchor="ctr" anchorCtr="0"/>
          <a:lstStyle>
            <a:lvl1pPr marL="0" indent="0" algn="r">
              <a:buFont typeface="Arial" panose="020B0604020202020204" pitchFamily="34" charset="0"/>
              <a:buNone/>
              <a:defRPr sz="1800" b="1"/>
            </a:lvl1pPr>
            <a:lvl2pPr algn="r">
              <a:defRPr sz="1800"/>
            </a:lvl2pPr>
            <a:lvl3pPr algn="r">
              <a:defRPr sz="1800"/>
            </a:lvl3pPr>
            <a:lvl4pPr algn="r">
              <a:defRPr sz="1800"/>
            </a:lvl4pPr>
            <a:lvl5pPr algn="r">
              <a:defRPr sz="1800"/>
            </a:lvl5pPr>
          </a:lstStyle>
          <a:p>
            <a:pPr lvl="0"/>
            <a:r>
              <a:rPr lang="en-US"/>
              <a:t>Click to edit</a:t>
            </a:r>
          </a:p>
        </p:txBody>
      </p:sp>
      <p:sp>
        <p:nvSpPr>
          <p:cNvPr id="41" name="Text Placeholder 35">
            <a:extLst>
              <a:ext uri="{FF2B5EF4-FFF2-40B4-BE49-F238E27FC236}">
                <a16:creationId xmlns:a16="http://schemas.microsoft.com/office/drawing/2014/main" id="{156EA12F-A9F0-CC35-398D-B62A147050DB}"/>
              </a:ext>
            </a:extLst>
          </p:cNvPr>
          <p:cNvSpPr>
            <a:spLocks noGrp="1"/>
          </p:cNvSpPr>
          <p:nvPr>
            <p:ph type="body" sz="quarter" idx="22"/>
          </p:nvPr>
        </p:nvSpPr>
        <p:spPr>
          <a:xfrm>
            <a:off x="-2" y="5314579"/>
            <a:ext cx="2063571" cy="868680"/>
          </a:xfrm>
          <a:solidFill>
            <a:schemeClr val="tx2"/>
          </a:solidFill>
        </p:spPr>
        <p:txBody>
          <a:bodyPr rIns="274320" anchor="ctr" anchorCtr="0"/>
          <a:lstStyle>
            <a:lvl1pPr marL="0" indent="0" algn="r">
              <a:buFont typeface="Arial" panose="020B0604020202020204" pitchFamily="34" charset="0"/>
              <a:buNone/>
              <a:defRPr sz="1800" b="1">
                <a:solidFill>
                  <a:schemeClr val="bg1"/>
                </a:solidFill>
              </a:defRPr>
            </a:lvl1pPr>
            <a:lvl2pPr algn="r">
              <a:defRPr sz="1800"/>
            </a:lvl2pPr>
            <a:lvl3pPr algn="r">
              <a:defRPr sz="1800"/>
            </a:lvl3pPr>
            <a:lvl4pPr algn="r">
              <a:defRPr sz="1800"/>
            </a:lvl4pPr>
            <a:lvl5pPr algn="r">
              <a:defRPr sz="1800"/>
            </a:lvl5pPr>
          </a:lstStyle>
          <a:p>
            <a:pPr lvl="0"/>
            <a:r>
              <a:rPr lang="en-US"/>
              <a:t>Click to edit</a:t>
            </a:r>
          </a:p>
        </p:txBody>
      </p:sp>
    </p:spTree>
    <p:extLst>
      <p:ext uri="{BB962C8B-B14F-4D97-AF65-F5344CB8AC3E}">
        <p14:creationId xmlns:p14="http://schemas.microsoft.com/office/powerpoint/2010/main" val="190912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 Vertical">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31" name="Text Placeholder 6">
            <a:extLst>
              <a:ext uri="{FF2B5EF4-FFF2-40B4-BE49-F238E27FC236}">
                <a16:creationId xmlns:a16="http://schemas.microsoft.com/office/drawing/2014/main" id="{ECD02501-8C5A-E715-3833-CFEB74A0CDEC}"/>
              </a:ext>
            </a:extLst>
          </p:cNvPr>
          <p:cNvSpPr>
            <a:spLocks noGrp="1"/>
          </p:cNvSpPr>
          <p:nvPr>
            <p:ph type="body" sz="quarter" idx="13" hasCustomPrompt="1"/>
          </p:nvPr>
        </p:nvSpPr>
        <p:spPr>
          <a:xfrm>
            <a:off x="838200" y="802669"/>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32" name="Title 1">
            <a:extLst>
              <a:ext uri="{FF2B5EF4-FFF2-40B4-BE49-F238E27FC236}">
                <a16:creationId xmlns:a16="http://schemas.microsoft.com/office/drawing/2014/main" id="{E9F3D67C-0F0A-53D7-CDB0-66A109BC17BA}"/>
              </a:ext>
            </a:extLst>
          </p:cNvPr>
          <p:cNvSpPr>
            <a:spLocks noGrp="1"/>
          </p:cNvSpPr>
          <p:nvPr>
            <p:ph type="title"/>
          </p:nvPr>
        </p:nvSpPr>
        <p:spPr>
          <a:xfrm>
            <a:off x="838200" y="0"/>
            <a:ext cx="10515600" cy="633404"/>
          </a:xfrm>
        </p:spPr>
        <p:txBody>
          <a:bodyPr anchor="b"/>
          <a:lstStyle>
            <a:lvl1pPr>
              <a:defRPr sz="3000">
                <a:solidFill>
                  <a:schemeClr val="tx1"/>
                </a:solidFill>
              </a:defRPr>
            </a:lvl1pPr>
          </a:lstStyle>
          <a:p>
            <a:endParaRPr lang="en-US"/>
          </a:p>
        </p:txBody>
      </p:sp>
      <p:sp>
        <p:nvSpPr>
          <p:cNvPr id="3" name="Freeform: Shape 10">
            <a:extLst>
              <a:ext uri="{FF2B5EF4-FFF2-40B4-BE49-F238E27FC236}">
                <a16:creationId xmlns:a16="http://schemas.microsoft.com/office/drawing/2014/main" id="{708159BB-A3C4-10FF-4589-1B6190B21262}"/>
              </a:ext>
            </a:extLst>
          </p:cNvPr>
          <p:cNvSpPr/>
          <p:nvPr userDrawn="1"/>
        </p:nvSpPr>
        <p:spPr>
          <a:xfrm rot="16200000">
            <a:off x="-110478" y="2425851"/>
            <a:ext cx="4665158" cy="2844006"/>
          </a:xfrm>
          <a:prstGeom prst="rect">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748" tIns="102872" rIns="133351" bIns="2739806" numCol="1" spcCol="1270" anchor="t" anchorCtr="0">
            <a:noAutofit/>
          </a:bodyPr>
          <a:lstStyle/>
          <a:p>
            <a:pPr marL="0" lvl="0" indent="0" algn="r" defTabSz="1333500">
              <a:lnSpc>
                <a:spcPct val="90000"/>
              </a:lnSpc>
              <a:spcBef>
                <a:spcPct val="0"/>
              </a:spcBef>
              <a:spcAft>
                <a:spcPct val="35000"/>
              </a:spcAft>
              <a:buNone/>
            </a:pPr>
            <a:endParaRPr lang="en-US" sz="2200" kern="1200">
              <a:solidFill>
                <a:schemeClr val="tx1"/>
              </a:solidFill>
            </a:endParaRPr>
          </a:p>
        </p:txBody>
      </p:sp>
      <p:sp>
        <p:nvSpPr>
          <p:cNvPr id="12" name="Freeform: Shape 12">
            <a:extLst>
              <a:ext uri="{FF2B5EF4-FFF2-40B4-BE49-F238E27FC236}">
                <a16:creationId xmlns:a16="http://schemas.microsoft.com/office/drawing/2014/main" id="{6AB7C6B9-D12A-9997-3122-BF932B6291DE}"/>
              </a:ext>
            </a:extLst>
          </p:cNvPr>
          <p:cNvSpPr/>
          <p:nvPr userDrawn="1"/>
        </p:nvSpPr>
        <p:spPr>
          <a:xfrm rot="16200000">
            <a:off x="3687861" y="1690199"/>
            <a:ext cx="4678431" cy="4328582"/>
          </a:xfrm>
          <a:prstGeom prst="rect">
            <a:avLst/>
          </a:pr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9746" tIns="102870" rIns="133351" bIns="2739807" numCol="1" spcCol="1270" anchor="t" anchorCtr="0">
            <a:noAutofit/>
          </a:bodyPr>
          <a:lstStyle/>
          <a:p>
            <a:pPr marL="0" lvl="0" indent="0" algn="r" defTabSz="1333500">
              <a:lnSpc>
                <a:spcPct val="90000"/>
              </a:lnSpc>
              <a:spcBef>
                <a:spcPct val="0"/>
              </a:spcBef>
              <a:spcAft>
                <a:spcPct val="35000"/>
              </a:spcAft>
              <a:buNone/>
            </a:pPr>
            <a:endParaRPr lang="en-US" sz="2200" kern="1200">
              <a:solidFill>
                <a:schemeClr val="dk1"/>
              </a:solidFill>
            </a:endParaRPr>
          </a:p>
        </p:txBody>
      </p:sp>
      <p:sp>
        <p:nvSpPr>
          <p:cNvPr id="21" name="Freeform: Shape 15">
            <a:extLst>
              <a:ext uri="{FF2B5EF4-FFF2-40B4-BE49-F238E27FC236}">
                <a16:creationId xmlns:a16="http://schemas.microsoft.com/office/drawing/2014/main" id="{BCF570F8-4C7B-C8F1-A92A-986312C9E848}"/>
              </a:ext>
            </a:extLst>
          </p:cNvPr>
          <p:cNvSpPr/>
          <p:nvPr userDrawn="1"/>
        </p:nvSpPr>
        <p:spPr>
          <a:xfrm rot="16200000">
            <a:off x="7617499" y="2299889"/>
            <a:ext cx="4651886" cy="3082657"/>
          </a:xfrm>
          <a:prstGeom prst="rect">
            <a:avLst/>
          </a:prstGeom>
          <a:solidFill>
            <a:schemeClr val="dk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39746" tIns="102870" rIns="133351" bIns="2739807" numCol="1" spcCol="1270" anchor="t" anchorCtr="0">
            <a:noAutofit/>
          </a:bodyPr>
          <a:lstStyle/>
          <a:p>
            <a:pPr marL="0" lvl="0" indent="0" algn="r" defTabSz="1333500">
              <a:lnSpc>
                <a:spcPct val="90000"/>
              </a:lnSpc>
              <a:spcBef>
                <a:spcPct val="0"/>
              </a:spcBef>
              <a:spcAft>
                <a:spcPct val="35000"/>
              </a:spcAft>
              <a:buNone/>
            </a:pPr>
            <a:endParaRPr lang="en-US" sz="2200" kern="1200"/>
          </a:p>
        </p:txBody>
      </p:sp>
      <p:pic>
        <p:nvPicPr>
          <p:cNvPr id="23" name="Picture 22">
            <a:extLst>
              <a:ext uri="{FF2B5EF4-FFF2-40B4-BE49-F238E27FC236}">
                <a16:creationId xmlns:a16="http://schemas.microsoft.com/office/drawing/2014/main" id="{F4208A06-1A2B-AE90-003A-0DB9B5B41EFC}"/>
              </a:ext>
            </a:extLst>
          </p:cNvPr>
          <p:cNvPicPr>
            <a:picLocks noChangeAspect="1"/>
          </p:cNvPicPr>
          <p:nvPr userDrawn="1"/>
        </p:nvPicPr>
        <p:blipFill>
          <a:blip r:embed="rId2"/>
          <a:stretch>
            <a:fillRect/>
          </a:stretch>
        </p:blipFill>
        <p:spPr>
          <a:xfrm>
            <a:off x="8037225" y="5195848"/>
            <a:ext cx="583159" cy="992946"/>
          </a:xfrm>
          <a:prstGeom prst="rect">
            <a:avLst/>
          </a:prstGeom>
        </p:spPr>
      </p:pic>
      <p:pic>
        <p:nvPicPr>
          <p:cNvPr id="24" name="Picture 23">
            <a:extLst>
              <a:ext uri="{FF2B5EF4-FFF2-40B4-BE49-F238E27FC236}">
                <a16:creationId xmlns:a16="http://schemas.microsoft.com/office/drawing/2014/main" id="{9BC29FAF-75A0-BFFD-EFCA-3F34AC588A1B}"/>
              </a:ext>
            </a:extLst>
          </p:cNvPr>
          <p:cNvPicPr>
            <a:picLocks noChangeAspect="1"/>
          </p:cNvPicPr>
          <p:nvPr userDrawn="1"/>
        </p:nvPicPr>
        <p:blipFill>
          <a:blip r:embed="rId2"/>
          <a:stretch>
            <a:fillRect/>
          </a:stretch>
        </p:blipFill>
        <p:spPr>
          <a:xfrm>
            <a:off x="3495381" y="5195848"/>
            <a:ext cx="583159" cy="992946"/>
          </a:xfrm>
          <a:prstGeom prst="rect">
            <a:avLst/>
          </a:prstGeom>
        </p:spPr>
      </p:pic>
      <p:sp>
        <p:nvSpPr>
          <p:cNvPr id="44" name="Text Placeholder 43">
            <a:extLst>
              <a:ext uri="{FF2B5EF4-FFF2-40B4-BE49-F238E27FC236}">
                <a16:creationId xmlns:a16="http://schemas.microsoft.com/office/drawing/2014/main" id="{0AF66EBE-4BB0-DDE3-29E2-22211C8F9B24}"/>
              </a:ext>
            </a:extLst>
          </p:cNvPr>
          <p:cNvSpPr>
            <a:spLocks noGrp="1"/>
          </p:cNvSpPr>
          <p:nvPr>
            <p:ph type="body" sz="quarter" idx="15"/>
          </p:nvPr>
        </p:nvSpPr>
        <p:spPr>
          <a:xfrm>
            <a:off x="1022656" y="1988413"/>
            <a:ext cx="2413000" cy="4073525"/>
          </a:xfrm>
        </p:spPr>
        <p:txBody>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45" name="Text Placeholder 43">
            <a:extLst>
              <a:ext uri="{FF2B5EF4-FFF2-40B4-BE49-F238E27FC236}">
                <a16:creationId xmlns:a16="http://schemas.microsoft.com/office/drawing/2014/main" id="{47F9543E-DCC6-1524-FB8C-DB67C60E84B1}"/>
              </a:ext>
            </a:extLst>
          </p:cNvPr>
          <p:cNvSpPr>
            <a:spLocks noGrp="1"/>
          </p:cNvSpPr>
          <p:nvPr>
            <p:ph type="body" sz="quarter" idx="16"/>
          </p:nvPr>
        </p:nvSpPr>
        <p:spPr>
          <a:xfrm>
            <a:off x="4091239" y="1988413"/>
            <a:ext cx="3862785" cy="4073525"/>
          </a:xfrm>
        </p:spPr>
        <p:txBody>
          <a:bodyPr/>
          <a:lstStyle>
            <a:lvl1pPr>
              <a:defRPr sz="1400"/>
            </a:lvl1pPr>
            <a:lvl2pPr>
              <a:defRPr sz="1200"/>
            </a:lvl2pPr>
            <a:lvl3pPr>
              <a:defRPr sz="1200"/>
            </a:lvl3pPr>
          </a:lstStyle>
          <a:p>
            <a:pPr lvl="0"/>
            <a:r>
              <a:rPr lang="en-US"/>
              <a:t>Click to edit Master text styles</a:t>
            </a:r>
          </a:p>
          <a:p>
            <a:pPr lvl="1"/>
            <a:r>
              <a:rPr lang="en-US"/>
              <a:t>Second level</a:t>
            </a:r>
          </a:p>
          <a:p>
            <a:pPr lvl="2"/>
            <a:r>
              <a:rPr lang="en-US"/>
              <a:t>Third level</a:t>
            </a:r>
          </a:p>
        </p:txBody>
      </p:sp>
      <p:sp>
        <p:nvSpPr>
          <p:cNvPr id="46" name="Text Placeholder 43">
            <a:extLst>
              <a:ext uri="{FF2B5EF4-FFF2-40B4-BE49-F238E27FC236}">
                <a16:creationId xmlns:a16="http://schemas.microsoft.com/office/drawing/2014/main" id="{6E55DB44-46D7-7814-45FB-ACA24FDC58C6}"/>
              </a:ext>
            </a:extLst>
          </p:cNvPr>
          <p:cNvSpPr>
            <a:spLocks noGrp="1"/>
          </p:cNvSpPr>
          <p:nvPr>
            <p:ph type="body" sz="quarter" idx="17"/>
          </p:nvPr>
        </p:nvSpPr>
        <p:spPr>
          <a:xfrm>
            <a:off x="8665218" y="1988413"/>
            <a:ext cx="2688580" cy="4073525"/>
          </a:xfrm>
        </p:spPr>
        <p:txBody>
          <a:bodyPr/>
          <a:lstStyle>
            <a:lvl1pPr marL="234000" indent="-234000" algn="l" defTabSz="533400" rtl="0" eaLnBrk="1" latinLnBrk="0" hangingPunct="1">
              <a:lnSpc>
                <a:spcPct val="110000"/>
              </a:lnSpc>
              <a:spcBef>
                <a:spcPct val="0"/>
              </a:spcBef>
              <a:spcAft>
                <a:spcPts val="1300"/>
              </a:spcAft>
              <a:buBlip>
                <a:blip r:embed="rId3"/>
              </a:buBlip>
              <a:defRPr lang="en-US" sz="1400" kern="1200" dirty="0" smtClean="0">
                <a:solidFill>
                  <a:schemeClr val="lt1"/>
                </a:solidFill>
                <a:latin typeface="+mn-lt"/>
                <a:ea typeface="+mn-ea"/>
                <a:cs typeface="+mn-cs"/>
              </a:defRPr>
            </a:lvl1pPr>
            <a:lvl2pPr marL="468000" indent="-216000" algn="l" defTabSz="533400" rtl="0" eaLnBrk="1" latinLnBrk="0" hangingPunct="1">
              <a:lnSpc>
                <a:spcPct val="110000"/>
              </a:lnSpc>
              <a:spcBef>
                <a:spcPct val="0"/>
              </a:spcBef>
              <a:spcAft>
                <a:spcPts val="1300"/>
              </a:spcAft>
              <a:buBlip>
                <a:blip r:embed="rId3"/>
              </a:buBlip>
              <a:defRPr lang="en-US" sz="1400" kern="1200" dirty="0" smtClean="0">
                <a:solidFill>
                  <a:schemeClr val="lt1"/>
                </a:solidFill>
                <a:latin typeface="+mn-lt"/>
                <a:ea typeface="+mn-ea"/>
                <a:cs typeface="+mn-cs"/>
              </a:defRPr>
            </a:lvl2pPr>
            <a:lvl3pPr marL="684000" indent="-198000" algn="l" defTabSz="533400" rtl="0" eaLnBrk="1" latinLnBrk="0" hangingPunct="1">
              <a:lnSpc>
                <a:spcPct val="110000"/>
              </a:lnSpc>
              <a:spcBef>
                <a:spcPct val="0"/>
              </a:spcBef>
              <a:spcAft>
                <a:spcPts val="1300"/>
              </a:spcAft>
              <a:buBlip>
                <a:blip r:embed="rId3"/>
              </a:buBlip>
              <a:defRPr lang="en-US" sz="1400" kern="1200" dirty="0" smtClean="0">
                <a:solidFill>
                  <a:schemeClr val="lt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47" name="Text Placeholder 43">
            <a:extLst>
              <a:ext uri="{FF2B5EF4-FFF2-40B4-BE49-F238E27FC236}">
                <a16:creationId xmlns:a16="http://schemas.microsoft.com/office/drawing/2014/main" id="{6A30794F-5879-0082-B7BC-B7CB772E57C8}"/>
              </a:ext>
            </a:extLst>
          </p:cNvPr>
          <p:cNvSpPr>
            <a:spLocks noGrp="1"/>
          </p:cNvSpPr>
          <p:nvPr>
            <p:ph type="body" sz="quarter" idx="18"/>
          </p:nvPr>
        </p:nvSpPr>
        <p:spPr>
          <a:xfrm>
            <a:off x="800097" y="1352596"/>
            <a:ext cx="2843784" cy="530352"/>
          </a:xfrm>
          <a:solidFill>
            <a:schemeClr val="tx1"/>
          </a:solidFill>
        </p:spPr>
        <p:txBody>
          <a:bodyPr wrap="square" lIns="292608" tIns="0" rIns="0" bIns="0" rtlCol="0" anchor="ctr" anchorCtr="0">
            <a:noAutofit/>
          </a:bodyPr>
          <a:lstStyle>
            <a:lvl1pPr marL="0" indent="0">
              <a:buFont typeface="Arial" panose="020B0604020202020204" pitchFamily="34" charset="0"/>
              <a:buNone/>
              <a:defRPr lang="en-US" sz="1800" dirty="0" smtClean="0">
                <a:solidFill>
                  <a:schemeClr val="bg1"/>
                </a:solidFill>
              </a:defRPr>
            </a:lvl1pPr>
            <a:lvl2pPr>
              <a:defRPr lang="en-US" sz="1800" dirty="0" smtClean="0"/>
            </a:lvl2pPr>
            <a:lvl3pPr>
              <a:defRPr lang="en-US" dirty="0" smtClean="0"/>
            </a:lvl3pPr>
          </a:lstStyle>
          <a:p>
            <a:pPr marL="0" lvl="0"/>
            <a:r>
              <a:rPr lang="en-US"/>
              <a:t>Click to edit Master</a:t>
            </a:r>
          </a:p>
        </p:txBody>
      </p:sp>
      <p:sp>
        <p:nvSpPr>
          <p:cNvPr id="48" name="Text Placeholder 43">
            <a:extLst>
              <a:ext uri="{FF2B5EF4-FFF2-40B4-BE49-F238E27FC236}">
                <a16:creationId xmlns:a16="http://schemas.microsoft.com/office/drawing/2014/main" id="{AEF2171C-E702-9D99-5522-72A8E590A007}"/>
              </a:ext>
            </a:extLst>
          </p:cNvPr>
          <p:cNvSpPr>
            <a:spLocks noGrp="1"/>
          </p:cNvSpPr>
          <p:nvPr>
            <p:ph type="body" sz="quarter" idx="19"/>
          </p:nvPr>
        </p:nvSpPr>
        <p:spPr>
          <a:xfrm>
            <a:off x="3862785" y="1352596"/>
            <a:ext cx="4321641" cy="530352"/>
          </a:xfrm>
          <a:solidFill>
            <a:schemeClr val="tx1"/>
          </a:solidFill>
        </p:spPr>
        <p:txBody>
          <a:bodyPr wrap="square" lIns="292608" tIns="0" rIns="0" bIns="0" rtlCol="0" anchor="ctr" anchorCtr="0">
            <a:noAutofit/>
          </a:bodyPr>
          <a:lstStyle>
            <a:lvl1pPr marL="0" indent="0">
              <a:buFont typeface="Arial" panose="020B0604020202020204" pitchFamily="34" charset="0"/>
              <a:buNone/>
              <a:defRPr lang="en-US" sz="1800" dirty="0" smtClean="0">
                <a:solidFill>
                  <a:schemeClr val="bg1"/>
                </a:solidFill>
              </a:defRPr>
            </a:lvl1pPr>
            <a:lvl2pPr>
              <a:defRPr lang="en-US" sz="1800" dirty="0" smtClean="0"/>
            </a:lvl2pPr>
            <a:lvl3pPr>
              <a:defRPr lang="en-US" dirty="0" smtClean="0"/>
            </a:lvl3pPr>
          </a:lstStyle>
          <a:p>
            <a:pPr marL="0" lvl="0"/>
            <a:r>
              <a:rPr lang="en-US"/>
              <a:t>Click to edit Master</a:t>
            </a:r>
          </a:p>
        </p:txBody>
      </p:sp>
      <p:sp>
        <p:nvSpPr>
          <p:cNvPr id="49" name="Text Placeholder 43">
            <a:extLst>
              <a:ext uri="{FF2B5EF4-FFF2-40B4-BE49-F238E27FC236}">
                <a16:creationId xmlns:a16="http://schemas.microsoft.com/office/drawing/2014/main" id="{261C800A-611C-EA08-37D4-BDD62E7C209D}"/>
              </a:ext>
            </a:extLst>
          </p:cNvPr>
          <p:cNvSpPr>
            <a:spLocks noGrp="1"/>
          </p:cNvSpPr>
          <p:nvPr>
            <p:ph type="body" sz="quarter" idx="20"/>
          </p:nvPr>
        </p:nvSpPr>
        <p:spPr>
          <a:xfrm>
            <a:off x="8402113" y="1352596"/>
            <a:ext cx="3082657" cy="530352"/>
          </a:xfrm>
          <a:solidFill>
            <a:schemeClr val="accent1"/>
          </a:solidFill>
        </p:spPr>
        <p:txBody>
          <a:bodyPr wrap="square" lIns="292608" tIns="0" rIns="0" bIns="0" rtlCol="0" anchor="ctr" anchorCtr="0">
            <a:noAutofit/>
          </a:bodyPr>
          <a:lstStyle>
            <a:lvl1pPr marL="0" indent="0">
              <a:buFont typeface="Arial" panose="020B0604020202020204" pitchFamily="34" charset="0"/>
              <a:buNone/>
              <a:defRPr lang="en-US" sz="1800" dirty="0" smtClean="0">
                <a:solidFill>
                  <a:schemeClr val="tx1"/>
                </a:solidFill>
              </a:defRPr>
            </a:lvl1pPr>
            <a:lvl2pPr>
              <a:defRPr lang="en-US" sz="1800" dirty="0" smtClean="0"/>
            </a:lvl2pPr>
            <a:lvl3pPr>
              <a:defRPr lang="en-US" dirty="0" smtClean="0"/>
            </a:lvl3pPr>
          </a:lstStyle>
          <a:p>
            <a:pPr marL="0" lvl="0"/>
            <a:r>
              <a:rPr lang="en-US"/>
              <a:t>Click to edit Master</a:t>
            </a:r>
          </a:p>
        </p:txBody>
      </p:sp>
    </p:spTree>
    <p:extLst>
      <p:ext uri="{BB962C8B-B14F-4D97-AF65-F5344CB8AC3E}">
        <p14:creationId xmlns:p14="http://schemas.microsoft.com/office/powerpoint/2010/main" val="3088757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 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4">
            <a:extLst>
              <a:ext uri="{FF2B5EF4-FFF2-40B4-BE49-F238E27FC236}">
                <a16:creationId xmlns:a16="http://schemas.microsoft.com/office/drawing/2014/main" id="{2C1296B2-61D9-DB4E-B6A9-D4AB862994F5}"/>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3" name="Title 1">
            <a:extLst>
              <a:ext uri="{FF2B5EF4-FFF2-40B4-BE49-F238E27FC236}">
                <a16:creationId xmlns:a16="http://schemas.microsoft.com/office/drawing/2014/main" id="{4015455B-7087-9484-4651-90AA3C986394}"/>
              </a:ext>
            </a:extLst>
          </p:cNvPr>
          <p:cNvSpPr>
            <a:spLocks noGrp="1"/>
          </p:cNvSpPr>
          <p:nvPr>
            <p:ph type="title"/>
          </p:nvPr>
        </p:nvSpPr>
        <p:spPr>
          <a:xfrm>
            <a:off x="838200" y="173736"/>
            <a:ext cx="10515600" cy="964591"/>
          </a:xfrm>
        </p:spPr>
        <p:txBody>
          <a:bodyPr anchor="b"/>
          <a:lstStyle>
            <a:lvl1pPr>
              <a:defRPr sz="3000">
                <a:solidFill>
                  <a:schemeClr val="tx1"/>
                </a:solidFill>
              </a:defRPr>
            </a:lvl1pPr>
          </a:lstStyle>
          <a:p>
            <a:endParaRPr lang="en-US"/>
          </a:p>
        </p:txBody>
      </p:sp>
    </p:spTree>
    <p:extLst>
      <p:ext uri="{BB962C8B-B14F-4D97-AF65-F5344CB8AC3E}">
        <p14:creationId xmlns:p14="http://schemas.microsoft.com/office/powerpoint/2010/main" val="3871565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6C4BD-2C84-2F4C-8042-1C1037F67C3D}"/>
              </a:ext>
            </a:extLst>
          </p:cNvPr>
          <p:cNvPicPr>
            <a:picLocks noChangeAspect="1"/>
          </p:cNvPicPr>
          <p:nvPr userDrawn="1"/>
        </p:nvPicPr>
        <p:blipFill>
          <a:blip r:embed="rId2"/>
          <a:srcRect/>
          <a:stretch/>
        </p:blipFill>
        <p:spPr>
          <a:xfrm>
            <a:off x="1" y="610"/>
            <a:ext cx="12191998" cy="6856779"/>
          </a:xfrm>
          <a:prstGeom prst="rect">
            <a:avLst/>
          </a:prstGeom>
        </p:spPr>
      </p:pic>
      <p:sp>
        <p:nvSpPr>
          <p:cNvPr id="6" name="Title 1">
            <a:extLst>
              <a:ext uri="{FF2B5EF4-FFF2-40B4-BE49-F238E27FC236}">
                <a16:creationId xmlns:a16="http://schemas.microsoft.com/office/drawing/2014/main" id="{3C4F321A-A6F4-4F4C-8379-76C81E05E09F}"/>
              </a:ext>
            </a:extLst>
          </p:cNvPr>
          <p:cNvSpPr>
            <a:spLocks noGrp="1"/>
          </p:cNvSpPr>
          <p:nvPr>
            <p:ph type="title" hasCustomPrompt="1"/>
          </p:nvPr>
        </p:nvSpPr>
        <p:spPr>
          <a:xfrm>
            <a:off x="4810993" y="2160159"/>
            <a:ext cx="6795656" cy="1231106"/>
          </a:xfrm>
        </p:spPr>
        <p:txBody>
          <a:bodyPr anchor="b" anchorCtr="0">
            <a:spAutoFit/>
          </a:bodyPr>
          <a:lstStyle>
            <a:lvl1pPr>
              <a:defRPr sz="8000">
                <a:solidFill>
                  <a:schemeClr val="bg1"/>
                </a:solidFill>
              </a:defRPr>
            </a:lvl1pPr>
          </a:lstStyle>
          <a:p>
            <a:r>
              <a:rPr lang="en-US"/>
              <a:t>Thank you</a:t>
            </a:r>
          </a:p>
        </p:txBody>
      </p:sp>
      <p:sp>
        <p:nvSpPr>
          <p:cNvPr id="8" name="TextBox 7">
            <a:extLst>
              <a:ext uri="{FF2B5EF4-FFF2-40B4-BE49-F238E27FC236}">
                <a16:creationId xmlns:a16="http://schemas.microsoft.com/office/drawing/2014/main" id="{21B66C3A-8266-D646-9296-87C3B08422BF}"/>
              </a:ext>
            </a:extLst>
          </p:cNvPr>
          <p:cNvSpPr txBox="1"/>
          <p:nvPr userDrawn="1"/>
        </p:nvSpPr>
        <p:spPr>
          <a:xfrm>
            <a:off x="4581623" y="6593239"/>
            <a:ext cx="3028754"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pic>
        <p:nvPicPr>
          <p:cNvPr id="7" name="Picture 6">
            <a:extLst>
              <a:ext uri="{FF2B5EF4-FFF2-40B4-BE49-F238E27FC236}">
                <a16:creationId xmlns:a16="http://schemas.microsoft.com/office/drawing/2014/main" id="{C7835896-EFDE-4773-B794-EB9A0F76656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Tree>
    <p:extLst>
      <p:ext uri="{BB962C8B-B14F-4D97-AF65-F5344CB8AC3E}">
        <p14:creationId xmlns:p14="http://schemas.microsoft.com/office/powerpoint/2010/main" val="3896577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ave behind_Bullet content with chevron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8C312-728D-4C48-B8E1-18E3C724BDC5}"/>
              </a:ext>
            </a:extLst>
          </p:cNvPr>
          <p:cNvPicPr>
            <a:picLocks noChangeAspect="1"/>
          </p:cNvPicPr>
          <p:nvPr userDrawn="1"/>
        </p:nvPicPr>
        <p:blipFill>
          <a:blip r:embed="rId2"/>
          <a:srcRect/>
          <a:stretch/>
        </p:blipFill>
        <p:spPr>
          <a:xfrm>
            <a:off x="0" y="1220"/>
            <a:ext cx="12192000" cy="6856780"/>
          </a:xfrm>
          <a:prstGeom prst="rect">
            <a:avLst/>
          </a:prstGeom>
        </p:spPr>
      </p:pic>
      <p:sp>
        <p:nvSpPr>
          <p:cNvPr id="2" name="Title 1">
            <a:extLst>
              <a:ext uri="{FF2B5EF4-FFF2-40B4-BE49-F238E27FC236}">
                <a16:creationId xmlns:a16="http://schemas.microsoft.com/office/drawing/2014/main" id="{F2F766BE-79F2-2E42-8644-46814EEFB74C}"/>
              </a:ext>
            </a:extLst>
          </p:cNvPr>
          <p:cNvSpPr>
            <a:spLocks noGrp="1"/>
          </p:cNvSpPr>
          <p:nvPr>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198" y="1837944"/>
            <a:ext cx="10515600" cy="405823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6">
            <a:extLst>
              <a:ext uri="{FF2B5EF4-FFF2-40B4-BE49-F238E27FC236}">
                <a16:creationId xmlns:a16="http://schemas.microsoft.com/office/drawing/2014/main" id="{15FC8CC7-1EC4-5442-A5A2-590CF73DC993}"/>
              </a:ext>
            </a:extLst>
          </p:cNvPr>
          <p:cNvSpPr>
            <a:spLocks noGrp="1"/>
          </p:cNvSpPr>
          <p:nvPr>
            <p:ph type="body" sz="quarter" idx="13" hasCustomPrompt="1"/>
          </p:nvPr>
        </p:nvSpPr>
        <p:spPr>
          <a:xfrm>
            <a:off x="838200" y="1307592"/>
            <a:ext cx="10515598" cy="359765"/>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7" name="TextBox 6">
            <a:extLst>
              <a:ext uri="{FF2B5EF4-FFF2-40B4-BE49-F238E27FC236}">
                <a16:creationId xmlns:a16="http://schemas.microsoft.com/office/drawing/2014/main" id="{19D747DD-894E-5B41-A353-B6947B69D4FF}"/>
              </a:ext>
            </a:extLst>
          </p:cNvPr>
          <p:cNvSpPr txBox="1"/>
          <p:nvPr userDrawn="1"/>
        </p:nvSpPr>
        <p:spPr>
          <a:xfrm>
            <a:off x="838200" y="6593241"/>
            <a:ext cx="3508331"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sp>
        <p:nvSpPr>
          <p:cNvPr id="11" name="Text Placeholder 4">
            <a:extLst>
              <a:ext uri="{FF2B5EF4-FFF2-40B4-BE49-F238E27FC236}">
                <a16:creationId xmlns:a16="http://schemas.microsoft.com/office/drawing/2014/main" id="{4A053D1B-F3A7-A14F-8356-BA7FDC1378CB}"/>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0" name="Picture 9">
            <a:extLst>
              <a:ext uri="{FF2B5EF4-FFF2-40B4-BE49-F238E27FC236}">
                <a16:creationId xmlns:a16="http://schemas.microsoft.com/office/drawing/2014/main" id="{6BEF1B17-76D2-4CAC-8DA6-622B0AC4AE4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spTree>
    <p:extLst>
      <p:ext uri="{BB962C8B-B14F-4D97-AF65-F5344CB8AC3E}">
        <p14:creationId xmlns:p14="http://schemas.microsoft.com/office/powerpoint/2010/main" val="1381699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ve behind_Bullet content no chevron watermar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7C2A4D-251E-4BF8-B41D-1ACC282E767D}"/>
              </a:ext>
            </a:extLst>
          </p:cNvPr>
          <p:cNvPicPr>
            <a:picLocks noChangeAspect="1"/>
          </p:cNvPicPr>
          <p:nvPr userDrawn="1"/>
        </p:nvPicPr>
        <p:blipFill>
          <a:blip r:embed="rId2"/>
          <a:srcRect/>
          <a:stretch/>
        </p:blipFill>
        <p:spPr>
          <a:xfrm>
            <a:off x="0" y="181"/>
            <a:ext cx="12192000" cy="6856780"/>
          </a:xfrm>
          <a:prstGeom prst="rect">
            <a:avLst/>
          </a:prstGeom>
        </p:spPr>
      </p:pic>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200" y="1307592"/>
            <a:ext cx="10515600" cy="4536000"/>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pic>
        <p:nvPicPr>
          <p:cNvPr id="12" name="Picture 11">
            <a:extLst>
              <a:ext uri="{FF2B5EF4-FFF2-40B4-BE49-F238E27FC236}">
                <a16:creationId xmlns:a16="http://schemas.microsoft.com/office/drawing/2014/main" id="{0EB1A640-5C8D-4B5A-A163-5F9F0BAB67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sp>
        <p:nvSpPr>
          <p:cNvPr id="11" name="TextBox 10">
            <a:extLst>
              <a:ext uri="{FF2B5EF4-FFF2-40B4-BE49-F238E27FC236}">
                <a16:creationId xmlns:a16="http://schemas.microsoft.com/office/drawing/2014/main" id="{E966D6CA-989D-4E4C-B624-ACF1E45E251C}"/>
              </a:ext>
            </a:extLst>
          </p:cNvPr>
          <p:cNvSpPr txBox="1"/>
          <p:nvPr userDrawn="1"/>
        </p:nvSpPr>
        <p:spPr>
          <a:xfrm>
            <a:off x="838200" y="6593241"/>
            <a:ext cx="3508331"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3202910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ave behind_Bullet content with subtitle no chevron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66BE-79F2-2E42-8644-46814EEFB74C}"/>
              </a:ext>
            </a:extLst>
          </p:cNvPr>
          <p:cNvSpPr>
            <a:spLocks noGrp="1"/>
          </p:cNvSpPr>
          <p:nvPr>
            <p:ph type="title" hasCustomPrompt="1"/>
          </p:nvPr>
        </p:nvSpPr>
        <p:spPr>
          <a:xfrm>
            <a:off x="838200" y="173736"/>
            <a:ext cx="10515598" cy="964591"/>
          </a:xfrm>
        </p:spPr>
        <p:txBody>
          <a:bodyPr anchor="b"/>
          <a:lstStyle>
            <a:lvl1pPr>
              <a:defRPr sz="3000"/>
            </a:lvl1pPr>
          </a:lstStyle>
          <a:p>
            <a:r>
              <a:rPr lang="en-US"/>
              <a:t>Slide title on up to two lines – </a:t>
            </a:r>
            <a:br>
              <a:rPr lang="en-US"/>
            </a:br>
            <a:r>
              <a:rPr lang="en-US"/>
              <a:t>Arial Bold 30pt</a:t>
            </a:r>
          </a:p>
        </p:txBody>
      </p:sp>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198" y="1837944"/>
            <a:ext cx="10515600" cy="405823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6">
            <a:extLst>
              <a:ext uri="{FF2B5EF4-FFF2-40B4-BE49-F238E27FC236}">
                <a16:creationId xmlns:a16="http://schemas.microsoft.com/office/drawing/2014/main" id="{15FC8CC7-1EC4-5442-A5A2-590CF73DC993}"/>
              </a:ext>
            </a:extLst>
          </p:cNvPr>
          <p:cNvSpPr>
            <a:spLocks noGrp="1"/>
          </p:cNvSpPr>
          <p:nvPr>
            <p:ph type="body" sz="quarter" idx="13" hasCustomPrompt="1"/>
          </p:nvPr>
        </p:nvSpPr>
        <p:spPr>
          <a:xfrm>
            <a:off x="838200" y="1307592"/>
            <a:ext cx="10515598"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200"/>
            </a:lvl1pPr>
          </a:lstStyle>
          <a:p>
            <a:r>
              <a:rPr lang="en-US" sz="2600">
                <a:latin typeface="Arial" panose="020B0604020202020204" pitchFamily="34" charset="0"/>
                <a:cs typeface="Arial" panose="020B0604020202020204" pitchFamily="34" charset="0"/>
              </a:rPr>
              <a:t>Subtitle on one line – Arial 24pt</a:t>
            </a:r>
          </a:p>
        </p:txBody>
      </p:sp>
      <p:sp>
        <p:nvSpPr>
          <p:cNvPr id="11" name="Text Placeholder 4">
            <a:extLst>
              <a:ext uri="{FF2B5EF4-FFF2-40B4-BE49-F238E27FC236}">
                <a16:creationId xmlns:a16="http://schemas.microsoft.com/office/drawing/2014/main" id="{4A053D1B-F3A7-A14F-8356-BA7FDC1378CB}"/>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3528296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9156E-20D9-8666-0511-DEF70AF0061F}"/>
              </a:ext>
            </a:extLst>
          </p:cNvPr>
          <p:cNvPicPr>
            <a:picLocks noChangeAspect="1"/>
          </p:cNvPicPr>
          <p:nvPr userDrawn="1"/>
        </p:nvPicPr>
        <p:blipFill>
          <a:blip r:embed="rId2"/>
          <a:srcRect/>
          <a:stretch/>
        </p:blipFill>
        <p:spPr>
          <a:xfrm>
            <a:off x="1848" y="1039"/>
            <a:ext cx="12188304" cy="6855921"/>
          </a:xfrm>
          <a:prstGeom prst="rect">
            <a:avLst/>
          </a:prstGeom>
        </p:spPr>
      </p:pic>
      <p:pic>
        <p:nvPicPr>
          <p:cNvPr id="6" name="Picture 5">
            <a:extLst>
              <a:ext uri="{FF2B5EF4-FFF2-40B4-BE49-F238E27FC236}">
                <a16:creationId xmlns:a16="http://schemas.microsoft.com/office/drawing/2014/main" id="{357559EC-96A0-A19B-01E0-C4307887E028}"/>
              </a:ext>
            </a:extLst>
          </p:cNvPr>
          <p:cNvPicPr>
            <a:picLocks noChangeAspect="1"/>
          </p:cNvPicPr>
          <p:nvPr userDrawn="1"/>
        </p:nvPicPr>
        <p:blipFill>
          <a:blip r:embed="rId3"/>
          <a:srcRect/>
          <a:stretch/>
        </p:blipFill>
        <p:spPr>
          <a:xfrm>
            <a:off x="9853108" y="6083497"/>
            <a:ext cx="1756625" cy="4554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sp>
        <p:nvSpPr>
          <p:cNvPr id="7" name="TextBox 6">
            <a:extLst>
              <a:ext uri="{FF2B5EF4-FFF2-40B4-BE49-F238E27FC236}">
                <a16:creationId xmlns:a16="http://schemas.microsoft.com/office/drawing/2014/main" id="{7DE9F7D3-C0D0-4CFB-BEFC-BE5FDB136315}"/>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3403370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ullet content no chevron waterma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200" y="1307592"/>
            <a:ext cx="10515600" cy="4536000"/>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173736"/>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3732823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ave behind_Split content no chevron watermark">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C1681B-9641-467A-B99E-12F9501AA8BD}"/>
              </a:ext>
            </a:extLst>
          </p:cNvPr>
          <p:cNvSpPr>
            <a:spLocks noGrp="1"/>
          </p:cNvSpPr>
          <p:nvPr>
            <p:ph sz="half" idx="1"/>
          </p:nvPr>
        </p:nvSpPr>
        <p:spPr>
          <a:xfrm>
            <a:off x="838200" y="1837944"/>
            <a:ext cx="5035731" cy="4048674"/>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5" name="Slide Number Placeholder 6">
            <a:extLst>
              <a:ext uri="{FF2B5EF4-FFF2-40B4-BE49-F238E27FC236}">
                <a16:creationId xmlns:a16="http://schemas.microsoft.com/office/drawing/2014/main" id="{3FE2F964-8E2A-48C5-A0FB-C1FEEF44DCAE}"/>
              </a:ext>
            </a:extLst>
          </p:cNvPr>
          <p:cNvSpPr>
            <a:spLocks noGrp="1"/>
          </p:cNvSpPr>
          <p:nvPr>
            <p:ph type="sldNum" sz="quarter" idx="12"/>
          </p:nvPr>
        </p:nvSpPr>
        <p:spPr>
          <a:xfrm>
            <a:off x="118782" y="6594852"/>
            <a:ext cx="360000" cy="121497"/>
          </a:xfrm>
        </p:spPr>
        <p:txBody>
          <a:bodyPr/>
          <a:lstStyle/>
          <a:p>
            <a:fld id="{49547543-1012-3B42-87D3-9C910E88F9FE}" type="slidenum">
              <a:rPr lang="en-US" smtClean="0"/>
              <a:t>‹#›</a:t>
            </a:fld>
            <a:endParaRPr lang="en-US"/>
          </a:p>
        </p:txBody>
      </p:sp>
      <p:sp>
        <p:nvSpPr>
          <p:cNvPr id="16" name="Text Placeholder 6">
            <a:extLst>
              <a:ext uri="{FF2B5EF4-FFF2-40B4-BE49-F238E27FC236}">
                <a16:creationId xmlns:a16="http://schemas.microsoft.com/office/drawing/2014/main" id="{3E6B9626-E241-42D6-A603-AACDA51A2FBF}"/>
              </a:ext>
            </a:extLst>
          </p:cNvPr>
          <p:cNvSpPr>
            <a:spLocks noGrp="1"/>
          </p:cNvSpPr>
          <p:nvPr>
            <p:ph type="body" sz="quarter" idx="13" hasCustomPrompt="1"/>
          </p:nvPr>
        </p:nvSpPr>
        <p:spPr>
          <a:xfrm>
            <a:off x="838199" y="1307592"/>
            <a:ext cx="10522131"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7" name="Title 1">
            <a:extLst>
              <a:ext uri="{FF2B5EF4-FFF2-40B4-BE49-F238E27FC236}">
                <a16:creationId xmlns:a16="http://schemas.microsoft.com/office/drawing/2014/main" id="{3D1D1C9B-5990-42D5-AF77-755BAEA6571F}"/>
              </a:ext>
            </a:extLst>
          </p:cNvPr>
          <p:cNvSpPr>
            <a:spLocks noGrp="1"/>
          </p:cNvSpPr>
          <p:nvPr>
            <p:ph type="title" hasCustomPrompt="1"/>
          </p:nvPr>
        </p:nvSpPr>
        <p:spPr>
          <a:xfrm>
            <a:off x="838199" y="173736"/>
            <a:ext cx="10522131" cy="964591"/>
          </a:xfrm>
        </p:spPr>
        <p:txBody>
          <a:bodyPr anchor="b"/>
          <a:lstStyle>
            <a:lvl1pPr>
              <a:defRPr sz="3000"/>
            </a:lvl1pPr>
          </a:lstStyle>
          <a:p>
            <a:r>
              <a:rPr lang="en-US"/>
              <a:t>Slide title on up to two lines – </a:t>
            </a:r>
            <a:br>
              <a:rPr lang="en-US"/>
            </a:br>
            <a:r>
              <a:rPr lang="en-US"/>
              <a:t>Arial Bold 30pt</a:t>
            </a:r>
          </a:p>
        </p:txBody>
      </p:sp>
      <p:sp>
        <p:nvSpPr>
          <p:cNvPr id="18" name="Content Placeholder 2">
            <a:extLst>
              <a:ext uri="{FF2B5EF4-FFF2-40B4-BE49-F238E27FC236}">
                <a16:creationId xmlns:a16="http://schemas.microsoft.com/office/drawing/2014/main" id="{98F07E80-2720-4587-ABD7-6C59B1FF1975}"/>
              </a:ext>
            </a:extLst>
          </p:cNvPr>
          <p:cNvSpPr>
            <a:spLocks noGrp="1"/>
          </p:cNvSpPr>
          <p:nvPr>
            <p:ph sz="half" idx="14"/>
          </p:nvPr>
        </p:nvSpPr>
        <p:spPr>
          <a:xfrm>
            <a:off x="6324600" y="1837944"/>
            <a:ext cx="5035731" cy="4048674"/>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5C409B55-B1E9-4126-AAE9-F39168691481}"/>
              </a:ext>
            </a:extLst>
          </p:cNvPr>
          <p:cNvSpPr>
            <a:spLocks noGrp="1"/>
          </p:cNvSpPr>
          <p:nvPr>
            <p:ph type="body" sz="quarter" idx="15"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746366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ave behind_Split content no subtitle no chevron waterma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73439-50B4-8646-8427-5444D0902CFD}"/>
              </a:ext>
            </a:extLst>
          </p:cNvPr>
          <p:cNvSpPr>
            <a:spLocks noGrp="1"/>
          </p:cNvSpPr>
          <p:nvPr>
            <p:ph sz="half" idx="1"/>
          </p:nvPr>
        </p:nvSpPr>
        <p:spPr>
          <a:xfrm>
            <a:off x="838200" y="1307592"/>
            <a:ext cx="5035731" cy="4536000"/>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7C65F591-8EE9-4D4A-9FE2-D2E64D215DF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1" name="Title 1">
            <a:extLst>
              <a:ext uri="{FF2B5EF4-FFF2-40B4-BE49-F238E27FC236}">
                <a16:creationId xmlns:a16="http://schemas.microsoft.com/office/drawing/2014/main" id="{27BA8757-3B0F-BB4D-A8D7-14985DF38EBF}"/>
              </a:ext>
            </a:extLst>
          </p:cNvPr>
          <p:cNvSpPr>
            <a:spLocks noGrp="1"/>
          </p:cNvSpPr>
          <p:nvPr>
            <p:ph type="title" hasCustomPrompt="1"/>
          </p:nvPr>
        </p:nvSpPr>
        <p:spPr>
          <a:xfrm>
            <a:off x="838199" y="173736"/>
            <a:ext cx="10522131" cy="964591"/>
          </a:xfrm>
        </p:spPr>
        <p:txBody>
          <a:bodyPr anchor="b"/>
          <a:lstStyle>
            <a:lvl1pPr>
              <a:defRPr sz="3000"/>
            </a:lvl1pPr>
          </a:lstStyle>
          <a:p>
            <a:r>
              <a:rPr lang="en-US"/>
              <a:t>Slide title on up to two lines – </a:t>
            </a:r>
            <a:br>
              <a:rPr lang="en-US"/>
            </a:br>
            <a:r>
              <a:rPr lang="en-US"/>
              <a:t>Arial Bold 30pt</a:t>
            </a:r>
          </a:p>
        </p:txBody>
      </p:sp>
      <p:sp>
        <p:nvSpPr>
          <p:cNvPr id="15" name="Content Placeholder 2">
            <a:extLst>
              <a:ext uri="{FF2B5EF4-FFF2-40B4-BE49-F238E27FC236}">
                <a16:creationId xmlns:a16="http://schemas.microsoft.com/office/drawing/2014/main" id="{FF84E1B6-8B07-FF4C-A81C-08ACFA0387BC}"/>
              </a:ext>
            </a:extLst>
          </p:cNvPr>
          <p:cNvSpPr>
            <a:spLocks noGrp="1"/>
          </p:cNvSpPr>
          <p:nvPr>
            <p:ph sz="half" idx="13"/>
          </p:nvPr>
        </p:nvSpPr>
        <p:spPr>
          <a:xfrm>
            <a:off x="6324600" y="1307592"/>
            <a:ext cx="5035731" cy="4536000"/>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4" name="Text Placeholder 4">
            <a:extLst>
              <a:ext uri="{FF2B5EF4-FFF2-40B4-BE49-F238E27FC236}">
                <a16:creationId xmlns:a16="http://schemas.microsoft.com/office/drawing/2014/main" id="{46A38C49-019F-0642-B2E3-CC4F61FA934F}"/>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Tree>
    <p:extLst>
      <p:ext uri="{BB962C8B-B14F-4D97-AF65-F5344CB8AC3E}">
        <p14:creationId xmlns:p14="http://schemas.microsoft.com/office/powerpoint/2010/main" val="865717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RFP_Response_Split content no chevron watermark">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C1681B-9641-467A-B99E-12F9501AA8BD}"/>
              </a:ext>
            </a:extLst>
          </p:cNvPr>
          <p:cNvSpPr>
            <a:spLocks noGrp="1"/>
          </p:cNvSpPr>
          <p:nvPr>
            <p:ph sz="half" idx="1"/>
          </p:nvPr>
        </p:nvSpPr>
        <p:spPr>
          <a:xfrm>
            <a:off x="838200" y="2078439"/>
            <a:ext cx="5035731" cy="4048674"/>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5" name="Slide Number Placeholder 6">
            <a:extLst>
              <a:ext uri="{FF2B5EF4-FFF2-40B4-BE49-F238E27FC236}">
                <a16:creationId xmlns:a16="http://schemas.microsoft.com/office/drawing/2014/main" id="{3FE2F964-8E2A-48C5-A0FB-C1FEEF44DCAE}"/>
              </a:ext>
            </a:extLst>
          </p:cNvPr>
          <p:cNvSpPr>
            <a:spLocks noGrp="1"/>
          </p:cNvSpPr>
          <p:nvPr>
            <p:ph type="sldNum" sz="quarter" idx="12"/>
          </p:nvPr>
        </p:nvSpPr>
        <p:spPr>
          <a:xfrm>
            <a:off x="118782" y="6594852"/>
            <a:ext cx="360000" cy="121497"/>
          </a:xfrm>
        </p:spPr>
        <p:txBody>
          <a:bodyPr/>
          <a:lstStyle/>
          <a:p>
            <a:fld id="{49547543-1012-3B42-87D3-9C910E88F9FE}" type="slidenum">
              <a:rPr lang="en-US" smtClean="0"/>
              <a:t>‹#›</a:t>
            </a:fld>
            <a:endParaRPr lang="en-US"/>
          </a:p>
        </p:txBody>
      </p:sp>
      <p:sp>
        <p:nvSpPr>
          <p:cNvPr id="16" name="Text Placeholder 6">
            <a:extLst>
              <a:ext uri="{FF2B5EF4-FFF2-40B4-BE49-F238E27FC236}">
                <a16:creationId xmlns:a16="http://schemas.microsoft.com/office/drawing/2014/main" id="{3E6B9626-E241-42D6-A603-AACDA51A2FBF}"/>
              </a:ext>
            </a:extLst>
          </p:cNvPr>
          <p:cNvSpPr>
            <a:spLocks noGrp="1"/>
          </p:cNvSpPr>
          <p:nvPr>
            <p:ph type="body" sz="quarter" idx="13" hasCustomPrompt="1"/>
          </p:nvPr>
        </p:nvSpPr>
        <p:spPr>
          <a:xfrm>
            <a:off x="838199" y="1548087"/>
            <a:ext cx="10522131" cy="356616"/>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7" name="Title 1">
            <a:extLst>
              <a:ext uri="{FF2B5EF4-FFF2-40B4-BE49-F238E27FC236}">
                <a16:creationId xmlns:a16="http://schemas.microsoft.com/office/drawing/2014/main" id="{3D1D1C9B-5990-42D5-AF77-755BAEA6571F}"/>
              </a:ext>
            </a:extLst>
          </p:cNvPr>
          <p:cNvSpPr>
            <a:spLocks noGrp="1"/>
          </p:cNvSpPr>
          <p:nvPr>
            <p:ph type="title" hasCustomPrompt="1"/>
          </p:nvPr>
        </p:nvSpPr>
        <p:spPr>
          <a:xfrm>
            <a:off x="838199" y="414231"/>
            <a:ext cx="10522131" cy="964591"/>
          </a:xfrm>
        </p:spPr>
        <p:txBody>
          <a:bodyPr anchor="b"/>
          <a:lstStyle>
            <a:lvl1pPr>
              <a:defRPr sz="3000"/>
            </a:lvl1pPr>
          </a:lstStyle>
          <a:p>
            <a:r>
              <a:rPr lang="en-US"/>
              <a:t>Slide title on up to two lines – </a:t>
            </a:r>
            <a:br>
              <a:rPr lang="en-US"/>
            </a:br>
            <a:r>
              <a:rPr lang="en-US"/>
              <a:t>Arial Bold 30pt</a:t>
            </a:r>
          </a:p>
        </p:txBody>
      </p:sp>
      <p:sp>
        <p:nvSpPr>
          <p:cNvPr id="18" name="Content Placeholder 2">
            <a:extLst>
              <a:ext uri="{FF2B5EF4-FFF2-40B4-BE49-F238E27FC236}">
                <a16:creationId xmlns:a16="http://schemas.microsoft.com/office/drawing/2014/main" id="{98F07E80-2720-4587-ABD7-6C59B1FF1975}"/>
              </a:ext>
            </a:extLst>
          </p:cNvPr>
          <p:cNvSpPr>
            <a:spLocks noGrp="1"/>
          </p:cNvSpPr>
          <p:nvPr>
            <p:ph sz="half" idx="14"/>
          </p:nvPr>
        </p:nvSpPr>
        <p:spPr>
          <a:xfrm>
            <a:off x="6324600" y="2078439"/>
            <a:ext cx="5035731" cy="4048674"/>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5C409B55-B1E9-4126-AAE9-F39168691481}"/>
              </a:ext>
            </a:extLst>
          </p:cNvPr>
          <p:cNvSpPr>
            <a:spLocks noGrp="1"/>
          </p:cNvSpPr>
          <p:nvPr>
            <p:ph type="body" sz="quarter" idx="15"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7" name="Text Placeholder 6">
            <a:extLst>
              <a:ext uri="{FF2B5EF4-FFF2-40B4-BE49-F238E27FC236}">
                <a16:creationId xmlns:a16="http://schemas.microsoft.com/office/drawing/2014/main" id="{B86FF5B2-AEF8-9FF3-C857-93C939C85911}"/>
              </a:ext>
            </a:extLst>
          </p:cNvPr>
          <p:cNvSpPr>
            <a:spLocks noGrp="1"/>
          </p:cNvSpPr>
          <p:nvPr>
            <p:ph type="body" sz="quarter" idx="16"/>
          </p:nvPr>
        </p:nvSpPr>
        <p:spPr>
          <a:xfrm>
            <a:off x="0" y="0"/>
            <a:ext cx="12192000" cy="407447"/>
          </a:xfrm>
          <a:solidFill>
            <a:schemeClr val="bg2"/>
          </a:solidFill>
          <a:ln>
            <a:solidFill>
              <a:schemeClr val="tx1"/>
            </a:solidFill>
          </a:ln>
        </p:spPr>
        <p:txBody>
          <a:bodyPr wrap="square" lIns="0" tIns="0" rIns="0" bIns="0" rtlCol="0" anchor="ctr" anchorCtr="0">
            <a:noAutofit/>
          </a:bodyPr>
          <a:lstStyle>
            <a:lvl1pPr marL="0" indent="0" algn="ctr">
              <a:buFontTx/>
              <a:buNone/>
              <a:defRPr lang="en-US" sz="1200" b="1" dirty="0"/>
            </a:lvl1pPr>
          </a:lstStyle>
          <a:p>
            <a:pPr marL="0" lvl="0" algn="ctr"/>
            <a:r>
              <a:rPr lang="en-US"/>
              <a:t>Click to edit Master text styles</a:t>
            </a:r>
          </a:p>
        </p:txBody>
      </p:sp>
    </p:spTree>
    <p:extLst>
      <p:ext uri="{BB962C8B-B14F-4D97-AF65-F5344CB8AC3E}">
        <p14:creationId xmlns:p14="http://schemas.microsoft.com/office/powerpoint/2010/main" val="1630899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RFP_Response_Bullet content no chevron watermar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200" y="1545336"/>
            <a:ext cx="10515600" cy="4536000"/>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10" name="Title 1">
            <a:extLst>
              <a:ext uri="{FF2B5EF4-FFF2-40B4-BE49-F238E27FC236}">
                <a16:creationId xmlns:a16="http://schemas.microsoft.com/office/drawing/2014/main" id="{0DF37261-B2A3-FF49-85AD-A1DF3A8C42E2}"/>
              </a:ext>
            </a:extLst>
          </p:cNvPr>
          <p:cNvSpPr>
            <a:spLocks noGrp="1"/>
          </p:cNvSpPr>
          <p:nvPr>
            <p:ph type="title" hasCustomPrompt="1"/>
          </p:nvPr>
        </p:nvSpPr>
        <p:spPr>
          <a:xfrm>
            <a:off x="838200" y="411480"/>
            <a:ext cx="10515600" cy="964591"/>
          </a:xfrm>
        </p:spPr>
        <p:txBody>
          <a:bodyPr anchor="b"/>
          <a:lstStyle>
            <a:lvl1pPr>
              <a:defRPr sz="3000">
                <a:solidFill>
                  <a:schemeClr val="tx1"/>
                </a:solidFill>
              </a:defRPr>
            </a:lvl1pPr>
          </a:lstStyle>
          <a:p>
            <a:r>
              <a:rPr lang="en-US"/>
              <a:t>Slide title on up to two lines – </a:t>
            </a:r>
            <a:br>
              <a:rPr lang="en-US"/>
            </a:br>
            <a:r>
              <a:rPr lang="en-US"/>
              <a:t>Arial Bold 30pt</a:t>
            </a:r>
          </a:p>
        </p:txBody>
      </p:sp>
      <p:sp>
        <p:nvSpPr>
          <p:cNvPr id="13" name="Text Placeholder 4">
            <a:extLst>
              <a:ext uri="{FF2B5EF4-FFF2-40B4-BE49-F238E27FC236}">
                <a16:creationId xmlns:a16="http://schemas.microsoft.com/office/drawing/2014/main" id="{708B638B-A06A-444A-9BA7-BCC4A370352E}"/>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7" name="Text Placeholder 6">
            <a:extLst>
              <a:ext uri="{FF2B5EF4-FFF2-40B4-BE49-F238E27FC236}">
                <a16:creationId xmlns:a16="http://schemas.microsoft.com/office/drawing/2014/main" id="{03D4223C-43B4-A4A3-09B3-F6A71B8A1E45}"/>
              </a:ext>
            </a:extLst>
          </p:cNvPr>
          <p:cNvSpPr>
            <a:spLocks noGrp="1"/>
          </p:cNvSpPr>
          <p:nvPr>
            <p:ph type="body" sz="quarter" idx="16"/>
          </p:nvPr>
        </p:nvSpPr>
        <p:spPr>
          <a:xfrm>
            <a:off x="0" y="0"/>
            <a:ext cx="12192000" cy="407447"/>
          </a:xfrm>
          <a:solidFill>
            <a:schemeClr val="bg2"/>
          </a:solidFill>
          <a:ln>
            <a:solidFill>
              <a:schemeClr val="tx1"/>
            </a:solidFill>
          </a:ln>
        </p:spPr>
        <p:txBody>
          <a:bodyPr wrap="square" lIns="0" tIns="0" rIns="0" bIns="0" rtlCol="0" anchor="ctr" anchorCtr="0">
            <a:noAutofit/>
          </a:bodyPr>
          <a:lstStyle>
            <a:lvl1pPr marL="0" indent="0" algn="ctr">
              <a:buFontTx/>
              <a:buNone/>
              <a:defRPr lang="en-US" sz="1200" b="1" dirty="0"/>
            </a:lvl1pPr>
          </a:lstStyle>
          <a:p>
            <a:pPr marL="0" lvl="0" algn="ctr"/>
            <a:r>
              <a:rPr lang="en-US"/>
              <a:t>Click to edit Master text styles</a:t>
            </a:r>
          </a:p>
        </p:txBody>
      </p:sp>
    </p:spTree>
    <p:extLst>
      <p:ext uri="{BB962C8B-B14F-4D97-AF65-F5344CB8AC3E}">
        <p14:creationId xmlns:p14="http://schemas.microsoft.com/office/powerpoint/2010/main" val="3129769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FP_Response_Bull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66BE-79F2-2E42-8644-46814EEFB74C}"/>
              </a:ext>
            </a:extLst>
          </p:cNvPr>
          <p:cNvSpPr>
            <a:spLocks noGrp="1"/>
          </p:cNvSpPr>
          <p:nvPr>
            <p:ph type="title" hasCustomPrompt="1"/>
          </p:nvPr>
        </p:nvSpPr>
        <p:spPr>
          <a:xfrm>
            <a:off x="838200" y="411480"/>
            <a:ext cx="10515598" cy="964591"/>
          </a:xfrm>
        </p:spPr>
        <p:txBody>
          <a:bodyPr anchor="b"/>
          <a:lstStyle>
            <a:lvl1pPr>
              <a:defRPr sz="3000"/>
            </a:lvl1pPr>
          </a:lstStyle>
          <a:p>
            <a:r>
              <a:rPr lang="en-US"/>
              <a:t>Slide title on up to two lines – </a:t>
            </a:r>
            <a:br>
              <a:rPr lang="en-US"/>
            </a:br>
            <a:r>
              <a:rPr lang="en-US"/>
              <a:t>Arial Bold 30pt</a:t>
            </a:r>
          </a:p>
        </p:txBody>
      </p:sp>
      <p:sp>
        <p:nvSpPr>
          <p:cNvPr id="3" name="Content Placeholder 2">
            <a:extLst>
              <a:ext uri="{FF2B5EF4-FFF2-40B4-BE49-F238E27FC236}">
                <a16:creationId xmlns:a16="http://schemas.microsoft.com/office/drawing/2014/main" id="{32DB2793-262E-6F49-951C-12EC71BDBE22}"/>
              </a:ext>
            </a:extLst>
          </p:cNvPr>
          <p:cNvSpPr>
            <a:spLocks noGrp="1"/>
          </p:cNvSpPr>
          <p:nvPr>
            <p:ph idx="1"/>
          </p:nvPr>
        </p:nvSpPr>
        <p:spPr>
          <a:xfrm>
            <a:off x="838198" y="2087066"/>
            <a:ext cx="10515600" cy="4058238"/>
          </a:xfrm>
        </p:spPr>
        <p:txBody>
          <a:bodyPr/>
          <a:lstStyle>
            <a:lvl1pPr>
              <a:lnSpc>
                <a:spcPct val="100000"/>
              </a:lnSpc>
              <a:defRPr sz="1800"/>
            </a:lvl1pPr>
            <a:lvl2pPr>
              <a:lnSpc>
                <a:spcPct val="100000"/>
              </a:lnSpc>
              <a:defRPr sz="1600"/>
            </a:lvl2pPr>
            <a:lvl3pPr>
              <a:lnSpc>
                <a:spcPct val="100000"/>
              </a:lnSpc>
              <a:defRPr sz="1400"/>
            </a:lvl3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052B8734-9C33-2B41-A531-BB81CB08C057}"/>
              </a:ext>
            </a:extLst>
          </p:cNvPr>
          <p:cNvSpPr>
            <a:spLocks noGrp="1"/>
          </p:cNvSpPr>
          <p:nvPr>
            <p:ph type="sldNum" sz="quarter" idx="12"/>
          </p:nvPr>
        </p:nvSpPr>
        <p:spPr/>
        <p:txBody>
          <a:bodyPr/>
          <a:lstStyle/>
          <a:p>
            <a:fld id="{49547543-1012-3B42-87D3-9C910E88F9FE}" type="slidenum">
              <a:rPr lang="en-US" smtClean="0"/>
              <a:t>‹#›</a:t>
            </a:fld>
            <a:endParaRPr lang="en-US"/>
          </a:p>
        </p:txBody>
      </p:sp>
      <p:sp>
        <p:nvSpPr>
          <p:cNvPr id="8" name="Text Placeholder 6">
            <a:extLst>
              <a:ext uri="{FF2B5EF4-FFF2-40B4-BE49-F238E27FC236}">
                <a16:creationId xmlns:a16="http://schemas.microsoft.com/office/drawing/2014/main" id="{15FC8CC7-1EC4-5442-A5A2-590CF73DC993}"/>
              </a:ext>
            </a:extLst>
          </p:cNvPr>
          <p:cNvSpPr>
            <a:spLocks noGrp="1"/>
          </p:cNvSpPr>
          <p:nvPr>
            <p:ph type="body" sz="quarter" idx="13" hasCustomPrompt="1"/>
          </p:nvPr>
        </p:nvSpPr>
        <p:spPr>
          <a:xfrm>
            <a:off x="838200" y="1545336"/>
            <a:ext cx="10515598" cy="359765"/>
          </a:xfrm>
        </p:spPr>
        <p:txBody>
          <a:bodyPr/>
          <a:lstStyle>
            <a:lvl1pPr marL="0" marR="0" indent="0" algn="l" defTabSz="914400" rtl="0" eaLnBrk="1" fontAlgn="auto" latinLnBrk="0" hangingPunct="1">
              <a:lnSpc>
                <a:spcPct val="110000"/>
              </a:lnSpc>
              <a:spcBef>
                <a:spcPts val="900"/>
              </a:spcBef>
              <a:spcAft>
                <a:spcPts val="0"/>
              </a:spcAft>
              <a:buClrTx/>
              <a:buSzTx/>
              <a:buFontTx/>
              <a:buNone/>
              <a:tabLst/>
              <a:defRPr sz="2400"/>
            </a:lvl1pPr>
          </a:lstStyle>
          <a:p>
            <a:r>
              <a:rPr lang="en-US" sz="2600">
                <a:latin typeface="Arial" panose="020B0604020202020204" pitchFamily="34" charset="0"/>
                <a:cs typeface="Arial" panose="020B0604020202020204" pitchFamily="34" charset="0"/>
              </a:rPr>
              <a:t>Subtitle on one line – Arial 24pt</a:t>
            </a:r>
          </a:p>
        </p:txBody>
      </p:sp>
      <p:sp>
        <p:nvSpPr>
          <p:cNvPr id="11" name="Text Placeholder 4">
            <a:extLst>
              <a:ext uri="{FF2B5EF4-FFF2-40B4-BE49-F238E27FC236}">
                <a16:creationId xmlns:a16="http://schemas.microsoft.com/office/drawing/2014/main" id="{4A053D1B-F3A7-A14F-8356-BA7FDC1378CB}"/>
              </a:ext>
            </a:extLst>
          </p:cNvPr>
          <p:cNvSpPr>
            <a:spLocks noGrp="1"/>
          </p:cNvSpPr>
          <p:nvPr>
            <p:ph type="body" sz="quarter" idx="14" hasCustomPrompt="1"/>
          </p:nvPr>
        </p:nvSpPr>
        <p:spPr>
          <a:xfrm>
            <a:off x="838200" y="6413239"/>
            <a:ext cx="6267450" cy="124906"/>
          </a:xfrm>
        </p:spPr>
        <p:txBody>
          <a:bodyPr anchor="b" anchorCtr="0">
            <a:sp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lang="en-US"/>
              <a:t>Footnote, reference or source</a:t>
            </a:r>
          </a:p>
        </p:txBody>
      </p:sp>
      <p:sp>
        <p:nvSpPr>
          <p:cNvPr id="5" name="Text Placeholder 6">
            <a:extLst>
              <a:ext uri="{FF2B5EF4-FFF2-40B4-BE49-F238E27FC236}">
                <a16:creationId xmlns:a16="http://schemas.microsoft.com/office/drawing/2014/main" id="{9E73ACFF-9D9C-6907-2518-D50DAEAC3A31}"/>
              </a:ext>
            </a:extLst>
          </p:cNvPr>
          <p:cNvSpPr>
            <a:spLocks noGrp="1"/>
          </p:cNvSpPr>
          <p:nvPr>
            <p:ph type="body" sz="quarter" idx="16"/>
          </p:nvPr>
        </p:nvSpPr>
        <p:spPr>
          <a:xfrm>
            <a:off x="0" y="0"/>
            <a:ext cx="12192000" cy="407447"/>
          </a:xfrm>
          <a:solidFill>
            <a:schemeClr val="bg2"/>
          </a:solidFill>
          <a:ln>
            <a:solidFill>
              <a:schemeClr val="tx1"/>
            </a:solidFill>
          </a:ln>
        </p:spPr>
        <p:txBody>
          <a:bodyPr wrap="square" lIns="0" tIns="0" rIns="0" bIns="0" rtlCol="0" anchor="ctr" anchorCtr="0">
            <a:noAutofit/>
          </a:bodyPr>
          <a:lstStyle>
            <a:lvl1pPr marL="0" indent="0" algn="ctr">
              <a:buFontTx/>
              <a:buNone/>
              <a:defRPr lang="en-US" sz="1200" b="1" dirty="0"/>
            </a:lvl1pPr>
          </a:lstStyle>
          <a:p>
            <a:pPr marL="0" lvl="0" algn="ctr"/>
            <a:r>
              <a:rPr lang="en-US"/>
              <a:t>Click to edit Master text styles</a:t>
            </a:r>
          </a:p>
        </p:txBody>
      </p:sp>
    </p:spTree>
    <p:extLst>
      <p:ext uri="{BB962C8B-B14F-4D97-AF65-F5344CB8AC3E}">
        <p14:creationId xmlns:p14="http://schemas.microsoft.com/office/powerpoint/2010/main" val="2140764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White Title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9156E-20D9-8666-0511-DEF70AF0061F}"/>
              </a:ext>
            </a:extLst>
          </p:cNvPr>
          <p:cNvPicPr>
            <a:picLocks noChangeAspect="1"/>
          </p:cNvPicPr>
          <p:nvPr userDrawn="1"/>
        </p:nvPicPr>
        <p:blipFill>
          <a:blip r:embed="rId2"/>
          <a:srcRect/>
          <a:stretch/>
        </p:blipFill>
        <p:spPr>
          <a:xfrm>
            <a:off x="1848" y="1039"/>
            <a:ext cx="12188304" cy="6855921"/>
          </a:xfrm>
          <a:prstGeom prst="rect">
            <a:avLst/>
          </a:prstGeom>
        </p:spPr>
      </p:pic>
      <p:pic>
        <p:nvPicPr>
          <p:cNvPr id="6" name="Picture 5">
            <a:extLst>
              <a:ext uri="{FF2B5EF4-FFF2-40B4-BE49-F238E27FC236}">
                <a16:creationId xmlns:a16="http://schemas.microsoft.com/office/drawing/2014/main" id="{357559EC-96A0-A19B-01E0-C4307887E028}"/>
              </a:ext>
            </a:extLst>
          </p:cNvPr>
          <p:cNvPicPr>
            <a:picLocks noChangeAspect="1"/>
          </p:cNvPicPr>
          <p:nvPr userDrawn="1"/>
        </p:nvPicPr>
        <p:blipFill>
          <a:blip r:embed="rId3"/>
          <a:srcRect/>
          <a:stretch/>
        </p:blipFill>
        <p:spPr>
          <a:xfrm>
            <a:off x="9853108" y="6083497"/>
            <a:ext cx="1756625" cy="4554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sp>
        <p:nvSpPr>
          <p:cNvPr id="7" name="TextBox 6">
            <a:extLst>
              <a:ext uri="{FF2B5EF4-FFF2-40B4-BE49-F238E27FC236}">
                <a16:creationId xmlns:a16="http://schemas.microsoft.com/office/drawing/2014/main" id="{7DE9F7D3-C0D0-4CFB-BEFC-BE5FDB136315}"/>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642190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White Title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9156E-20D9-8666-0511-DEF70AF0061F}"/>
              </a:ext>
            </a:extLst>
          </p:cNvPr>
          <p:cNvPicPr>
            <a:picLocks noChangeAspect="1"/>
          </p:cNvPicPr>
          <p:nvPr userDrawn="1"/>
        </p:nvPicPr>
        <p:blipFill>
          <a:blip r:embed="rId2"/>
          <a:srcRect/>
          <a:stretch/>
        </p:blipFill>
        <p:spPr>
          <a:xfrm>
            <a:off x="1848" y="1039"/>
            <a:ext cx="12188304" cy="6855921"/>
          </a:xfrm>
          <a:prstGeom prst="rect">
            <a:avLst/>
          </a:prstGeom>
        </p:spPr>
      </p:pic>
      <p:pic>
        <p:nvPicPr>
          <p:cNvPr id="6" name="Picture 5">
            <a:extLst>
              <a:ext uri="{FF2B5EF4-FFF2-40B4-BE49-F238E27FC236}">
                <a16:creationId xmlns:a16="http://schemas.microsoft.com/office/drawing/2014/main" id="{357559EC-96A0-A19B-01E0-C4307887E028}"/>
              </a:ext>
            </a:extLst>
          </p:cNvPr>
          <p:cNvPicPr>
            <a:picLocks noChangeAspect="1"/>
          </p:cNvPicPr>
          <p:nvPr userDrawn="1"/>
        </p:nvPicPr>
        <p:blipFill>
          <a:blip r:embed="rId3"/>
          <a:srcRect/>
          <a:stretch/>
        </p:blipFill>
        <p:spPr>
          <a:xfrm>
            <a:off x="9853108" y="6083497"/>
            <a:ext cx="1756625" cy="455421"/>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sp>
        <p:nvSpPr>
          <p:cNvPr id="7" name="TextBox 6">
            <a:extLst>
              <a:ext uri="{FF2B5EF4-FFF2-40B4-BE49-F238E27FC236}">
                <a16:creationId xmlns:a16="http://schemas.microsoft.com/office/drawing/2014/main" id="{7DE9F7D3-C0D0-4CFB-BEFC-BE5FDB136315}"/>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lumMod val="60000"/>
                    <a:lumOff val="40000"/>
                  </a:schemeClr>
                </a:solidFill>
              </a:rPr>
              <a:t>© 2024 Parexel International (MA) Corporation / CONFIDENTIAL</a:t>
            </a:r>
          </a:p>
        </p:txBody>
      </p:sp>
    </p:spTree>
    <p:extLst>
      <p:ext uri="{BB962C8B-B14F-4D97-AF65-F5344CB8AC3E}">
        <p14:creationId xmlns:p14="http://schemas.microsoft.com/office/powerpoint/2010/main" val="10444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White Title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E658-C516-B945-85F3-C6F226FA241F}"/>
              </a:ext>
            </a:extLst>
          </p:cNvPr>
          <p:cNvPicPr>
            <a:picLocks noChangeAspect="1"/>
          </p:cNvPicPr>
          <p:nvPr userDrawn="1"/>
        </p:nvPicPr>
        <p:blipFill>
          <a:blip r:embed="rId2"/>
          <a:srcRect/>
          <a:stretch/>
        </p:blipFill>
        <p:spPr>
          <a:xfrm>
            <a:off x="1847" y="1039"/>
            <a:ext cx="12188305" cy="6855922"/>
          </a:xfrm>
          <a:prstGeom prst="rect">
            <a:avLst/>
          </a:prstGeom>
        </p:spPr>
      </p:pic>
      <p:sp>
        <p:nvSpPr>
          <p:cNvPr id="2" name="Title 1">
            <a:extLst>
              <a:ext uri="{FF2B5EF4-FFF2-40B4-BE49-F238E27FC236}">
                <a16:creationId xmlns:a16="http://schemas.microsoft.com/office/drawing/2014/main" id="{89457ABB-8BD5-C74C-A6C6-34529A5750E1}"/>
              </a:ext>
            </a:extLst>
          </p:cNvPr>
          <p:cNvSpPr>
            <a:spLocks noGrp="1"/>
          </p:cNvSpPr>
          <p:nvPr>
            <p:ph type="ctrTitle" hasCustomPrompt="1"/>
          </p:nvPr>
        </p:nvSpPr>
        <p:spPr>
          <a:xfrm>
            <a:off x="4860001" y="1754685"/>
            <a:ext cx="6493800" cy="692497"/>
          </a:xfrm>
        </p:spPr>
        <p:txBody>
          <a:bodyPr anchor="b">
            <a:spAutoFit/>
          </a:bodyPr>
          <a:lstStyle>
            <a:lvl1pPr algn="l">
              <a:defRPr sz="4500">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33DA3357-D3A2-9A40-93F8-F3A7DAD94BEF}"/>
              </a:ext>
            </a:extLst>
          </p:cNvPr>
          <p:cNvSpPr>
            <a:spLocks noGrp="1"/>
          </p:cNvSpPr>
          <p:nvPr>
            <p:ph type="subTitle" idx="1" hasCustomPrompt="1"/>
          </p:nvPr>
        </p:nvSpPr>
        <p:spPr>
          <a:xfrm>
            <a:off x="4860001" y="2610000"/>
            <a:ext cx="6493800" cy="374718"/>
          </a:xfrm>
        </p:spPr>
        <p:txBody>
          <a:bodyPr anchor="t">
            <a:spAutoFit/>
          </a:bodyPr>
          <a:lstStyle>
            <a:lvl1pPr marL="0" marR="0" indent="0" algn="l" defTabSz="914400" rtl="0" eaLnBrk="1" fontAlgn="auto" latinLnBrk="0" hangingPunct="1">
              <a:lnSpc>
                <a:spcPct val="110000"/>
              </a:lnSpc>
              <a:spcBef>
                <a:spcPts val="600"/>
              </a:spcBef>
              <a:spcAft>
                <a:spcPts val="0"/>
              </a:spcAft>
              <a:buClrTx/>
              <a:buSzTx/>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Presenter Name, Date, etc.</a:t>
            </a:r>
          </a:p>
        </p:txBody>
      </p:sp>
      <p:sp>
        <p:nvSpPr>
          <p:cNvPr id="7" name="TextBox 6">
            <a:extLst>
              <a:ext uri="{FF2B5EF4-FFF2-40B4-BE49-F238E27FC236}">
                <a16:creationId xmlns:a16="http://schemas.microsoft.com/office/drawing/2014/main" id="{236131FE-3B49-48B8-8803-9B36A1C21338}"/>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tx1"/>
                </a:solidFill>
              </a:rPr>
              <a:t>© 2024 Parexel International (MA) Corporation / CONFIDENTIAL</a:t>
            </a:r>
          </a:p>
        </p:txBody>
      </p:sp>
      <p:pic>
        <p:nvPicPr>
          <p:cNvPr id="4" name="Picture 3">
            <a:extLst>
              <a:ext uri="{FF2B5EF4-FFF2-40B4-BE49-F238E27FC236}">
                <a16:creationId xmlns:a16="http://schemas.microsoft.com/office/drawing/2014/main" id="{B75AAB61-24D9-7455-1DA1-F6AD09514143}"/>
              </a:ext>
            </a:extLst>
          </p:cNvPr>
          <p:cNvPicPr>
            <a:picLocks noChangeAspect="1"/>
          </p:cNvPicPr>
          <p:nvPr userDrawn="1"/>
        </p:nvPicPr>
        <p:blipFill>
          <a:blip r:embed="rId3"/>
          <a:srcRect/>
          <a:stretch/>
        </p:blipFill>
        <p:spPr>
          <a:xfrm>
            <a:off x="9853108" y="6083497"/>
            <a:ext cx="1756625" cy="455421"/>
          </a:xfrm>
          <a:prstGeom prst="rect">
            <a:avLst/>
          </a:prstGeom>
        </p:spPr>
      </p:pic>
    </p:spTree>
    <p:extLst>
      <p:ext uri="{BB962C8B-B14F-4D97-AF65-F5344CB8AC3E}">
        <p14:creationId xmlns:p14="http://schemas.microsoft.com/office/powerpoint/2010/main" val="2383218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ap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841668-8A28-2745-871A-CBF862906414}"/>
              </a:ext>
            </a:extLst>
          </p:cNvPr>
          <p:cNvPicPr>
            <a:picLocks noChangeAspect="1"/>
          </p:cNvPicPr>
          <p:nvPr userDrawn="1"/>
        </p:nvPicPr>
        <p:blipFill>
          <a:blip r:embed="rId2"/>
          <a:srcRect/>
          <a:stretch/>
        </p:blipFill>
        <p:spPr>
          <a:xfrm>
            <a:off x="1" y="610"/>
            <a:ext cx="12191998" cy="6856779"/>
          </a:xfrm>
          <a:prstGeom prst="rect">
            <a:avLst/>
          </a:prstGeom>
        </p:spPr>
      </p:pic>
      <p:sp>
        <p:nvSpPr>
          <p:cNvPr id="14" name="Title 1">
            <a:extLst>
              <a:ext uri="{FF2B5EF4-FFF2-40B4-BE49-F238E27FC236}">
                <a16:creationId xmlns:a16="http://schemas.microsoft.com/office/drawing/2014/main" id="{03F194D5-E3BA-4376-8B61-1B99211F1D2F}"/>
              </a:ext>
            </a:extLst>
          </p:cNvPr>
          <p:cNvSpPr>
            <a:spLocks noGrp="1"/>
          </p:cNvSpPr>
          <p:nvPr>
            <p:ph type="title" hasCustomPrompt="1"/>
          </p:nvPr>
        </p:nvSpPr>
        <p:spPr>
          <a:xfrm>
            <a:off x="2698172" y="2952741"/>
            <a:ext cx="6795656" cy="692497"/>
          </a:xfrm>
        </p:spPr>
        <p:txBody>
          <a:bodyPr anchor="b">
            <a:spAutoFit/>
          </a:bodyPr>
          <a:lstStyle>
            <a:lvl1pPr>
              <a:defRPr sz="4500">
                <a:solidFill>
                  <a:schemeClr val="bg1"/>
                </a:solidFill>
              </a:defRPr>
            </a:lvl1pPr>
          </a:lstStyle>
          <a:p>
            <a:r>
              <a:rPr lang="en-US"/>
              <a:t>Click to edit Divider title</a:t>
            </a:r>
          </a:p>
        </p:txBody>
      </p:sp>
      <p:sp>
        <p:nvSpPr>
          <p:cNvPr id="15" name="Text Placeholder 2">
            <a:extLst>
              <a:ext uri="{FF2B5EF4-FFF2-40B4-BE49-F238E27FC236}">
                <a16:creationId xmlns:a16="http://schemas.microsoft.com/office/drawing/2014/main" id="{0573B5C1-7779-42A9-9565-5EA3721C109A}"/>
              </a:ext>
            </a:extLst>
          </p:cNvPr>
          <p:cNvSpPr>
            <a:spLocks noGrp="1"/>
          </p:cNvSpPr>
          <p:nvPr>
            <p:ph type="body" idx="1" hasCustomPrompt="1"/>
          </p:nvPr>
        </p:nvSpPr>
        <p:spPr>
          <a:xfrm>
            <a:off x="2698172" y="3808056"/>
            <a:ext cx="6795656" cy="562077"/>
          </a:xfrm>
        </p:spPr>
        <p:txBody>
          <a:bodyPr>
            <a:spAutoFit/>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Optional subtitle</a:t>
            </a:r>
          </a:p>
        </p:txBody>
      </p:sp>
      <p:pic>
        <p:nvPicPr>
          <p:cNvPr id="8" name="Picture 7">
            <a:extLst>
              <a:ext uri="{FF2B5EF4-FFF2-40B4-BE49-F238E27FC236}">
                <a16:creationId xmlns:a16="http://schemas.microsoft.com/office/drawing/2014/main" id="{EFFDDD77-995C-4BFC-A86E-9E741055C08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853108" y="6082973"/>
            <a:ext cx="1756625" cy="456469"/>
          </a:xfrm>
          <a:prstGeom prst="rect">
            <a:avLst/>
          </a:prstGeom>
        </p:spPr>
      </p:pic>
      <p:sp>
        <p:nvSpPr>
          <p:cNvPr id="9" name="TextBox 8">
            <a:extLst>
              <a:ext uri="{FF2B5EF4-FFF2-40B4-BE49-F238E27FC236}">
                <a16:creationId xmlns:a16="http://schemas.microsoft.com/office/drawing/2014/main" id="{161976C9-62A5-44C4-B61A-0A779937D2F2}"/>
              </a:ext>
            </a:extLst>
          </p:cNvPr>
          <p:cNvSpPr txBox="1"/>
          <p:nvPr userDrawn="1"/>
        </p:nvSpPr>
        <p:spPr>
          <a:xfrm>
            <a:off x="4594149" y="6593239"/>
            <a:ext cx="3003702" cy="123111"/>
          </a:xfrm>
          <a:prstGeom prst="rect">
            <a:avLst/>
          </a:prstGeom>
          <a:noFill/>
        </p:spPr>
        <p:txBody>
          <a:bodyPr wrap="square" lIns="0" tIns="0" rIns="0" bIns="0" rtlCol="0" anchor="b" anchorCtr="0">
            <a:spAutoFit/>
          </a:bodyPr>
          <a:lstStyle/>
          <a:p>
            <a:pPr algn="ctr"/>
            <a:r>
              <a:rPr lang="en-US" sz="800">
                <a:solidFill>
                  <a:schemeClr val="bg1"/>
                </a:solidFill>
              </a:rPr>
              <a:t>© 2024 Parexel International (MA) Corporation / CONFIDENTIAL</a:t>
            </a:r>
          </a:p>
        </p:txBody>
      </p:sp>
    </p:spTree>
    <p:extLst>
      <p:ext uri="{BB962C8B-B14F-4D97-AF65-F5344CB8AC3E}">
        <p14:creationId xmlns:p14="http://schemas.microsoft.com/office/powerpoint/2010/main" val="1158769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93C9D-1385-3643-AA73-F00C6F4BF947}"/>
              </a:ext>
            </a:extLst>
          </p:cNvPr>
          <p:cNvSpPr>
            <a:spLocks noGrp="1"/>
          </p:cNvSpPr>
          <p:nvPr>
            <p:ph type="title"/>
          </p:nvPr>
        </p:nvSpPr>
        <p:spPr>
          <a:xfrm>
            <a:off x="838200" y="173736"/>
            <a:ext cx="10515600" cy="864000"/>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3917B941-DEE5-3243-9B6B-59462039C4F3}"/>
              </a:ext>
            </a:extLst>
          </p:cNvPr>
          <p:cNvSpPr>
            <a:spLocks noGrp="1"/>
          </p:cNvSpPr>
          <p:nvPr>
            <p:ph type="body" idx="1"/>
          </p:nvPr>
        </p:nvSpPr>
        <p:spPr>
          <a:xfrm>
            <a:off x="838200" y="1307592"/>
            <a:ext cx="10515600" cy="4749929"/>
          </a:xfrm>
          <a:prstGeom prst="rect">
            <a:avLst/>
          </a:prstGeom>
        </p:spPr>
        <p:txBody>
          <a:bodyPr vert="horz" lIns="0" tIns="0" rIns="0" bIns="0" rtlCol="0">
            <a:noAutofit/>
          </a:bodyPr>
          <a:lstStyle/>
          <a:p>
            <a:pPr lvl="0"/>
            <a:r>
              <a:rPr lang="en-US"/>
              <a:t>Edit Master</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92AD2ED3-797A-E94E-91FE-769AC67CADEB}"/>
              </a:ext>
            </a:extLst>
          </p:cNvPr>
          <p:cNvSpPr>
            <a:spLocks noGrp="1"/>
          </p:cNvSpPr>
          <p:nvPr>
            <p:ph type="ftr" sz="quarter" idx="3"/>
          </p:nvPr>
        </p:nvSpPr>
        <p:spPr>
          <a:xfrm>
            <a:off x="838200" y="6228000"/>
            <a:ext cx="7315200" cy="308350"/>
          </a:xfrm>
          <a:prstGeom prst="rect">
            <a:avLst/>
          </a:prstGeom>
        </p:spPr>
        <p:txBody>
          <a:bodyPr vert="horz" lIns="0" tIns="0" rIns="0" bIns="0" rtlCol="0" anchor="b"/>
          <a:lstStyle>
            <a:lvl1pPr algn="l">
              <a:spcBef>
                <a:spcPts val="300"/>
              </a:spcBef>
              <a:defRPr sz="800">
                <a:solidFill>
                  <a:schemeClr val="tx1"/>
                </a:solidFill>
              </a:defRPr>
            </a:lvl1pPr>
          </a:lstStyle>
          <a:p>
            <a:r>
              <a:rPr lang="en-US"/>
              <a:t>Footnote, reference or source</a:t>
            </a:r>
          </a:p>
        </p:txBody>
      </p:sp>
      <p:sp>
        <p:nvSpPr>
          <p:cNvPr id="6" name="Slide Number Placeholder 5">
            <a:extLst>
              <a:ext uri="{FF2B5EF4-FFF2-40B4-BE49-F238E27FC236}">
                <a16:creationId xmlns:a16="http://schemas.microsoft.com/office/drawing/2014/main" id="{962F3918-3A1D-5742-A639-12CA214DCFCD}"/>
              </a:ext>
            </a:extLst>
          </p:cNvPr>
          <p:cNvSpPr>
            <a:spLocks noGrp="1"/>
          </p:cNvSpPr>
          <p:nvPr>
            <p:ph type="sldNum" sz="quarter" idx="4"/>
          </p:nvPr>
        </p:nvSpPr>
        <p:spPr>
          <a:xfrm>
            <a:off x="118782" y="6594852"/>
            <a:ext cx="360000" cy="121497"/>
          </a:xfrm>
          <a:prstGeom prst="rect">
            <a:avLst/>
          </a:prstGeom>
        </p:spPr>
        <p:txBody>
          <a:bodyPr vert="horz" lIns="0" tIns="0" rIns="0" bIns="0" rtlCol="0" anchor="b"/>
          <a:lstStyle>
            <a:lvl1pPr algn="r">
              <a:defRPr sz="800">
                <a:solidFill>
                  <a:schemeClr val="tx1">
                    <a:lumMod val="60000"/>
                    <a:lumOff val="40000"/>
                  </a:schemeClr>
                </a:solidFill>
              </a:defRPr>
            </a:lvl1pPr>
          </a:lstStyle>
          <a:p>
            <a:fld id="{49547543-1012-3B42-87D3-9C910E88F9FE}" type="slidenum">
              <a:rPr lang="en-US" smtClean="0"/>
              <a:pPr/>
              <a:t>‹#›</a:t>
            </a:fld>
            <a:endParaRPr lang="en-US"/>
          </a:p>
        </p:txBody>
      </p:sp>
      <p:pic>
        <p:nvPicPr>
          <p:cNvPr id="4" name="Picture 3">
            <a:extLst>
              <a:ext uri="{FF2B5EF4-FFF2-40B4-BE49-F238E27FC236}">
                <a16:creationId xmlns:a16="http://schemas.microsoft.com/office/drawing/2014/main" id="{25EA02EC-4E5A-7E68-E98C-9F361923F198}"/>
              </a:ext>
            </a:extLst>
          </p:cNvPr>
          <p:cNvPicPr>
            <a:picLocks noChangeAspect="1"/>
          </p:cNvPicPr>
          <p:nvPr userDrawn="1"/>
        </p:nvPicPr>
        <p:blipFill>
          <a:blip r:embed="rId57" cstate="print">
            <a:extLst>
              <a:ext uri="{28A0092B-C50C-407E-A947-70E740481C1C}">
                <a14:useLocalDpi xmlns:a14="http://schemas.microsoft.com/office/drawing/2010/main"/>
              </a:ext>
            </a:extLst>
          </a:blip>
          <a:srcRect/>
          <a:stretch/>
        </p:blipFill>
        <p:spPr>
          <a:xfrm>
            <a:off x="10919255" y="6483012"/>
            <a:ext cx="897952" cy="233338"/>
          </a:xfrm>
          <a:prstGeom prst="rect">
            <a:avLst/>
          </a:prstGeom>
        </p:spPr>
      </p:pic>
      <p:sp>
        <p:nvSpPr>
          <p:cNvPr id="7" name="TextBox 6">
            <a:extLst>
              <a:ext uri="{FF2B5EF4-FFF2-40B4-BE49-F238E27FC236}">
                <a16:creationId xmlns:a16="http://schemas.microsoft.com/office/drawing/2014/main" id="{DD651A54-D46C-AC1D-63D4-B1B6AB025F2B}"/>
              </a:ext>
            </a:extLst>
          </p:cNvPr>
          <p:cNvSpPr txBox="1"/>
          <p:nvPr userDrawn="1"/>
        </p:nvSpPr>
        <p:spPr>
          <a:xfrm>
            <a:off x="838200" y="6593241"/>
            <a:ext cx="3213969" cy="123111"/>
          </a:xfrm>
          <a:prstGeom prst="rect">
            <a:avLst/>
          </a:prstGeom>
          <a:noFill/>
        </p:spPr>
        <p:txBody>
          <a:bodyPr wrap="square" lIns="0" tIns="0" rIns="0" bIns="0" rtlCol="0" anchor="b" anchorCtr="0">
            <a:spAutoFit/>
          </a:bodyPr>
          <a:lstStyle/>
          <a:p>
            <a:pPr algn="l"/>
            <a:r>
              <a:rPr lang="en-US" sz="800">
                <a:solidFill>
                  <a:schemeClr val="tx1">
                    <a:lumMod val="60000"/>
                    <a:lumOff val="40000"/>
                  </a:schemeClr>
                </a:solidFill>
              </a:rPr>
              <a:t>© 2024 Parexel International (MA) Corporation / CONFIDENTIAL</a:t>
            </a:r>
          </a:p>
        </p:txBody>
      </p:sp>
      <p:pic>
        <p:nvPicPr>
          <p:cNvPr id="8" name="Picture 7">
            <a:extLst>
              <a:ext uri="{FF2B5EF4-FFF2-40B4-BE49-F238E27FC236}">
                <a16:creationId xmlns:a16="http://schemas.microsoft.com/office/drawing/2014/main" id="{364DE54A-182C-EB6A-64D6-8950084770C0}"/>
              </a:ext>
            </a:extLst>
          </p:cNvPr>
          <p:cNvPicPr>
            <a:picLocks noChangeAspect="1"/>
          </p:cNvPicPr>
          <p:nvPr userDrawn="1"/>
        </p:nvPicPr>
        <p:blipFill>
          <a:blip r:embed="rId58"/>
          <a:stretch>
            <a:fillRect/>
          </a:stretch>
        </p:blipFill>
        <p:spPr>
          <a:xfrm>
            <a:off x="11772900" y="0"/>
            <a:ext cx="419100" cy="6858000"/>
          </a:xfrm>
          <a:prstGeom prst="rect">
            <a:avLst/>
          </a:prstGeom>
        </p:spPr>
      </p:pic>
    </p:spTree>
    <p:extLst>
      <p:ext uri="{BB962C8B-B14F-4D97-AF65-F5344CB8AC3E}">
        <p14:creationId xmlns:p14="http://schemas.microsoft.com/office/powerpoint/2010/main" val="305552573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75" r:id="rId4"/>
    <p:sldLayoutId id="2147483717" r:id="rId5"/>
    <p:sldLayoutId id="2147483719" r:id="rId6"/>
    <p:sldLayoutId id="2147483720" r:id="rId7"/>
    <p:sldLayoutId id="2147483721" r:id="rId8"/>
    <p:sldLayoutId id="2147483674" r:id="rId9"/>
    <p:sldLayoutId id="2147483677" r:id="rId10"/>
    <p:sldLayoutId id="2147483718" r:id="rId11"/>
    <p:sldLayoutId id="2147483722" r:id="rId12"/>
    <p:sldLayoutId id="2147483683" r:id="rId13"/>
    <p:sldLayoutId id="2147483684" r:id="rId14"/>
    <p:sldLayoutId id="2147483685" r:id="rId15"/>
    <p:sldLayoutId id="2147483708" r:id="rId16"/>
    <p:sldLayoutId id="2147483692" r:id="rId17"/>
    <p:sldLayoutId id="2147483694" r:id="rId18"/>
    <p:sldLayoutId id="2147483693" r:id="rId19"/>
    <p:sldLayoutId id="2147483661" r:id="rId20"/>
    <p:sldLayoutId id="2147483681" r:id="rId21"/>
    <p:sldLayoutId id="2147483680" r:id="rId22"/>
    <p:sldLayoutId id="2147483650" r:id="rId23"/>
    <p:sldLayoutId id="2147483707" r:id="rId24"/>
    <p:sldLayoutId id="2147483706" r:id="rId25"/>
    <p:sldLayoutId id="2147483678" r:id="rId26"/>
    <p:sldLayoutId id="2147483652" r:id="rId27"/>
    <p:sldLayoutId id="2147483663" r:id="rId28"/>
    <p:sldLayoutId id="2147483698" r:id="rId29"/>
    <p:sldLayoutId id="2147483699" r:id="rId30"/>
    <p:sldLayoutId id="2147483700" r:id="rId31"/>
    <p:sldLayoutId id="2147483701" r:id="rId32"/>
    <p:sldLayoutId id="2147483712" r:id="rId33"/>
    <p:sldLayoutId id="2147483709" r:id="rId34"/>
    <p:sldLayoutId id="2147483710" r:id="rId35"/>
    <p:sldLayoutId id="2147483711" r:id="rId36"/>
    <p:sldLayoutId id="2147483702" r:id="rId37"/>
    <p:sldLayoutId id="2147483713" r:id="rId38"/>
    <p:sldLayoutId id="2147483714" r:id="rId39"/>
    <p:sldLayoutId id="2147483715" r:id="rId40"/>
    <p:sldLayoutId id="2147483716" r:id="rId41"/>
    <p:sldLayoutId id="2147483703" r:id="rId42"/>
    <p:sldLayoutId id="2147483704" r:id="rId43"/>
    <p:sldLayoutId id="2147483705" r:id="rId44"/>
    <p:sldLayoutId id="2147483682" r:id="rId45"/>
    <p:sldLayoutId id="2147483664" r:id="rId46"/>
    <p:sldLayoutId id="2147483686" r:id="rId47"/>
    <p:sldLayoutId id="2147483687" r:id="rId48"/>
    <p:sldLayoutId id="2147483688" r:id="rId49"/>
    <p:sldLayoutId id="2147483689" r:id="rId50"/>
    <p:sldLayoutId id="2147483690" r:id="rId51"/>
    <p:sldLayoutId id="2147483691" r:id="rId52"/>
    <p:sldLayoutId id="2147483695" r:id="rId53"/>
    <p:sldLayoutId id="2147483696" r:id="rId54"/>
    <p:sldLayoutId id="2147483697" r:id="rId55"/>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234000" indent="-234000" algn="l" defTabSz="914400" rtl="0" eaLnBrk="1" latinLnBrk="0" hangingPunct="1">
        <a:lnSpc>
          <a:spcPct val="110000"/>
        </a:lnSpc>
        <a:spcBef>
          <a:spcPts val="0"/>
        </a:spcBef>
        <a:spcAft>
          <a:spcPts val="1300"/>
        </a:spcAft>
        <a:buFontTx/>
        <a:buBlip>
          <a:blip r:embed="rId59"/>
        </a:buBlip>
        <a:defRPr sz="2200" kern="1200">
          <a:solidFill>
            <a:schemeClr val="tx1"/>
          </a:solidFill>
          <a:latin typeface="+mn-lt"/>
          <a:ea typeface="+mn-ea"/>
          <a:cs typeface="+mn-cs"/>
        </a:defRPr>
      </a:lvl1pPr>
      <a:lvl2pPr marL="468000" indent="-216000" algn="l" defTabSz="914400" rtl="0" eaLnBrk="1" latinLnBrk="0" hangingPunct="1">
        <a:lnSpc>
          <a:spcPct val="110000"/>
        </a:lnSpc>
        <a:spcBef>
          <a:spcPts val="0"/>
        </a:spcBef>
        <a:spcAft>
          <a:spcPts val="1300"/>
        </a:spcAft>
        <a:buFontTx/>
        <a:buBlip>
          <a:blip r:embed="rId60"/>
        </a:buBlip>
        <a:defRPr sz="2000" kern="1200">
          <a:solidFill>
            <a:schemeClr val="tx1"/>
          </a:solidFill>
          <a:latin typeface="+mn-lt"/>
          <a:ea typeface="+mn-ea"/>
          <a:cs typeface="+mn-cs"/>
        </a:defRPr>
      </a:lvl2pPr>
      <a:lvl3pPr marL="684000" indent="-198000" algn="l" defTabSz="914400" rtl="0" eaLnBrk="1" latinLnBrk="0" hangingPunct="1">
        <a:lnSpc>
          <a:spcPct val="110000"/>
        </a:lnSpc>
        <a:spcBef>
          <a:spcPts val="0"/>
        </a:spcBef>
        <a:spcAft>
          <a:spcPts val="1300"/>
        </a:spcAft>
        <a:buFontTx/>
        <a:buBlip>
          <a:blip r:embed="rId60"/>
        </a:buBlip>
        <a:defRPr sz="18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4.emf"/><Relationship Id="rId4" Type="http://schemas.openxmlformats.org/officeDocument/2006/relationships/image" Target="../media/image4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51.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59.sv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hyperlink" Target="mailto:Lyn.Taylor@Parexel.com"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60.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0A6A5F5-6844-92A9-D9EF-1A1445DF231F}"/>
              </a:ext>
            </a:extLst>
          </p:cNvPr>
          <p:cNvSpPr>
            <a:spLocks noGrp="1"/>
          </p:cNvSpPr>
          <p:nvPr>
            <p:ph type="ctrTitle"/>
          </p:nvPr>
        </p:nvSpPr>
        <p:spPr>
          <a:xfrm>
            <a:off x="5079645" y="1462207"/>
            <a:ext cx="6493800" cy="1661993"/>
          </a:xfrm>
        </p:spPr>
        <p:txBody>
          <a:bodyPr/>
          <a:lstStyle/>
          <a:p>
            <a:pPr algn="ctr"/>
            <a:r>
              <a:rPr lang="en-US" sz="3600">
                <a:solidFill>
                  <a:srgbClr val="7030A0"/>
                </a:solidFill>
              </a:rPr>
              <a:t>C</a:t>
            </a:r>
            <a:r>
              <a:rPr lang="en-US" sz="3600"/>
              <a:t>omparing </a:t>
            </a:r>
            <a:r>
              <a:rPr lang="en-US" sz="3600">
                <a:solidFill>
                  <a:srgbClr val="7030A0"/>
                </a:solidFill>
              </a:rPr>
              <a:t>A</a:t>
            </a:r>
            <a:r>
              <a:rPr lang="en-US" sz="3600"/>
              <a:t>nalysis</a:t>
            </a:r>
            <a:r>
              <a:rPr lang="en-US" sz="3600">
                <a:solidFill>
                  <a:srgbClr val="7030A0"/>
                </a:solidFill>
              </a:rPr>
              <a:t> M</a:t>
            </a:r>
            <a:r>
              <a:rPr lang="en-US" sz="3600"/>
              <a:t>ethod </a:t>
            </a:r>
            <a:r>
              <a:rPr lang="en-US" sz="3600">
                <a:solidFill>
                  <a:srgbClr val="7030A0"/>
                </a:solidFill>
              </a:rPr>
              <a:t>I</a:t>
            </a:r>
            <a:r>
              <a:rPr lang="en-US" sz="3600"/>
              <a:t>mplementations in </a:t>
            </a:r>
            <a:r>
              <a:rPr lang="en-US" sz="3600">
                <a:solidFill>
                  <a:srgbClr val="7030A0"/>
                </a:solidFill>
              </a:rPr>
              <a:t>S</a:t>
            </a:r>
            <a:r>
              <a:rPr lang="en-US" sz="3600"/>
              <a:t>oftware (</a:t>
            </a:r>
            <a:r>
              <a:rPr lang="en-US" sz="3600">
                <a:solidFill>
                  <a:srgbClr val="7030A0"/>
                </a:solidFill>
              </a:rPr>
              <a:t>CAMIS</a:t>
            </a:r>
            <a:r>
              <a:rPr lang="en-US" sz="3600"/>
              <a:t>)</a:t>
            </a:r>
          </a:p>
        </p:txBody>
      </p:sp>
      <p:sp>
        <p:nvSpPr>
          <p:cNvPr id="9" name="Subtitle 4">
            <a:extLst>
              <a:ext uri="{FF2B5EF4-FFF2-40B4-BE49-F238E27FC236}">
                <a16:creationId xmlns:a16="http://schemas.microsoft.com/office/drawing/2014/main" id="{76B5EF35-1C17-D018-3746-9B11F4A672E1}"/>
              </a:ext>
            </a:extLst>
          </p:cNvPr>
          <p:cNvSpPr>
            <a:spLocks noGrp="1"/>
          </p:cNvSpPr>
          <p:nvPr>
            <p:ph type="subTitle" idx="1"/>
          </p:nvPr>
        </p:nvSpPr>
        <p:spPr>
          <a:xfrm>
            <a:off x="6096000" y="4310980"/>
            <a:ext cx="6493800" cy="1341136"/>
          </a:xfrm>
        </p:spPr>
        <p:txBody>
          <a:bodyPr/>
          <a:lstStyle/>
          <a:p>
            <a:pPr algn="ctr"/>
            <a:r>
              <a:rPr lang="en-US"/>
              <a:t>Agnieszka Tomczyk &amp; Lyn Taylor</a:t>
            </a:r>
          </a:p>
          <a:p>
            <a:pPr algn="ctr"/>
            <a:r>
              <a:rPr lang="en-US"/>
              <a:t>(On Behalf of CAMIS WG)</a:t>
            </a:r>
          </a:p>
          <a:p>
            <a:pPr algn="ctr"/>
            <a:r>
              <a:rPr lang="en-US"/>
              <a:t>14</a:t>
            </a:r>
            <a:r>
              <a:rPr lang="en-US" baseline="30000"/>
              <a:t>th</a:t>
            </a:r>
            <a:r>
              <a:rPr lang="en-US"/>
              <a:t> June 2024</a:t>
            </a:r>
          </a:p>
        </p:txBody>
      </p:sp>
      <p:pic>
        <p:nvPicPr>
          <p:cNvPr id="10" name="Picture 9" descr="A blue sign with white text&#10;&#10;Description automatically generated with medium confidence">
            <a:extLst>
              <a:ext uri="{FF2B5EF4-FFF2-40B4-BE49-F238E27FC236}">
                <a16:creationId xmlns:a16="http://schemas.microsoft.com/office/drawing/2014/main" id="{2DA1B235-1E73-5585-CB48-8A6257B26656}"/>
              </a:ext>
            </a:extLst>
          </p:cNvPr>
          <p:cNvPicPr>
            <a:picLocks noChangeAspect="1"/>
          </p:cNvPicPr>
          <p:nvPr/>
        </p:nvPicPr>
        <p:blipFill>
          <a:blip r:embed="rId2"/>
          <a:stretch>
            <a:fillRect/>
          </a:stretch>
        </p:blipFill>
        <p:spPr>
          <a:xfrm>
            <a:off x="8167847" y="113140"/>
            <a:ext cx="3405598" cy="704964"/>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D867E905-B397-876E-DCD0-AA8921E8D74E}"/>
              </a:ext>
            </a:extLst>
          </p:cNvPr>
          <p:cNvPicPr>
            <a:picLocks noChangeAspect="1"/>
          </p:cNvPicPr>
          <p:nvPr/>
        </p:nvPicPr>
        <p:blipFill>
          <a:blip r:embed="rId3"/>
          <a:stretch>
            <a:fillRect/>
          </a:stretch>
        </p:blipFill>
        <p:spPr>
          <a:xfrm>
            <a:off x="-609226" y="-241562"/>
            <a:ext cx="2378178" cy="1837683"/>
          </a:xfrm>
          <a:prstGeom prst="rect">
            <a:avLst/>
          </a:prstGeom>
        </p:spPr>
      </p:pic>
      <p:pic>
        <p:nvPicPr>
          <p:cNvPr id="12" name="Picture 11" descr="Qr code&#10;&#10;Description automatically generated">
            <a:extLst>
              <a:ext uri="{FF2B5EF4-FFF2-40B4-BE49-F238E27FC236}">
                <a16:creationId xmlns:a16="http://schemas.microsoft.com/office/drawing/2014/main" id="{78DD4608-8224-5348-733B-7E87A9686E10}"/>
              </a:ext>
            </a:extLst>
          </p:cNvPr>
          <p:cNvPicPr>
            <a:picLocks noChangeAspect="1"/>
          </p:cNvPicPr>
          <p:nvPr/>
        </p:nvPicPr>
        <p:blipFill>
          <a:blip r:embed="rId4"/>
          <a:stretch>
            <a:fillRect/>
          </a:stretch>
        </p:blipFill>
        <p:spPr>
          <a:xfrm>
            <a:off x="1294221" y="113140"/>
            <a:ext cx="1134343" cy="1128278"/>
          </a:xfrm>
          <a:prstGeom prst="rect">
            <a:avLst/>
          </a:prstGeom>
        </p:spPr>
      </p:pic>
    </p:spTree>
    <p:extLst>
      <p:ext uri="{BB962C8B-B14F-4D97-AF65-F5344CB8AC3E}">
        <p14:creationId xmlns:p14="http://schemas.microsoft.com/office/powerpoint/2010/main" val="2567364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001DC1-882A-4D72-81FB-EE6555BD381A}"/>
              </a:ext>
            </a:extLst>
          </p:cNvPr>
          <p:cNvSpPr>
            <a:spLocks noGrp="1"/>
          </p:cNvSpPr>
          <p:nvPr>
            <p:ph type="title"/>
          </p:nvPr>
        </p:nvSpPr>
        <p:spPr>
          <a:xfrm>
            <a:off x="5045454" y="1683794"/>
            <a:ext cx="6795656" cy="2000548"/>
          </a:xfrm>
        </p:spPr>
        <p:txBody>
          <a:bodyPr/>
          <a:lstStyle/>
          <a:p>
            <a:pPr algn="ctr"/>
            <a:r>
              <a:rPr lang="en-US"/>
              <a:t>Thank you</a:t>
            </a:r>
            <a:br>
              <a:rPr lang="en-US"/>
            </a:br>
            <a:r>
              <a:rPr lang="en-US" sz="5000"/>
              <a:t>Time for part 2!</a:t>
            </a:r>
          </a:p>
        </p:txBody>
      </p:sp>
    </p:spTree>
    <p:extLst>
      <p:ext uri="{BB962C8B-B14F-4D97-AF65-F5344CB8AC3E}">
        <p14:creationId xmlns:p14="http://schemas.microsoft.com/office/powerpoint/2010/main" val="2394910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875717"/>
            <a:ext cx="10515600" cy="4808547"/>
          </a:xfrm>
        </p:spPr>
        <p:txBody>
          <a:bodyPr vert="horz" lIns="0" tIns="0" rIns="0" bIns="0" rtlCol="0" anchor="t">
            <a:noAutofit/>
          </a:bodyPr>
          <a:lstStyle/>
          <a:p>
            <a:pPr marL="233680" indent="-233680"/>
            <a:r>
              <a:rPr lang="pl-PL" dirty="0" err="1"/>
              <a:t>Wilcoxon</a:t>
            </a:r>
            <a:r>
              <a:rPr lang="pl-PL" dirty="0"/>
              <a:t> </a:t>
            </a:r>
            <a:r>
              <a:rPr lang="pl-PL" dirty="0" err="1"/>
              <a:t>signed-rank</a:t>
            </a:r>
            <a:r>
              <a:rPr lang="pl-PL" dirty="0"/>
              <a:t> test with </a:t>
            </a:r>
            <a:r>
              <a:rPr lang="pl-PL" dirty="0" err="1"/>
              <a:t>Hodges</a:t>
            </a:r>
            <a:r>
              <a:rPr lang="pl-PL" dirty="0"/>
              <a:t>-Lehmann </a:t>
            </a:r>
            <a:r>
              <a:rPr lang="pl-PL" dirty="0" err="1"/>
              <a:t>estimate</a:t>
            </a:r>
            <a:endParaRPr lang="pl-PL" dirty="0">
              <a:cs typeface="Arial" panose="020B0604020202020204"/>
            </a:endParaRPr>
          </a:p>
          <a:p>
            <a:pPr marL="467995" lvl="1" indent="-215900"/>
            <a:r>
              <a:rPr lang="en-US" dirty="0"/>
              <a:t>Wilcoxon signed-rank test is a non-parametric equivalent of paired Student's t-test. It is a rank test, designed for </a:t>
            </a:r>
            <a:r>
              <a:rPr lang="en-US" dirty="0" err="1"/>
              <a:t>analysing</a:t>
            </a:r>
            <a:r>
              <a:rPr lang="en-US" dirty="0"/>
              <a:t> repeated measures or paired observations by a paired comparison to assess whether their population means differ.</a:t>
            </a:r>
            <a:endParaRPr lang="pl-PL" dirty="0">
              <a:cs typeface="Arial" panose="020B0604020202020204"/>
            </a:endParaRPr>
          </a:p>
          <a:p>
            <a:pPr marL="251460" lvl="1" indent="0">
              <a:buNone/>
            </a:pPr>
            <a:endParaRPr lang="pl-PL">
              <a:cs typeface="Arial" panose="020B0604020202020204"/>
            </a:endParaRPr>
          </a:p>
          <a:p>
            <a:pPr marL="233680" indent="-233680"/>
            <a:r>
              <a:rPr lang="pl-PL" dirty="0" err="1"/>
              <a:t>Comparison</a:t>
            </a:r>
            <a:r>
              <a:rPr lang="pl-PL" dirty="0"/>
              <a:t> of </a:t>
            </a:r>
            <a:r>
              <a:rPr lang="pl-PL" dirty="0" err="1"/>
              <a:t>analysis</a:t>
            </a:r>
            <a:r>
              <a:rPr lang="pl-PL" dirty="0"/>
              <a:t> in R, </a:t>
            </a:r>
            <a:r>
              <a:rPr lang="pl-PL" dirty="0" err="1"/>
              <a:t>StatXact</a:t>
            </a:r>
            <a:r>
              <a:rPr lang="pl-PL" dirty="0"/>
              <a:t> and SAS</a:t>
            </a:r>
            <a:endParaRPr lang="pl-PL" dirty="0">
              <a:cs typeface="Arial"/>
            </a:endParaRPr>
          </a:p>
          <a:p>
            <a:pPr marL="467995" lvl="1" indent="-215900"/>
            <a:r>
              <a:rPr lang="en-US" err="1"/>
              <a:t>StatXact</a:t>
            </a:r>
            <a:r>
              <a:rPr lang="en-US" dirty="0"/>
              <a:t>® PROCs for SAS users</a:t>
            </a:r>
            <a:r>
              <a:rPr lang="pl-PL" dirty="0"/>
              <a:t> </a:t>
            </a:r>
            <a:r>
              <a:rPr lang="pl-PL" err="1"/>
              <a:t>is</a:t>
            </a:r>
            <a:r>
              <a:rPr lang="pl-PL" dirty="0"/>
              <a:t> </a:t>
            </a:r>
            <a:r>
              <a:rPr lang="pl-PL" b="0" i="0" dirty="0">
                <a:solidFill>
                  <a:srgbClr val="4D5156"/>
                </a:solidFill>
                <a:effectLst/>
                <a:highlight>
                  <a:srgbClr val="FFFFFF"/>
                </a:highlight>
                <a:latin typeface="arial"/>
                <a:cs typeface="arial"/>
              </a:rPr>
              <a:t>a </a:t>
            </a:r>
            <a:r>
              <a:rPr lang="en-US" b="0" i="0" dirty="0">
                <a:solidFill>
                  <a:srgbClr val="4D5156"/>
                </a:solidFill>
                <a:effectLst/>
                <a:highlight>
                  <a:srgbClr val="FFFFFF"/>
                </a:highlight>
                <a:latin typeface="arial"/>
                <a:cs typeface="arial"/>
              </a:rPr>
              <a:t>clinical trial analysis software from Cytel </a:t>
            </a:r>
            <a:r>
              <a:rPr lang="pl-PL" b="0" i="0" dirty="0">
                <a:solidFill>
                  <a:srgbClr val="4D5156"/>
                </a:solidFill>
                <a:effectLst/>
                <a:highlight>
                  <a:srgbClr val="FFFFFF"/>
                </a:highlight>
                <a:latin typeface="arial"/>
                <a:cs typeface="arial"/>
              </a:rPr>
              <a:t>f</a:t>
            </a:r>
            <a:r>
              <a:rPr lang="en-US" b="0" i="0" dirty="0">
                <a:solidFill>
                  <a:srgbClr val="4D5156"/>
                </a:solidFill>
                <a:effectLst/>
                <a:highlight>
                  <a:srgbClr val="FFFFFF"/>
                </a:highlight>
                <a:latin typeface="arial"/>
                <a:cs typeface="arial"/>
              </a:rPr>
              <a:t>or exact statistics</a:t>
            </a:r>
            <a:r>
              <a:rPr lang="pl-PL" b="0" i="0" dirty="0">
                <a:solidFill>
                  <a:srgbClr val="4D5156"/>
                </a:solidFill>
                <a:effectLst/>
                <a:highlight>
                  <a:srgbClr val="FFFFFF"/>
                </a:highlight>
                <a:latin typeface="arial"/>
                <a:cs typeface="arial"/>
              </a:rPr>
              <a:t>. </a:t>
            </a:r>
            <a:r>
              <a:rPr lang="pl-PL" b="0" i="0" dirty="0" err="1">
                <a:solidFill>
                  <a:srgbClr val="4D5156"/>
                </a:solidFill>
                <a:effectLst/>
                <a:highlight>
                  <a:srgbClr val="FFFFFF"/>
                </a:highlight>
                <a:latin typeface="arial"/>
                <a:cs typeface="arial"/>
              </a:rPr>
              <a:t>Package</a:t>
            </a:r>
            <a:r>
              <a:rPr lang="pl-PL" b="0" i="0" dirty="0">
                <a:solidFill>
                  <a:srgbClr val="4D5156"/>
                </a:solidFill>
                <a:effectLst/>
                <a:highlight>
                  <a:srgbClr val="FFFFFF"/>
                </a:highlight>
                <a:latin typeface="arial"/>
                <a:cs typeface="arial"/>
              </a:rPr>
              <a:t> </a:t>
            </a:r>
            <a:r>
              <a:rPr lang="pl-PL" b="0" i="0" dirty="0" err="1">
                <a:solidFill>
                  <a:srgbClr val="4D5156"/>
                </a:solidFill>
                <a:effectLst/>
                <a:highlight>
                  <a:srgbClr val="FFFFFF"/>
                </a:highlight>
                <a:latin typeface="arial"/>
                <a:cs typeface="arial"/>
              </a:rPr>
              <a:t>includes</a:t>
            </a:r>
            <a:r>
              <a:rPr lang="pl-PL" b="0" i="0" dirty="0">
                <a:solidFill>
                  <a:srgbClr val="4D5156"/>
                </a:solidFill>
                <a:effectLst/>
                <a:highlight>
                  <a:srgbClr val="FFFFFF"/>
                </a:highlight>
                <a:latin typeface="arial"/>
                <a:cs typeface="arial"/>
              </a:rPr>
              <a:t> </a:t>
            </a:r>
            <a:r>
              <a:rPr lang="pl-PL" b="0" i="0" dirty="0" err="1">
                <a:solidFill>
                  <a:srgbClr val="4D5156"/>
                </a:solidFill>
                <a:effectLst/>
                <a:highlight>
                  <a:srgbClr val="FFFFFF"/>
                </a:highlight>
                <a:latin typeface="arial"/>
                <a:cs typeface="arial"/>
              </a:rPr>
              <a:t>more</a:t>
            </a:r>
            <a:r>
              <a:rPr lang="pl-PL" b="0" i="0" dirty="0">
                <a:solidFill>
                  <a:srgbClr val="4D5156"/>
                </a:solidFill>
                <a:effectLst/>
                <a:highlight>
                  <a:srgbClr val="FFFFFF"/>
                </a:highlight>
                <a:latin typeface="arial"/>
                <a:cs typeface="arial"/>
              </a:rPr>
              <a:t> </a:t>
            </a:r>
            <a:r>
              <a:rPr lang="pl-PL" b="0" i="0" dirty="0" err="1">
                <a:solidFill>
                  <a:srgbClr val="4D5156"/>
                </a:solidFill>
                <a:effectLst/>
                <a:highlight>
                  <a:srgbClr val="FFFFFF"/>
                </a:highlight>
                <a:latin typeface="arial"/>
                <a:cs typeface="arial"/>
              </a:rPr>
              <a:t>than</a:t>
            </a:r>
            <a:r>
              <a:rPr lang="pl-PL" b="0" i="0" dirty="0">
                <a:solidFill>
                  <a:srgbClr val="4D5156"/>
                </a:solidFill>
                <a:effectLst/>
                <a:highlight>
                  <a:srgbClr val="FFFFFF"/>
                </a:highlight>
                <a:latin typeface="arial"/>
                <a:cs typeface="arial"/>
              </a:rPr>
              <a:t> 150 </a:t>
            </a:r>
            <a:r>
              <a:rPr lang="pl-PL" b="0" i="0" dirty="0" err="1">
                <a:solidFill>
                  <a:srgbClr val="4D5156"/>
                </a:solidFill>
                <a:effectLst/>
                <a:highlight>
                  <a:srgbClr val="FFFFFF"/>
                </a:highlight>
                <a:latin typeface="arial"/>
                <a:cs typeface="arial"/>
              </a:rPr>
              <a:t>procedures</a:t>
            </a:r>
            <a:r>
              <a:rPr lang="pl-PL" b="0" i="0" dirty="0">
                <a:solidFill>
                  <a:srgbClr val="4D5156"/>
                </a:solidFill>
                <a:effectLst/>
                <a:highlight>
                  <a:srgbClr val="FFFFFF"/>
                </a:highlight>
                <a:latin typeface="arial"/>
                <a:cs typeface="arial"/>
              </a:rPr>
              <a:t> for </a:t>
            </a:r>
            <a:r>
              <a:rPr lang="en-US" b="0" i="0" dirty="0">
                <a:solidFill>
                  <a:srgbClr val="4D5156"/>
                </a:solidFill>
                <a:effectLst/>
                <a:highlight>
                  <a:srgbClr val="FFFFFF"/>
                </a:highlight>
                <a:latin typeface="arial"/>
                <a:cs typeface="arial"/>
              </a:rPr>
              <a:t>exact inference statistical data and power analysis</a:t>
            </a:r>
            <a:r>
              <a:rPr lang="pl-PL" b="0" i="0" dirty="0">
                <a:solidFill>
                  <a:srgbClr val="4D5156"/>
                </a:solidFill>
                <a:effectLst/>
                <a:highlight>
                  <a:srgbClr val="FFFFFF"/>
                </a:highlight>
                <a:latin typeface="arial"/>
                <a:cs typeface="arial"/>
              </a:rPr>
              <a:t>.</a:t>
            </a:r>
            <a:endParaRPr lang="en-GB" dirty="0">
              <a:latin typeface="arial"/>
              <a:cs typeface="arial"/>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11</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pl-PL" err="1"/>
              <a:t>Example</a:t>
            </a:r>
            <a:r>
              <a:rPr lang="pl-PL"/>
              <a:t> of CAMIS </a:t>
            </a:r>
            <a:r>
              <a:rPr lang="pl-PL" err="1"/>
              <a:t>project</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1987134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860681"/>
            <a:ext cx="9388366" cy="4808547"/>
          </a:xfrm>
        </p:spPr>
        <p:txBody>
          <a:bodyPr vert="horz" lIns="0" tIns="0" rIns="0" bIns="0" rtlCol="0" anchor="t">
            <a:noAutofit/>
          </a:bodyPr>
          <a:lstStyle/>
          <a:p>
            <a:pPr marL="233680" indent="-233680"/>
            <a:r>
              <a:rPr lang="pl-PL" dirty="0"/>
              <a:t>Analysis in one of the </a:t>
            </a:r>
            <a:r>
              <a:rPr lang="en-GB" dirty="0"/>
              <a:t>studies</a:t>
            </a:r>
            <a:endParaRPr lang="en-US" dirty="0"/>
          </a:p>
          <a:p>
            <a:pPr marL="467995" lvl="1" indent="-215900"/>
            <a:r>
              <a:rPr lang="en-US" dirty="0"/>
              <a:t>2-period, cross-over study comparing treatments A and B in patients with asthma and acute airway obstruction induced by repeated mannitol challenges.</a:t>
            </a:r>
            <a:r>
              <a:rPr lang="pl-PL" dirty="0"/>
              <a:t> </a:t>
            </a:r>
            <a:r>
              <a:rPr lang="en-US" dirty="0"/>
              <a:t>Wilcoxon signed-rank test was applied to </a:t>
            </a:r>
            <a:r>
              <a:rPr lang="en-US" dirty="0" err="1"/>
              <a:t>analyse</a:t>
            </a:r>
            <a:r>
              <a:rPr lang="en-US" dirty="0"/>
              <a:t> the time to return to baseline FEV1 post-mannitol challenge 2. Median difference, p value and 9</a:t>
            </a:r>
            <a:r>
              <a:rPr lang="pl-PL" dirty="0"/>
              <a:t>0</a:t>
            </a:r>
            <a:r>
              <a:rPr lang="en-US" dirty="0"/>
              <a:t>% CI were provided using the Hodges-Lehmann estimate.</a:t>
            </a:r>
            <a:endParaRPr lang="en-GB" dirty="0">
              <a:cs typeface="Arial" panose="020B0604020202020204"/>
            </a:endParaRPr>
          </a:p>
          <a:p>
            <a:pPr marL="233680" indent="-233680"/>
            <a:r>
              <a:rPr lang="pl-PL" dirty="0" err="1"/>
              <a:t>Challenges</a:t>
            </a:r>
            <a:r>
              <a:rPr lang="pl-PL" dirty="0"/>
              <a:t> we </a:t>
            </a:r>
            <a:r>
              <a:rPr lang="pl-PL" dirty="0" err="1"/>
              <a:t>encountered</a:t>
            </a:r>
            <a:endParaRPr lang="en-GB" dirty="0">
              <a:cs typeface="Arial" panose="020B0604020202020204"/>
            </a:endParaRPr>
          </a:p>
          <a:p>
            <a:pPr marL="467995" lvl="1" indent="-215900"/>
            <a:r>
              <a:rPr lang="pl-PL" dirty="0"/>
              <a:t>Lack of </a:t>
            </a:r>
            <a:r>
              <a:rPr lang="pl-PL" dirty="0" err="1"/>
              <a:t>or</a:t>
            </a:r>
            <a:r>
              <a:rPr lang="pl-PL" dirty="0"/>
              <a:t> </a:t>
            </a:r>
            <a:r>
              <a:rPr lang="en-GB" dirty="0"/>
              <a:t>unprecise</a:t>
            </a:r>
            <a:r>
              <a:rPr lang="pl-PL" dirty="0"/>
              <a:t> </a:t>
            </a:r>
            <a:r>
              <a:rPr lang="pl-PL" dirty="0" err="1"/>
              <a:t>documentation</a:t>
            </a:r>
            <a:r>
              <a:rPr lang="pl-PL" dirty="0"/>
              <a:t> for SAS</a:t>
            </a:r>
            <a:endParaRPr lang="pl-PL" dirty="0">
              <a:cs typeface="Arial"/>
            </a:endParaRPr>
          </a:p>
          <a:p>
            <a:pPr marL="467995" lvl="1" indent="-215900"/>
            <a:r>
              <a:rPr lang="pl-PL" dirty="0" err="1"/>
              <a:t>Differences</a:t>
            </a:r>
            <a:r>
              <a:rPr lang="pl-PL" dirty="0"/>
              <a:t> in </a:t>
            </a:r>
            <a:r>
              <a:rPr lang="pl-PL" dirty="0" err="1"/>
              <a:t>nomenclature</a:t>
            </a:r>
            <a:r>
              <a:rPr lang="pl-PL" dirty="0"/>
              <a:t>/</a:t>
            </a:r>
            <a:r>
              <a:rPr lang="pl-PL" dirty="0" err="1"/>
              <a:t>understanding</a:t>
            </a:r>
            <a:r>
              <a:rPr lang="pl-PL" dirty="0"/>
              <a:t> of </a:t>
            </a:r>
            <a:r>
              <a:rPr lang="pl-PL" dirty="0" err="1"/>
              <a:t>methods</a:t>
            </a:r>
            <a:endParaRPr lang="pl-PL" dirty="0">
              <a:cs typeface="Arial" panose="020B0604020202020204"/>
            </a:endParaRPr>
          </a:p>
          <a:p>
            <a:pPr marL="467995" lvl="1" indent="-215900"/>
            <a:r>
              <a:rPr lang="pl-PL" dirty="0"/>
              <a:t>Many </a:t>
            </a:r>
            <a:r>
              <a:rPr lang="pl-PL" dirty="0" err="1"/>
              <a:t>possible</a:t>
            </a:r>
            <a:r>
              <a:rPr lang="pl-PL" dirty="0"/>
              <a:t> </a:t>
            </a:r>
            <a:r>
              <a:rPr lang="pl-PL" dirty="0" err="1"/>
              <a:t>approaches</a:t>
            </a:r>
            <a:r>
              <a:rPr lang="pl-PL" dirty="0"/>
              <a:t> in </a:t>
            </a:r>
            <a:r>
              <a:rPr lang="pl-PL" dirty="0" err="1"/>
              <a:t>literature</a:t>
            </a:r>
            <a:endParaRPr lang="pl-PL" dirty="0">
              <a:cs typeface="Arial" panose="020B0604020202020204"/>
            </a:endParaRPr>
          </a:p>
          <a:p>
            <a:pPr marL="233680" indent="-233680"/>
            <a:r>
              <a:rPr lang="pl-PL" dirty="0"/>
              <a:t>As a </a:t>
            </a:r>
            <a:r>
              <a:rPr lang="pl-PL" dirty="0" err="1"/>
              <a:t>starting</a:t>
            </a:r>
            <a:r>
              <a:rPr lang="pl-PL" dirty="0"/>
              <a:t> point </a:t>
            </a:r>
            <a:r>
              <a:rPr lang="pl-PL" dirty="0" err="1"/>
              <a:t>let’s</a:t>
            </a:r>
            <a:r>
              <a:rPr lang="pl-PL" dirty="0"/>
              <a:t> </a:t>
            </a:r>
            <a:r>
              <a:rPr lang="pl-PL" dirty="0" err="1"/>
              <a:t>consider</a:t>
            </a:r>
            <a:r>
              <a:rPr lang="pl-PL" dirty="0"/>
              <a:t>:</a:t>
            </a:r>
            <a:endParaRPr lang="pl-PL" dirty="0">
              <a:cs typeface="Arial"/>
            </a:endParaRPr>
          </a:p>
          <a:p>
            <a:pPr marL="467995" lvl="1" indent="-215900"/>
            <a:r>
              <a:rPr lang="pl-PL" dirty="0" err="1"/>
              <a:t>Dataset</a:t>
            </a:r>
            <a:r>
              <a:rPr lang="pl-PL" dirty="0"/>
              <a:t> with 240 </a:t>
            </a:r>
            <a:r>
              <a:rPr lang="pl-PL" dirty="0" err="1"/>
              <a:t>paired</a:t>
            </a:r>
            <a:r>
              <a:rPr lang="pl-PL" dirty="0"/>
              <a:t> </a:t>
            </a:r>
            <a:r>
              <a:rPr lang="pl-PL" dirty="0" err="1"/>
              <a:t>observations</a:t>
            </a:r>
            <a:r>
              <a:rPr lang="pl-PL" dirty="0"/>
              <a:t>, with no </a:t>
            </a:r>
            <a:r>
              <a:rPr lang="pl-PL" dirty="0" err="1"/>
              <a:t>ties</a:t>
            </a:r>
            <a:r>
              <a:rPr lang="pl-PL" dirty="0"/>
              <a:t> and no 0 </a:t>
            </a:r>
            <a:r>
              <a:rPr lang="pl-PL" dirty="0" err="1"/>
              <a:t>differences</a:t>
            </a:r>
            <a:endParaRPr lang="pl-PL" dirty="0">
              <a:cs typeface="Arial" panose="020B0604020202020204"/>
            </a:endParaRPr>
          </a:p>
          <a:p>
            <a:pPr marL="467995" lvl="1" indent="-215900"/>
            <a:endParaRPr lang="pl-PL">
              <a:cs typeface="Arial" panose="020B0604020202020204"/>
            </a:endParaRPr>
          </a:p>
          <a:p>
            <a:pPr marL="233680" indent="-233680"/>
            <a:endParaRPr lang="en-GB">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12</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346766"/>
            <a:ext cx="10515600" cy="964591"/>
          </a:xfrm>
        </p:spPr>
        <p:txBody>
          <a:bodyPr/>
          <a:lstStyle/>
          <a:p>
            <a:r>
              <a:rPr lang="pl-PL"/>
              <a:t>How </a:t>
            </a:r>
            <a:r>
              <a:rPr lang="pl-PL" err="1"/>
              <a:t>did</a:t>
            </a:r>
            <a:r>
              <a:rPr lang="pl-PL"/>
              <a:t> </a:t>
            </a:r>
            <a:r>
              <a:rPr lang="pl-PL" err="1"/>
              <a:t>it</a:t>
            </a:r>
            <a:r>
              <a:rPr lang="pl-PL"/>
              <a:t> start?</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2043066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16194" y="860681"/>
            <a:ext cx="10515600" cy="4808547"/>
          </a:xfrm>
        </p:spPr>
        <p:txBody>
          <a:bodyPr vert="horz" lIns="0" tIns="0" rIns="0" bIns="0" rtlCol="0" anchor="t">
            <a:noAutofit/>
          </a:bodyPr>
          <a:lstStyle/>
          <a:p>
            <a:pPr marL="233680" indent="-233680"/>
            <a:r>
              <a:rPr lang="pl-PL" dirty="0" err="1"/>
              <a:t>Available</a:t>
            </a:r>
            <a:r>
              <a:rPr lang="pl-PL" dirty="0"/>
              <a:t> in (</a:t>
            </a:r>
            <a:r>
              <a:rPr lang="pl-PL" dirty="0" err="1"/>
              <a:t>amongst</a:t>
            </a:r>
            <a:r>
              <a:rPr lang="pl-PL" dirty="0"/>
              <a:t> </a:t>
            </a:r>
            <a:r>
              <a:rPr lang="pl-PL" dirty="0" err="1"/>
              <a:t>other</a:t>
            </a:r>
            <a:r>
              <a:rPr lang="pl-PL" dirty="0"/>
              <a:t> </a:t>
            </a:r>
            <a:r>
              <a:rPr lang="pl-PL" dirty="0" err="1"/>
              <a:t>packages</a:t>
            </a:r>
            <a:r>
              <a:rPr lang="pl-PL" dirty="0"/>
              <a:t>):</a:t>
            </a:r>
            <a:endParaRPr lang="en-US" dirty="0"/>
          </a:p>
          <a:p>
            <a:pPr marL="467995" lvl="1" indent="-215900"/>
            <a:r>
              <a:rPr lang="pl-PL" dirty="0"/>
              <a:t>s</a:t>
            </a:r>
            <a:r>
              <a:rPr lang="en-US" dirty="0"/>
              <a:t>tats</a:t>
            </a:r>
            <a:r>
              <a:rPr lang="pl-PL" dirty="0"/>
              <a:t>::</a:t>
            </a:r>
            <a:r>
              <a:rPr lang="en-US" dirty="0" err="1"/>
              <a:t>wilcox.test</a:t>
            </a:r>
            <a:r>
              <a:rPr lang="pl-PL" dirty="0"/>
              <a:t>()</a:t>
            </a:r>
            <a:endParaRPr lang="pl-PL" dirty="0">
              <a:cs typeface="Arial"/>
            </a:endParaRPr>
          </a:p>
          <a:p>
            <a:pPr marL="467995" lvl="1" indent="-215900"/>
            <a:r>
              <a:rPr lang="en-US" dirty="0"/>
              <a:t>DOS</a:t>
            </a:r>
            <a:r>
              <a:rPr lang="pl-PL" dirty="0"/>
              <a:t>2::</a:t>
            </a:r>
            <a:r>
              <a:rPr lang="en-US" dirty="0" err="1"/>
              <a:t>senWilcox</a:t>
            </a:r>
            <a:r>
              <a:rPr lang="pl-PL" dirty="0"/>
              <a:t>() </a:t>
            </a:r>
            <a:endParaRPr lang="pl-PL" dirty="0">
              <a:cs typeface="Arial"/>
            </a:endParaRPr>
          </a:p>
          <a:p>
            <a:pPr marL="251460" lvl="1" indent="0">
              <a:buNone/>
            </a:pPr>
            <a:endParaRPr lang="pl-PL">
              <a:cs typeface="Arial" panose="020B0604020202020204"/>
            </a:endParaRPr>
          </a:p>
          <a:p>
            <a:pPr marL="233680" indent="-233680"/>
            <a:r>
              <a:rPr lang="pl-PL" b="1" dirty="0" err="1"/>
              <a:t>stats</a:t>
            </a:r>
            <a:r>
              <a:rPr lang="pl-PL" dirty="0"/>
              <a:t>:</a:t>
            </a:r>
            <a:endParaRPr lang="pl-PL" dirty="0">
              <a:cs typeface="Arial"/>
            </a:endParaRPr>
          </a:p>
          <a:p>
            <a:pPr marL="467995" lvl="1" indent="-215900"/>
            <a:r>
              <a:rPr lang="pl-PL" dirty="0" err="1"/>
              <a:t>Provides</a:t>
            </a:r>
            <a:r>
              <a:rPr lang="pl-PL" dirty="0"/>
              <a:t> </a:t>
            </a:r>
            <a:r>
              <a:rPr lang="pl-PL" dirty="0" err="1"/>
              <a:t>exact</a:t>
            </a:r>
            <a:r>
              <a:rPr lang="pl-PL" dirty="0"/>
              <a:t>/non-</a:t>
            </a:r>
            <a:r>
              <a:rPr lang="pl-PL" dirty="0" err="1"/>
              <a:t>exact</a:t>
            </a:r>
            <a:r>
              <a:rPr lang="pl-PL" dirty="0"/>
              <a:t> p </a:t>
            </a:r>
            <a:r>
              <a:rPr lang="pl-PL" dirty="0" err="1"/>
              <a:t>values</a:t>
            </a:r>
            <a:r>
              <a:rPr lang="pl-PL" dirty="0"/>
              <a:t>, </a:t>
            </a:r>
            <a:r>
              <a:rPr lang="pl-PL" dirty="0" err="1"/>
              <a:t>exact</a:t>
            </a:r>
            <a:r>
              <a:rPr lang="pl-PL" dirty="0"/>
              <a:t>/non-</a:t>
            </a:r>
            <a:r>
              <a:rPr lang="pl-PL" dirty="0" err="1"/>
              <a:t>exact</a:t>
            </a:r>
            <a:r>
              <a:rPr lang="pl-PL" dirty="0"/>
              <a:t> H-L </a:t>
            </a:r>
            <a:r>
              <a:rPr lang="pl-PL" dirty="0" err="1"/>
              <a:t>estimate</a:t>
            </a:r>
            <a:r>
              <a:rPr lang="pl-PL" dirty="0"/>
              <a:t>, </a:t>
            </a:r>
            <a:r>
              <a:rPr lang="pl-PL" dirty="0" err="1"/>
              <a:t>exact</a:t>
            </a:r>
            <a:r>
              <a:rPr lang="pl-PL" dirty="0"/>
              <a:t>/non-</a:t>
            </a:r>
            <a:r>
              <a:rPr lang="pl-PL" dirty="0" err="1"/>
              <a:t>exact</a:t>
            </a:r>
            <a:r>
              <a:rPr lang="pl-PL" dirty="0"/>
              <a:t> </a:t>
            </a:r>
            <a:r>
              <a:rPr lang="pl-PL" dirty="0" err="1"/>
              <a:t>CIs</a:t>
            </a:r>
            <a:r>
              <a:rPr lang="pl-PL" dirty="0"/>
              <a:t>, with </a:t>
            </a:r>
            <a:r>
              <a:rPr lang="pl-PL" dirty="0" err="1"/>
              <a:t>or</a:t>
            </a:r>
            <a:r>
              <a:rPr lang="pl-PL" dirty="0"/>
              <a:t> </a:t>
            </a:r>
            <a:r>
              <a:rPr lang="pl-PL" dirty="0" err="1"/>
              <a:t>without</a:t>
            </a:r>
            <a:r>
              <a:rPr lang="pl-PL" dirty="0"/>
              <a:t> </a:t>
            </a:r>
            <a:r>
              <a:rPr lang="pl-PL" dirty="0" err="1"/>
              <a:t>continuity</a:t>
            </a:r>
            <a:r>
              <a:rPr lang="pl-PL" dirty="0"/>
              <a:t> </a:t>
            </a:r>
            <a:r>
              <a:rPr lang="pl-PL" dirty="0" err="1"/>
              <a:t>correction</a:t>
            </a:r>
            <a:r>
              <a:rPr lang="pl-PL" dirty="0"/>
              <a:t> (for non-</a:t>
            </a:r>
            <a:r>
              <a:rPr lang="pl-PL" dirty="0" err="1"/>
              <a:t>exact</a:t>
            </a:r>
            <a:r>
              <a:rPr lang="pl-PL" dirty="0"/>
              <a:t> </a:t>
            </a:r>
            <a:r>
              <a:rPr lang="pl-PL" dirty="0" err="1"/>
              <a:t>ones</a:t>
            </a:r>
            <a:r>
              <a:rPr lang="pl-PL" dirty="0"/>
              <a:t>)</a:t>
            </a:r>
            <a:endParaRPr lang="pl-PL" dirty="0">
              <a:cs typeface="Arial"/>
            </a:endParaRPr>
          </a:p>
          <a:p>
            <a:pPr marL="467995" lvl="1" indent="-215900"/>
            <a:r>
              <a:rPr lang="en-US" dirty="0"/>
              <a:t>By default an exact p</a:t>
            </a:r>
            <a:r>
              <a:rPr lang="pl-PL" dirty="0"/>
              <a:t> </a:t>
            </a:r>
            <a:r>
              <a:rPr lang="en-US" dirty="0"/>
              <a:t>value is computed if the sample size is less than 50 and there are no ties. Otherwise, a normal approximation is used</a:t>
            </a:r>
            <a:endParaRPr lang="en-US" dirty="0">
              <a:cs typeface="Arial"/>
            </a:endParaRPr>
          </a:p>
          <a:p>
            <a:pPr marL="467995" lvl="1" indent="-215900"/>
            <a:r>
              <a:rPr lang="en-US" dirty="0"/>
              <a:t>If exact p</a:t>
            </a:r>
            <a:r>
              <a:rPr lang="pl-PL" dirty="0"/>
              <a:t> </a:t>
            </a:r>
            <a:r>
              <a:rPr lang="en-US" dirty="0"/>
              <a:t>values are available, an exact confidence interval is obtained by the algorithm described in Bauer (1972), and the Hodges-Lehmann estimator is employed. Otherwise, the returned confidence interval and point estimate are based on normal approximations</a:t>
            </a:r>
            <a:endParaRPr lang="en-US" dirty="0">
              <a:cs typeface="Arial"/>
            </a:endParaRPr>
          </a:p>
          <a:p>
            <a:pPr marL="251460" lvl="1" indent="0">
              <a:buNone/>
            </a:pPr>
            <a:endParaRPr lang="pl-PL">
              <a:cs typeface="Arial" panose="020B0604020202020204"/>
            </a:endParaRPr>
          </a:p>
          <a:p>
            <a:pPr marL="467995" lvl="1" indent="-215900"/>
            <a:endParaRPr lang="en-GB">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13</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346766"/>
            <a:ext cx="10515600" cy="964591"/>
          </a:xfrm>
        </p:spPr>
        <p:txBody>
          <a:bodyPr/>
          <a:lstStyle/>
          <a:p>
            <a:r>
              <a:rPr lang="pl-PL"/>
              <a:t>Analysis in R</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1934020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16194" y="860681"/>
            <a:ext cx="10515600" cy="4808547"/>
          </a:xfrm>
        </p:spPr>
        <p:txBody>
          <a:bodyPr/>
          <a:lstStyle/>
          <a:p>
            <a:r>
              <a:rPr lang="pl-PL" b="1" err="1"/>
              <a:t>stats</a:t>
            </a:r>
            <a:r>
              <a:rPr lang="pl-PL"/>
              <a:t>:</a:t>
            </a:r>
          </a:p>
          <a:p>
            <a:pPr lvl="1"/>
            <a:r>
              <a:rPr lang="en-US"/>
              <a:t>If non-exact p-value is calculated, continuity correction in the normal approximation for the p-value can be applied with *correct* argument.</a:t>
            </a:r>
            <a:endParaRPr lang="pl-PL"/>
          </a:p>
          <a:p>
            <a:pPr lvl="1"/>
            <a:r>
              <a:rPr lang="pl-PL" err="1"/>
              <a:t>Provides</a:t>
            </a:r>
            <a:r>
              <a:rPr lang="pl-PL"/>
              <a:t> V (=T+) </a:t>
            </a:r>
            <a:r>
              <a:rPr lang="pl-PL" err="1"/>
              <a:t>statistic</a:t>
            </a:r>
            <a:endParaRPr lang="pl-PL"/>
          </a:p>
          <a:p>
            <a:pPr marL="252000" lvl="1" indent="0">
              <a:buNone/>
            </a:pPr>
            <a:endParaRPr lang="pl-PL"/>
          </a:p>
          <a:p>
            <a:r>
              <a:rPr lang="pl-PL" b="1"/>
              <a:t>DOS2</a:t>
            </a:r>
            <a:r>
              <a:rPr lang="pl-PL"/>
              <a:t>:</a:t>
            </a:r>
          </a:p>
          <a:p>
            <a:pPr lvl="1"/>
            <a:r>
              <a:rPr lang="pl-PL" err="1"/>
              <a:t>Provides</a:t>
            </a:r>
            <a:r>
              <a:rPr lang="pl-PL"/>
              <a:t> </a:t>
            </a:r>
            <a:r>
              <a:rPr lang="pl-PL" err="1"/>
              <a:t>only</a:t>
            </a:r>
            <a:r>
              <a:rPr lang="pl-PL"/>
              <a:t> non-</a:t>
            </a:r>
            <a:r>
              <a:rPr lang="pl-PL" err="1"/>
              <a:t>exact</a:t>
            </a:r>
            <a:r>
              <a:rPr lang="pl-PL"/>
              <a:t> H-L </a:t>
            </a:r>
            <a:r>
              <a:rPr lang="pl-PL" err="1"/>
              <a:t>estimate</a:t>
            </a:r>
            <a:r>
              <a:rPr lang="pl-PL"/>
              <a:t> and </a:t>
            </a:r>
            <a:r>
              <a:rPr lang="pl-PL" err="1"/>
              <a:t>corresponding</a:t>
            </a:r>
            <a:r>
              <a:rPr lang="pl-PL"/>
              <a:t> CI </a:t>
            </a:r>
            <a:r>
              <a:rPr lang="pl-PL" err="1"/>
              <a:t>without</a:t>
            </a:r>
            <a:r>
              <a:rPr lang="pl-PL"/>
              <a:t> </a:t>
            </a:r>
            <a:r>
              <a:rPr lang="pl-PL" err="1"/>
              <a:t>continuity</a:t>
            </a:r>
            <a:r>
              <a:rPr lang="pl-PL"/>
              <a:t> </a:t>
            </a:r>
            <a:r>
              <a:rPr lang="pl-PL" err="1"/>
              <a:t>correction</a:t>
            </a:r>
            <a:r>
              <a:rPr lang="pl-PL"/>
              <a:t> - </a:t>
            </a:r>
            <a:r>
              <a:rPr lang="pl-PL" err="1"/>
              <a:t>then</a:t>
            </a:r>
            <a:r>
              <a:rPr lang="pl-PL"/>
              <a:t>, </a:t>
            </a:r>
            <a:r>
              <a:rPr lang="pl-PL" err="1"/>
              <a:t>matches</a:t>
            </a:r>
            <a:r>
              <a:rPr lang="pl-PL"/>
              <a:t> </a:t>
            </a:r>
            <a:r>
              <a:rPr lang="pl-PL" b="1" err="1"/>
              <a:t>stats</a:t>
            </a:r>
            <a:r>
              <a:rPr lang="pl-PL" b="1"/>
              <a:t>’ </a:t>
            </a:r>
            <a:r>
              <a:rPr lang="pl-PL" err="1"/>
              <a:t>results</a:t>
            </a:r>
            <a:endParaRPr lang="pl-PL"/>
          </a:p>
          <a:p>
            <a:pPr lvl="1"/>
            <a:endParaRPr lang="pl-PL"/>
          </a:p>
          <a:p>
            <a:pPr lvl="1"/>
            <a:endParaRPr lang="en-GB"/>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14</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346766"/>
            <a:ext cx="10515600" cy="964591"/>
          </a:xfrm>
        </p:spPr>
        <p:txBody>
          <a:bodyPr/>
          <a:lstStyle/>
          <a:p>
            <a:r>
              <a:rPr lang="pl-PL"/>
              <a:t>Analysis in R</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628940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vert="horz" lIns="0" tIns="0" rIns="0" bIns="0" rtlCol="0" anchor="t">
            <a:noAutofit/>
          </a:bodyPr>
          <a:lstStyle/>
          <a:p>
            <a:pPr marL="233680" indent="-233680"/>
            <a:r>
              <a:rPr lang="en-US" i="1" dirty="0"/>
              <a:t>PROC </a:t>
            </a:r>
            <a:r>
              <a:rPr lang="pl-PL" i="1" dirty="0"/>
              <a:t>PAIRED</a:t>
            </a:r>
            <a:r>
              <a:rPr lang="en-US" i="1" dirty="0"/>
              <a:t> </a:t>
            </a:r>
            <a:r>
              <a:rPr lang="pl-PL" dirty="0" err="1"/>
              <a:t>can</a:t>
            </a:r>
            <a:r>
              <a:rPr lang="pl-PL" dirty="0"/>
              <a:t> be </a:t>
            </a:r>
            <a:r>
              <a:rPr lang="pl-PL" dirty="0" err="1"/>
              <a:t>used</a:t>
            </a:r>
            <a:r>
              <a:rPr lang="pl-PL" dirty="0"/>
              <a:t> to</a:t>
            </a:r>
            <a:r>
              <a:rPr lang="en-US" dirty="0"/>
              <a:t> perform </a:t>
            </a:r>
            <a:r>
              <a:rPr lang="pl-PL" dirty="0" err="1"/>
              <a:t>Wilcoxon</a:t>
            </a:r>
            <a:r>
              <a:rPr lang="pl-PL" dirty="0"/>
              <a:t> </a:t>
            </a:r>
            <a:r>
              <a:rPr lang="en-US" dirty="0"/>
              <a:t>Signed-Rank test</a:t>
            </a:r>
            <a:endParaRPr lang="pl-PL" dirty="0">
              <a:cs typeface="Arial" panose="020B0604020202020204"/>
            </a:endParaRPr>
          </a:p>
          <a:p>
            <a:pPr marL="233680" indent="-233680"/>
            <a:r>
              <a:rPr lang="pl-PL" dirty="0" err="1"/>
              <a:t>Provides</a:t>
            </a:r>
            <a:r>
              <a:rPr lang="pl-PL" dirty="0"/>
              <a:t> </a:t>
            </a:r>
            <a:r>
              <a:rPr lang="pl-PL" dirty="0" err="1"/>
              <a:t>exact</a:t>
            </a:r>
            <a:r>
              <a:rPr lang="pl-PL" dirty="0"/>
              <a:t>/non-</a:t>
            </a:r>
            <a:r>
              <a:rPr lang="pl-PL" dirty="0" err="1"/>
              <a:t>exact</a:t>
            </a:r>
            <a:r>
              <a:rPr lang="pl-PL" dirty="0"/>
              <a:t> p </a:t>
            </a:r>
            <a:r>
              <a:rPr lang="pl-PL" dirty="0" err="1"/>
              <a:t>values</a:t>
            </a:r>
            <a:r>
              <a:rPr lang="pl-PL" dirty="0"/>
              <a:t>, </a:t>
            </a:r>
            <a:r>
              <a:rPr lang="en-US" dirty="0"/>
              <a:t> </a:t>
            </a:r>
            <a:r>
              <a:rPr lang="pl-PL" dirty="0"/>
              <a:t>(</a:t>
            </a:r>
            <a:r>
              <a:rPr lang="pl-PL" dirty="0" err="1"/>
              <a:t>exact</a:t>
            </a:r>
            <a:r>
              <a:rPr lang="pl-PL" dirty="0"/>
              <a:t>) H-L </a:t>
            </a:r>
            <a:r>
              <a:rPr lang="pl-PL" dirty="0" err="1"/>
              <a:t>estimate</a:t>
            </a:r>
            <a:r>
              <a:rPr lang="pl-PL" dirty="0"/>
              <a:t>, </a:t>
            </a:r>
            <a:r>
              <a:rPr lang="pl-PL" dirty="0" err="1"/>
              <a:t>exact</a:t>
            </a:r>
            <a:r>
              <a:rPr lang="pl-PL" dirty="0"/>
              <a:t>/non-</a:t>
            </a:r>
            <a:r>
              <a:rPr lang="pl-PL" dirty="0" err="1"/>
              <a:t>exact</a:t>
            </a:r>
            <a:r>
              <a:rPr lang="pl-PL" dirty="0"/>
              <a:t> </a:t>
            </a:r>
            <a:r>
              <a:rPr lang="pl-PL" dirty="0" err="1"/>
              <a:t>CIs</a:t>
            </a:r>
            <a:endParaRPr lang="pl-PL" dirty="0">
              <a:cs typeface="Arial" panose="020B0604020202020204"/>
            </a:endParaRPr>
          </a:p>
          <a:p>
            <a:pPr marL="233680" indent="-233680"/>
            <a:r>
              <a:rPr lang="pl-PL" dirty="0"/>
              <a:t>Using </a:t>
            </a:r>
            <a:r>
              <a:rPr lang="pl-PL" i="1" dirty="0"/>
              <a:t>ZEROS</a:t>
            </a:r>
            <a:r>
              <a:rPr lang="pl-PL" dirty="0"/>
              <a:t> </a:t>
            </a:r>
            <a:r>
              <a:rPr lang="pl-PL" dirty="0" err="1"/>
              <a:t>option</a:t>
            </a:r>
            <a:r>
              <a:rPr lang="pl-PL" dirty="0"/>
              <a:t> we </a:t>
            </a:r>
            <a:r>
              <a:rPr lang="pl-PL" dirty="0" err="1"/>
              <a:t>can</a:t>
            </a:r>
            <a:r>
              <a:rPr lang="pl-PL" dirty="0"/>
              <a:t> </a:t>
            </a:r>
            <a:r>
              <a:rPr lang="pl-PL" dirty="0" err="1"/>
              <a:t>compute</a:t>
            </a:r>
            <a:r>
              <a:rPr lang="pl-PL" dirty="0"/>
              <a:t> H-L </a:t>
            </a:r>
            <a:r>
              <a:rPr lang="pl-PL" dirty="0" err="1"/>
              <a:t>estimate</a:t>
            </a:r>
            <a:r>
              <a:rPr lang="pl-PL" dirty="0"/>
              <a:t> </a:t>
            </a:r>
            <a:r>
              <a:rPr lang="pl-PL" dirty="0" err="1"/>
              <a:t>including</a:t>
            </a:r>
            <a:r>
              <a:rPr lang="pl-PL" dirty="0"/>
              <a:t> </a:t>
            </a:r>
            <a:r>
              <a:rPr lang="pl-PL" dirty="0" err="1"/>
              <a:t>all</a:t>
            </a:r>
            <a:r>
              <a:rPr lang="pl-PL" dirty="0"/>
              <a:t> </a:t>
            </a:r>
            <a:r>
              <a:rPr lang="pl-PL" dirty="0" err="1"/>
              <a:t>differences</a:t>
            </a:r>
            <a:r>
              <a:rPr lang="pl-PL" dirty="0"/>
              <a:t>. </a:t>
            </a:r>
            <a:r>
              <a:rPr lang="pl-PL" dirty="0" err="1"/>
              <a:t>Excludes</a:t>
            </a:r>
            <a:r>
              <a:rPr lang="pl-PL" dirty="0"/>
              <a:t> 0s by </a:t>
            </a:r>
            <a:r>
              <a:rPr lang="pl-PL" dirty="0" err="1"/>
              <a:t>default</a:t>
            </a:r>
            <a:r>
              <a:rPr lang="pl-PL" dirty="0"/>
              <a:t>.</a:t>
            </a:r>
            <a:endParaRPr lang="pl-PL" dirty="0">
              <a:cs typeface="Arial"/>
            </a:endParaRPr>
          </a:p>
          <a:p>
            <a:pPr marL="233680" indent="-233680"/>
            <a:r>
              <a:rPr lang="pl-PL" dirty="0" err="1"/>
              <a:t>Provides</a:t>
            </a:r>
            <a:r>
              <a:rPr lang="pl-PL" dirty="0"/>
              <a:t> T+ </a:t>
            </a:r>
            <a:r>
              <a:rPr lang="pl-PL" dirty="0" err="1"/>
              <a:t>statistic</a:t>
            </a:r>
            <a:r>
              <a:rPr lang="pl-PL" dirty="0"/>
              <a:t> (</a:t>
            </a:r>
            <a:r>
              <a:rPr lang="en-US" dirty="0"/>
              <a:t>sum of ranks of the positive differences</a:t>
            </a:r>
            <a:r>
              <a:rPr lang="pl-PL" dirty="0"/>
              <a:t>)</a:t>
            </a:r>
            <a:endParaRPr lang="pl-PL" dirty="0">
              <a:cs typeface="Arial"/>
            </a:endParaRPr>
          </a:p>
          <a:p>
            <a:pPr marL="233680" indent="-233680"/>
            <a:r>
              <a:rPr lang="pl-PL" dirty="0" err="1"/>
              <a:t>Follows</a:t>
            </a:r>
            <a:r>
              <a:rPr lang="pl-PL" dirty="0"/>
              <a:t> </a:t>
            </a:r>
            <a:r>
              <a:rPr lang="pl-PL" dirty="0" err="1"/>
              <a:t>Sprent</a:t>
            </a:r>
            <a:r>
              <a:rPr lang="pl-PL" dirty="0"/>
              <a:t> (1993) </a:t>
            </a:r>
            <a:r>
              <a:rPr lang="pl-PL" dirty="0" err="1"/>
              <a:t>approach</a:t>
            </a:r>
            <a:r>
              <a:rPr lang="pl-PL" dirty="0"/>
              <a:t> for </a:t>
            </a:r>
            <a:r>
              <a:rPr lang="pl-PL" dirty="0" err="1"/>
              <a:t>Wilcoxon</a:t>
            </a:r>
            <a:r>
              <a:rPr lang="pl-PL" dirty="0"/>
              <a:t> </a:t>
            </a:r>
            <a:r>
              <a:rPr lang="en-US" dirty="0"/>
              <a:t>Signed-Rank test</a:t>
            </a:r>
            <a:r>
              <a:rPr lang="pl-PL" dirty="0"/>
              <a:t> and Lehmann (1975) for H-L </a:t>
            </a:r>
            <a:r>
              <a:rPr lang="pl-PL" dirty="0" err="1"/>
              <a:t>estimate</a:t>
            </a:r>
            <a:r>
              <a:rPr lang="pl-PL" dirty="0"/>
              <a:t> and CI</a:t>
            </a:r>
            <a:endParaRPr lang="pl-PL" dirty="0">
              <a:cs typeface="Arial"/>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15</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162441"/>
            <a:ext cx="10515600" cy="964591"/>
          </a:xfrm>
        </p:spPr>
        <p:txBody>
          <a:bodyPr/>
          <a:lstStyle/>
          <a:p>
            <a:r>
              <a:rPr lang="pl-PL"/>
              <a:t>Analysis in </a:t>
            </a:r>
            <a:r>
              <a:rPr lang="pl-PL" err="1"/>
              <a:t>StatXact</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2564953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a:lstStyle/>
          <a:p>
            <a:r>
              <a:rPr lang="en-GB"/>
              <a:t>Our </a:t>
            </a:r>
            <a:r>
              <a:rPr lang="pl-PL"/>
              <a:t>…</a:t>
            </a:r>
            <a:endParaRPr lang="en-GB"/>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16</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478782" y="-405966"/>
            <a:ext cx="10515600" cy="964591"/>
          </a:xfrm>
        </p:spPr>
        <p:txBody>
          <a:bodyPr/>
          <a:lstStyle/>
          <a:p>
            <a:r>
              <a:rPr lang="pl-PL" err="1"/>
              <a:t>StatXact</a:t>
            </a:r>
            <a:r>
              <a:rPr lang="pl-PL"/>
              <a:t> </a:t>
            </a:r>
            <a:r>
              <a:rPr lang="pl-PL" err="1"/>
              <a:t>output</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7" name="Picture 6">
            <a:extLst>
              <a:ext uri="{FF2B5EF4-FFF2-40B4-BE49-F238E27FC236}">
                <a16:creationId xmlns:a16="http://schemas.microsoft.com/office/drawing/2014/main" id="{B6F04D6E-CB92-D6C1-2CB6-8930DF9D1FFC}"/>
              </a:ext>
            </a:extLst>
          </p:cNvPr>
          <p:cNvPicPr>
            <a:picLocks noChangeAspect="1"/>
          </p:cNvPicPr>
          <p:nvPr/>
        </p:nvPicPr>
        <p:blipFill>
          <a:blip r:embed="rId4"/>
          <a:stretch>
            <a:fillRect/>
          </a:stretch>
        </p:blipFill>
        <p:spPr>
          <a:xfrm>
            <a:off x="79512" y="709892"/>
            <a:ext cx="6496050" cy="3152775"/>
          </a:xfrm>
          <a:prstGeom prst="rect">
            <a:avLst/>
          </a:prstGeom>
        </p:spPr>
      </p:pic>
      <p:pic>
        <p:nvPicPr>
          <p:cNvPr id="10" name="Picture 9">
            <a:extLst>
              <a:ext uri="{FF2B5EF4-FFF2-40B4-BE49-F238E27FC236}">
                <a16:creationId xmlns:a16="http://schemas.microsoft.com/office/drawing/2014/main" id="{00D597BE-A9FB-623B-C01C-F2EF6ECDD0C1}"/>
              </a:ext>
            </a:extLst>
          </p:cNvPr>
          <p:cNvPicPr>
            <a:picLocks noChangeAspect="1"/>
          </p:cNvPicPr>
          <p:nvPr/>
        </p:nvPicPr>
        <p:blipFill>
          <a:blip r:embed="rId5"/>
          <a:stretch>
            <a:fillRect/>
          </a:stretch>
        </p:blipFill>
        <p:spPr>
          <a:xfrm>
            <a:off x="5071898" y="3947241"/>
            <a:ext cx="6819900" cy="2562225"/>
          </a:xfrm>
          <a:prstGeom prst="rect">
            <a:avLst/>
          </a:prstGeom>
        </p:spPr>
      </p:pic>
    </p:spTree>
    <p:extLst>
      <p:ext uri="{BB962C8B-B14F-4D97-AF65-F5344CB8AC3E}">
        <p14:creationId xmlns:p14="http://schemas.microsoft.com/office/powerpoint/2010/main" val="85794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860681"/>
            <a:ext cx="10515600" cy="4808547"/>
          </a:xfrm>
        </p:spPr>
        <p:txBody>
          <a:bodyPr vert="horz" lIns="0" tIns="0" rIns="0" bIns="0" rtlCol="0" anchor="t">
            <a:noAutofit/>
          </a:bodyPr>
          <a:lstStyle/>
          <a:p>
            <a:pPr marL="233680" indent="-233680"/>
            <a:r>
              <a:rPr lang="en-US" i="1" dirty="0"/>
              <a:t>PROC UNIVARIATE </a:t>
            </a:r>
            <a:r>
              <a:rPr lang="pl-PL" dirty="0" err="1"/>
              <a:t>can</a:t>
            </a:r>
            <a:r>
              <a:rPr lang="pl-PL" dirty="0"/>
              <a:t> be </a:t>
            </a:r>
            <a:r>
              <a:rPr lang="pl-PL" dirty="0" err="1"/>
              <a:t>used</a:t>
            </a:r>
            <a:r>
              <a:rPr lang="pl-PL" dirty="0"/>
              <a:t> to</a:t>
            </a:r>
            <a:r>
              <a:rPr lang="en-US" dirty="0"/>
              <a:t> perform </a:t>
            </a:r>
            <a:r>
              <a:rPr lang="pl-PL" dirty="0" err="1"/>
              <a:t>Wilcoxon</a:t>
            </a:r>
            <a:r>
              <a:rPr lang="en-US" dirty="0"/>
              <a:t> Signed-Rank test </a:t>
            </a:r>
            <a:endParaRPr lang="pl-PL">
              <a:cs typeface="Arial" panose="020B0604020202020204"/>
            </a:endParaRPr>
          </a:p>
          <a:p>
            <a:pPr marL="233680" indent="-233680"/>
            <a:r>
              <a:rPr lang="pl-PL" dirty="0" err="1"/>
              <a:t>Provides</a:t>
            </a:r>
            <a:r>
              <a:rPr lang="pl-PL" dirty="0"/>
              <a:t> </a:t>
            </a:r>
            <a:r>
              <a:rPr lang="pl-PL" dirty="0" err="1"/>
              <a:t>only</a:t>
            </a:r>
            <a:r>
              <a:rPr lang="pl-PL" dirty="0"/>
              <a:t> p </a:t>
            </a:r>
            <a:r>
              <a:rPr lang="pl-PL" dirty="0" err="1"/>
              <a:t>value</a:t>
            </a:r>
            <a:r>
              <a:rPr lang="pl-PL" dirty="0"/>
              <a:t>, </a:t>
            </a:r>
            <a:r>
              <a:rPr lang="pl-PL" dirty="0" err="1"/>
              <a:t>based</a:t>
            </a:r>
            <a:r>
              <a:rPr lang="pl-PL" dirty="0"/>
              <a:t> on </a:t>
            </a:r>
            <a:r>
              <a:rPr lang="pl-PL" dirty="0" err="1"/>
              <a:t>Signed</a:t>
            </a:r>
            <a:r>
              <a:rPr lang="pl-PL" dirty="0"/>
              <a:t> </a:t>
            </a:r>
            <a:r>
              <a:rPr lang="pl-PL" dirty="0" err="1"/>
              <a:t>Rank</a:t>
            </a:r>
            <a:r>
              <a:rPr lang="pl-PL" dirty="0"/>
              <a:t> (S) </a:t>
            </a:r>
            <a:r>
              <a:rPr lang="pl-PL" dirty="0" err="1"/>
              <a:t>statistic</a:t>
            </a:r>
            <a:r>
              <a:rPr lang="pl-PL" dirty="0"/>
              <a:t> (</a:t>
            </a:r>
            <a:r>
              <a:rPr lang="pl-PL" dirty="0" err="1"/>
              <a:t>modification</a:t>
            </a:r>
            <a:r>
              <a:rPr lang="pl-PL" dirty="0"/>
              <a:t> of a </a:t>
            </a:r>
            <a:r>
              <a:rPr lang="pl-PL" dirty="0" err="1"/>
              <a:t>common</a:t>
            </a:r>
            <a:r>
              <a:rPr lang="pl-PL" dirty="0"/>
              <a:t> T+),  S = </a:t>
            </a:r>
            <a:r>
              <a:rPr lang="en-US" dirty="0"/>
              <a:t>T</a:t>
            </a:r>
            <a:r>
              <a:rPr lang="pl-PL" dirty="0"/>
              <a:t>+ </a:t>
            </a:r>
            <a:r>
              <a:rPr lang="en-US" dirty="0"/>
              <a:t> − </a:t>
            </a:r>
            <a:r>
              <a:rPr lang="pl-PL" dirty="0"/>
              <a:t> </a:t>
            </a:r>
            <a:r>
              <a:rPr lang="en-US" dirty="0"/>
              <a:t>(n(n + 1)/4 </a:t>
            </a:r>
            <a:endParaRPr lang="pl-PL">
              <a:cs typeface="Arial" panose="020B0604020202020204"/>
            </a:endParaRPr>
          </a:p>
          <a:p>
            <a:pPr marL="233680" indent="-233680"/>
            <a:r>
              <a:rPr lang="pl-PL" dirty="0"/>
              <a:t>It </a:t>
            </a:r>
            <a:r>
              <a:rPr lang="en-US" dirty="0"/>
              <a:t>computes exact p-values </a:t>
            </a:r>
            <a:r>
              <a:rPr lang="en-US" b="1" dirty="0"/>
              <a:t>only</a:t>
            </a:r>
            <a:r>
              <a:rPr lang="en-US" dirty="0"/>
              <a:t> for n ≤ 20. For larger samples</a:t>
            </a:r>
            <a:r>
              <a:rPr lang="pl-PL" dirty="0"/>
              <a:t> </a:t>
            </a:r>
            <a:r>
              <a:rPr lang="en-US" dirty="0"/>
              <a:t>uses an asymptotic </a:t>
            </a:r>
            <a:r>
              <a:rPr lang="pl-PL" dirty="0">
                <a:solidFill>
                  <a:schemeClr val="tx2">
                    <a:lumMod val="60000"/>
                    <a:lumOff val="40000"/>
                  </a:schemeClr>
                </a:solidFill>
              </a:rPr>
              <a:t>(t-Student/</a:t>
            </a:r>
            <a:r>
              <a:rPr lang="pl-PL" dirty="0" err="1">
                <a:solidFill>
                  <a:schemeClr val="tx2">
                    <a:lumMod val="60000"/>
                    <a:lumOff val="40000"/>
                  </a:schemeClr>
                </a:solidFill>
              </a:rPr>
              <a:t>normal</a:t>
            </a:r>
            <a:r>
              <a:rPr lang="pl-PL" dirty="0">
                <a:solidFill>
                  <a:schemeClr val="tx2">
                    <a:lumMod val="60000"/>
                    <a:lumOff val="40000"/>
                  </a:schemeClr>
                </a:solidFill>
              </a:rPr>
              <a:t>/Monte Carlo?) </a:t>
            </a:r>
            <a:r>
              <a:rPr lang="en-US" dirty="0"/>
              <a:t>distribution of the test statistic</a:t>
            </a:r>
            <a:endParaRPr lang="pl-PL" dirty="0">
              <a:cs typeface="Arial" panose="020B0604020202020204"/>
            </a:endParaRPr>
          </a:p>
          <a:p>
            <a:pPr marL="233680" indent="-233680"/>
            <a:r>
              <a:rPr lang="pl-PL" dirty="0"/>
              <a:t>In SAS </a:t>
            </a:r>
            <a:r>
              <a:rPr lang="pl-PL" dirty="0" err="1"/>
              <a:t>all</a:t>
            </a:r>
            <a:r>
              <a:rPr lang="pl-PL" dirty="0"/>
              <a:t> the </a:t>
            </a:r>
            <a:r>
              <a:rPr lang="pl-PL" dirty="0" err="1"/>
              <a:t>ties</a:t>
            </a:r>
            <a:r>
              <a:rPr lang="pl-PL" dirty="0"/>
              <a:t> and 0 </a:t>
            </a:r>
            <a:r>
              <a:rPr lang="pl-PL" dirty="0" err="1"/>
              <a:t>differences</a:t>
            </a:r>
            <a:r>
              <a:rPr lang="pl-PL" dirty="0"/>
              <a:t> </a:t>
            </a:r>
            <a:r>
              <a:rPr lang="pl-PL" dirty="0" err="1"/>
              <a:t>are</a:t>
            </a:r>
            <a:r>
              <a:rPr lang="pl-PL" dirty="0"/>
              <a:t> </a:t>
            </a:r>
            <a:r>
              <a:rPr lang="pl-PL" b="1" dirty="0" err="1"/>
              <a:t>disregarded</a:t>
            </a:r>
            <a:r>
              <a:rPr lang="pl-PL" dirty="0"/>
              <a:t> (</a:t>
            </a:r>
            <a:r>
              <a:rPr lang="en-US" dirty="0"/>
              <a:t>Hollander</a:t>
            </a:r>
            <a:r>
              <a:rPr lang="pl-PL" dirty="0"/>
              <a:t> </a:t>
            </a:r>
            <a:r>
              <a:rPr lang="en-US" dirty="0"/>
              <a:t>and Wolfe, 1973)</a:t>
            </a:r>
            <a:r>
              <a:rPr lang="pl-PL" dirty="0"/>
              <a:t>, </a:t>
            </a:r>
            <a:r>
              <a:rPr lang="pl-PL" dirty="0" err="1"/>
              <a:t>algorithm</a:t>
            </a:r>
            <a:r>
              <a:rPr lang="pl-PL" dirty="0"/>
              <a:t> </a:t>
            </a:r>
            <a:r>
              <a:rPr lang="pl-PL" dirty="0" err="1"/>
              <a:t>considering</a:t>
            </a:r>
            <a:r>
              <a:rPr lang="pl-PL" dirty="0"/>
              <a:t> </a:t>
            </a:r>
            <a:r>
              <a:rPr lang="pl-PL" dirty="0" err="1"/>
              <a:t>them</a:t>
            </a:r>
            <a:r>
              <a:rPr lang="pl-PL" dirty="0"/>
              <a:t> (</a:t>
            </a:r>
            <a:r>
              <a:rPr lang="en-US" b="0" i="0" dirty="0">
                <a:solidFill>
                  <a:srgbClr val="3A4149"/>
                </a:solidFill>
                <a:effectLst/>
                <a:highlight>
                  <a:srgbClr val="FFFFFF"/>
                </a:highlight>
                <a:latin typeface="Helvetica"/>
                <a:cs typeface="Helvetica"/>
              </a:rPr>
              <a:t>Pratt</a:t>
            </a:r>
            <a:r>
              <a:rPr lang="pl-PL" b="0" i="0" dirty="0">
                <a:solidFill>
                  <a:srgbClr val="3A4149"/>
                </a:solidFill>
                <a:effectLst/>
                <a:highlight>
                  <a:srgbClr val="FFFFFF"/>
                </a:highlight>
                <a:latin typeface="Helvetica"/>
                <a:cs typeface="Helvetica"/>
              </a:rPr>
              <a:t>, </a:t>
            </a:r>
            <a:r>
              <a:rPr lang="en-US" b="0" i="0" dirty="0">
                <a:solidFill>
                  <a:srgbClr val="3A4149"/>
                </a:solidFill>
                <a:effectLst/>
                <a:highlight>
                  <a:srgbClr val="FFFFFF"/>
                </a:highlight>
                <a:latin typeface="Helvetica"/>
                <a:cs typeface="Helvetica"/>
              </a:rPr>
              <a:t>1959</a:t>
            </a:r>
            <a:r>
              <a:rPr lang="pl-PL" b="0" i="0" dirty="0">
                <a:solidFill>
                  <a:srgbClr val="3A4149"/>
                </a:solidFill>
                <a:effectLst/>
                <a:highlight>
                  <a:srgbClr val="FFFFFF"/>
                </a:highlight>
                <a:latin typeface="Helvetica"/>
                <a:cs typeface="Helvetica"/>
              </a:rPr>
              <a:t> &amp; </a:t>
            </a:r>
            <a:r>
              <a:rPr lang="en-US" dirty="0"/>
              <a:t>Lehmann</a:t>
            </a:r>
            <a:r>
              <a:rPr lang="pl-PL" dirty="0"/>
              <a:t>,</a:t>
            </a:r>
            <a:r>
              <a:rPr lang="en-US" dirty="0"/>
              <a:t>1975</a:t>
            </a:r>
            <a:r>
              <a:rPr lang="en-US" b="0" i="0" dirty="0">
                <a:solidFill>
                  <a:srgbClr val="3A4149"/>
                </a:solidFill>
                <a:effectLst/>
                <a:highlight>
                  <a:srgbClr val="FFFFFF"/>
                </a:highlight>
                <a:latin typeface="Helvetica"/>
                <a:cs typeface="Helvetica"/>
              </a:rPr>
              <a:t>)</a:t>
            </a:r>
            <a:r>
              <a:rPr lang="pl-PL" b="0" i="0" dirty="0">
                <a:solidFill>
                  <a:srgbClr val="3A4149"/>
                </a:solidFill>
                <a:effectLst/>
                <a:highlight>
                  <a:srgbClr val="FFFFFF"/>
                </a:highlight>
                <a:latin typeface="Helvetica"/>
                <a:cs typeface="Helvetica"/>
              </a:rPr>
              <a:t> </a:t>
            </a:r>
            <a:r>
              <a:rPr lang="pl-PL" b="0" i="0" dirty="0" err="1">
                <a:solidFill>
                  <a:srgbClr val="3A4149"/>
                </a:solidFill>
                <a:effectLst/>
                <a:highlight>
                  <a:srgbClr val="FFFFFF"/>
                </a:highlight>
                <a:latin typeface="Helvetica"/>
                <a:cs typeface="Helvetica"/>
              </a:rPr>
              <a:t>is</a:t>
            </a:r>
            <a:r>
              <a:rPr lang="pl-PL" b="0" i="0" dirty="0">
                <a:solidFill>
                  <a:srgbClr val="3A4149"/>
                </a:solidFill>
                <a:effectLst/>
                <a:highlight>
                  <a:srgbClr val="FFFFFF"/>
                </a:highlight>
                <a:latin typeface="Helvetica"/>
                <a:cs typeface="Helvetica"/>
              </a:rPr>
              <a:t> not </a:t>
            </a:r>
            <a:r>
              <a:rPr lang="pl-PL" b="0" i="0" dirty="0" err="1">
                <a:solidFill>
                  <a:srgbClr val="3A4149"/>
                </a:solidFill>
                <a:effectLst/>
                <a:highlight>
                  <a:srgbClr val="FFFFFF"/>
                </a:highlight>
                <a:latin typeface="Helvetica"/>
                <a:cs typeface="Helvetica"/>
              </a:rPr>
              <a:t>available</a:t>
            </a:r>
            <a:endParaRPr lang="pl-PL" b="0" i="0" dirty="0">
              <a:solidFill>
                <a:srgbClr val="3A4149"/>
              </a:solidFill>
              <a:effectLst/>
              <a:highlight>
                <a:srgbClr val="FFFFFF"/>
              </a:highlight>
              <a:latin typeface="Helvetica"/>
              <a:cs typeface="Helvetica"/>
            </a:endParaRPr>
          </a:p>
          <a:p>
            <a:pPr marL="233680" indent="-233680"/>
            <a:r>
              <a:rPr lang="pl-PL" dirty="0"/>
              <a:t>Using </a:t>
            </a:r>
            <a:r>
              <a:rPr lang="en-US" i="1" dirty="0"/>
              <a:t>CIQUANTNORMAL</a:t>
            </a:r>
            <a:r>
              <a:rPr lang="pl-PL" dirty="0"/>
              <a:t> </a:t>
            </a:r>
            <a:r>
              <a:rPr lang="pl-PL" dirty="0" err="1"/>
              <a:t>option</a:t>
            </a:r>
            <a:r>
              <a:rPr lang="pl-PL" dirty="0"/>
              <a:t> we </a:t>
            </a:r>
            <a:r>
              <a:rPr lang="pl-PL" dirty="0" err="1"/>
              <a:t>can</a:t>
            </a:r>
            <a:r>
              <a:rPr lang="pl-PL" dirty="0"/>
              <a:t> </a:t>
            </a:r>
            <a:r>
              <a:rPr lang="pl-PL" dirty="0" err="1"/>
              <a:t>get</a:t>
            </a:r>
            <a:r>
              <a:rPr lang="pl-PL" dirty="0"/>
              <a:t> </a:t>
            </a:r>
            <a:r>
              <a:rPr lang="en-US" dirty="0"/>
              <a:t>confidence limits for quantiles</a:t>
            </a:r>
            <a:r>
              <a:rPr lang="pl-PL" dirty="0"/>
              <a:t>, </a:t>
            </a:r>
            <a:r>
              <a:rPr lang="pl-PL" dirty="0" err="1"/>
              <a:t>using</a:t>
            </a:r>
            <a:r>
              <a:rPr lang="pl-PL" dirty="0"/>
              <a:t> </a:t>
            </a:r>
            <a:r>
              <a:rPr lang="en-US" dirty="0"/>
              <a:t>noncentral t distribution</a:t>
            </a:r>
            <a:r>
              <a:rPr lang="pl-PL" dirty="0"/>
              <a:t> (</a:t>
            </a:r>
            <a:r>
              <a:rPr lang="en-US" dirty="0"/>
              <a:t>Hahn and Meeker</a:t>
            </a:r>
            <a:r>
              <a:rPr lang="pl-PL" dirty="0"/>
              <a:t>,</a:t>
            </a:r>
            <a:r>
              <a:rPr lang="en-US" dirty="0"/>
              <a:t>1991</a:t>
            </a:r>
            <a:r>
              <a:rPr lang="pl-PL" dirty="0"/>
              <a:t> &amp; </a:t>
            </a:r>
            <a:r>
              <a:rPr lang="en-US" dirty="0"/>
              <a:t>Odeh and Owen</a:t>
            </a:r>
            <a:r>
              <a:rPr lang="pl-PL" dirty="0"/>
              <a:t>,</a:t>
            </a:r>
            <a:r>
              <a:rPr lang="en-US" dirty="0"/>
              <a:t>1980</a:t>
            </a:r>
            <a:r>
              <a:rPr lang="pl-PL" dirty="0"/>
              <a:t>) – 5 </a:t>
            </a:r>
            <a:r>
              <a:rPr lang="pl-PL" dirty="0" err="1"/>
              <a:t>different</a:t>
            </a:r>
            <a:r>
              <a:rPr lang="pl-PL" dirty="0"/>
              <a:t> </a:t>
            </a:r>
            <a:r>
              <a:rPr lang="pl-PL" dirty="0" err="1"/>
              <a:t>definitions</a:t>
            </a:r>
            <a:r>
              <a:rPr lang="pl-PL" dirty="0"/>
              <a:t> </a:t>
            </a:r>
            <a:r>
              <a:rPr lang="pl-PL" dirty="0" err="1"/>
              <a:t>are</a:t>
            </a:r>
            <a:r>
              <a:rPr lang="pl-PL" dirty="0"/>
              <a:t> </a:t>
            </a:r>
            <a:r>
              <a:rPr lang="pl-PL" dirty="0" err="1"/>
              <a:t>available</a:t>
            </a:r>
            <a:endParaRPr lang="pl-PL" dirty="0">
              <a:cs typeface="Arial" panose="020B0604020202020204"/>
            </a:endParaRPr>
          </a:p>
          <a:p>
            <a:pPr marL="233680" indent="-233680"/>
            <a:r>
              <a:rPr lang="pl-PL" dirty="0" err="1"/>
              <a:t>Hodges</a:t>
            </a:r>
            <a:r>
              <a:rPr lang="pl-PL" dirty="0"/>
              <a:t>-Lehmann </a:t>
            </a:r>
            <a:r>
              <a:rPr lang="pl-PL" dirty="0" err="1"/>
              <a:t>estimate</a:t>
            </a:r>
            <a:r>
              <a:rPr lang="pl-PL" dirty="0"/>
              <a:t> and CI </a:t>
            </a:r>
            <a:r>
              <a:rPr lang="pl-PL" dirty="0" err="1"/>
              <a:t>are</a:t>
            </a:r>
            <a:r>
              <a:rPr lang="pl-PL" dirty="0"/>
              <a:t> not </a:t>
            </a:r>
            <a:r>
              <a:rPr lang="pl-PL" dirty="0" err="1"/>
              <a:t>available</a:t>
            </a:r>
            <a:r>
              <a:rPr lang="pl-PL" dirty="0"/>
              <a:t> – </a:t>
            </a:r>
            <a:r>
              <a:rPr lang="pl-PL" dirty="0" err="1"/>
              <a:t>have</a:t>
            </a:r>
            <a:r>
              <a:rPr lang="pl-PL" dirty="0"/>
              <a:t> to be </a:t>
            </a:r>
            <a:r>
              <a:rPr lang="pl-PL" dirty="0" err="1"/>
              <a:t>calculated</a:t>
            </a:r>
            <a:r>
              <a:rPr lang="pl-PL" dirty="0"/>
              <a:t> </a:t>
            </a:r>
            <a:r>
              <a:rPr lang="pl-PL" dirty="0" err="1"/>
              <a:t>manually</a:t>
            </a:r>
            <a:endParaRPr lang="pl-PL" dirty="0">
              <a:cs typeface="Arial" panose="020B0604020202020204"/>
            </a:endParaRPr>
          </a:p>
          <a:p>
            <a:pPr marL="233680" indent="-233680"/>
            <a:endParaRPr lang="pl-PL">
              <a:cs typeface="Arial" panose="020B0604020202020204"/>
            </a:endParaRPr>
          </a:p>
          <a:p>
            <a:pPr marL="233680" indent="-233680"/>
            <a:endParaRPr lang="pl-PL">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17</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346766"/>
            <a:ext cx="10515600" cy="964591"/>
          </a:xfrm>
        </p:spPr>
        <p:txBody>
          <a:bodyPr/>
          <a:lstStyle/>
          <a:p>
            <a:r>
              <a:rPr lang="pl-PL"/>
              <a:t>Analysis in SAS</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68485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18</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994883" y="-239101"/>
            <a:ext cx="10515600" cy="964591"/>
          </a:xfrm>
        </p:spPr>
        <p:txBody>
          <a:bodyPr/>
          <a:lstStyle/>
          <a:p>
            <a:r>
              <a:rPr lang="pl-PL"/>
              <a:t>SAS </a:t>
            </a:r>
            <a:r>
              <a:rPr lang="pl-PL" err="1"/>
              <a:t>output</a:t>
            </a:r>
            <a:r>
              <a:rPr lang="pl-PL"/>
              <a:t> &amp; p </a:t>
            </a:r>
            <a:r>
              <a:rPr lang="pl-PL" err="1"/>
              <a:t>values</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a:xfrm>
            <a:off x="7722476" y="6427958"/>
            <a:ext cx="990600" cy="215444"/>
          </a:xfrm>
        </p:spPr>
        <p:txBody>
          <a:bodyPr/>
          <a:lstStyle/>
          <a:p>
            <a:r>
              <a:rPr lang="pl-PL" sz="1400" b="1"/>
              <a:t>(</a:t>
            </a:r>
            <a:r>
              <a:rPr lang="pl-PL" sz="1400" b="1" err="1"/>
              <a:t>Tian</a:t>
            </a:r>
            <a:r>
              <a:rPr lang="pl-PL" sz="1400" b="1"/>
              <a:t>, 1994)</a:t>
            </a:r>
            <a:endParaRPr lang="en-US" sz="1400" b="1"/>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11" name="Content Placeholder 10">
            <a:extLst>
              <a:ext uri="{FF2B5EF4-FFF2-40B4-BE49-F238E27FC236}">
                <a16:creationId xmlns:a16="http://schemas.microsoft.com/office/drawing/2014/main" id="{C6C57CAB-A7AA-F864-9F81-776AD1F3DA9C}"/>
              </a:ext>
            </a:extLst>
          </p:cNvPr>
          <p:cNvPicPr>
            <a:picLocks noGrp="1" noChangeAspect="1"/>
          </p:cNvPicPr>
          <p:nvPr>
            <p:ph idx="1"/>
          </p:nvPr>
        </p:nvPicPr>
        <p:blipFill rotWithShape="1">
          <a:blip r:embed="rId4"/>
          <a:srcRect r="-9068" b="38475"/>
          <a:stretch/>
        </p:blipFill>
        <p:spPr>
          <a:xfrm>
            <a:off x="994883" y="1087700"/>
            <a:ext cx="5300087" cy="5116345"/>
          </a:xfrm>
          <a:prstGeom prst="rect">
            <a:avLst/>
          </a:prstGeom>
        </p:spPr>
      </p:pic>
      <p:pic>
        <p:nvPicPr>
          <p:cNvPr id="7" name="Picture 6">
            <a:extLst>
              <a:ext uri="{FF2B5EF4-FFF2-40B4-BE49-F238E27FC236}">
                <a16:creationId xmlns:a16="http://schemas.microsoft.com/office/drawing/2014/main" id="{6DA98C0A-CB34-DED8-FFF2-44CA6699E872}"/>
              </a:ext>
            </a:extLst>
          </p:cNvPr>
          <p:cNvPicPr>
            <a:picLocks noChangeAspect="1"/>
          </p:cNvPicPr>
          <p:nvPr/>
        </p:nvPicPr>
        <p:blipFill>
          <a:blip r:embed="rId5"/>
          <a:stretch>
            <a:fillRect/>
          </a:stretch>
        </p:blipFill>
        <p:spPr>
          <a:xfrm>
            <a:off x="6910457" y="1554891"/>
            <a:ext cx="4286660" cy="4658710"/>
          </a:xfrm>
          <a:prstGeom prst="rect">
            <a:avLst/>
          </a:prstGeom>
        </p:spPr>
      </p:pic>
    </p:spTree>
    <p:extLst>
      <p:ext uri="{BB962C8B-B14F-4D97-AF65-F5344CB8AC3E}">
        <p14:creationId xmlns:p14="http://schemas.microsoft.com/office/powerpoint/2010/main" val="112201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94D14B2-DF74-CA81-1000-6728E1538ACA}"/>
              </a:ext>
            </a:extLst>
          </p:cNvPr>
          <p:cNvGraphicFramePr>
            <a:graphicFrameLocks noGrp="1"/>
          </p:cNvGraphicFramePr>
          <p:nvPr>
            <p:ph idx="1"/>
            <p:extLst>
              <p:ext uri="{D42A27DB-BD31-4B8C-83A1-F6EECF244321}">
                <p14:modId xmlns:p14="http://schemas.microsoft.com/office/powerpoint/2010/main" val="3296310807"/>
              </p:ext>
            </p:extLst>
          </p:nvPr>
        </p:nvGraphicFramePr>
        <p:xfrm>
          <a:off x="603662" y="1712025"/>
          <a:ext cx="10726934" cy="4079818"/>
        </p:xfrm>
        <a:graphic>
          <a:graphicData uri="http://schemas.openxmlformats.org/drawingml/2006/table">
            <a:tbl>
              <a:tblPr>
                <a:tableStyleId>{C4B1156A-380E-4F78-BDF5-A606A8083BF9}</a:tableStyleId>
              </a:tblPr>
              <a:tblGrid>
                <a:gridCol w="1533894">
                  <a:extLst>
                    <a:ext uri="{9D8B030D-6E8A-4147-A177-3AD203B41FA5}">
                      <a16:colId xmlns:a16="http://schemas.microsoft.com/office/drawing/2014/main" val="1812806380"/>
                    </a:ext>
                  </a:extLst>
                </a:gridCol>
                <a:gridCol w="1276597">
                  <a:extLst>
                    <a:ext uri="{9D8B030D-6E8A-4147-A177-3AD203B41FA5}">
                      <a16:colId xmlns:a16="http://schemas.microsoft.com/office/drawing/2014/main" val="2650233997"/>
                    </a:ext>
                  </a:extLst>
                </a:gridCol>
                <a:gridCol w="2345376">
                  <a:extLst>
                    <a:ext uri="{9D8B030D-6E8A-4147-A177-3AD203B41FA5}">
                      <a16:colId xmlns:a16="http://schemas.microsoft.com/office/drawing/2014/main" val="2295661088"/>
                    </a:ext>
                  </a:extLst>
                </a:gridCol>
                <a:gridCol w="2153076">
                  <a:extLst>
                    <a:ext uri="{9D8B030D-6E8A-4147-A177-3AD203B41FA5}">
                      <a16:colId xmlns:a16="http://schemas.microsoft.com/office/drawing/2014/main" val="2789656938"/>
                    </a:ext>
                  </a:extLst>
                </a:gridCol>
                <a:gridCol w="1986642">
                  <a:extLst>
                    <a:ext uri="{9D8B030D-6E8A-4147-A177-3AD203B41FA5}">
                      <a16:colId xmlns:a16="http://schemas.microsoft.com/office/drawing/2014/main" val="4060679406"/>
                    </a:ext>
                  </a:extLst>
                </a:gridCol>
                <a:gridCol w="1431349">
                  <a:extLst>
                    <a:ext uri="{9D8B030D-6E8A-4147-A177-3AD203B41FA5}">
                      <a16:colId xmlns:a16="http://schemas.microsoft.com/office/drawing/2014/main" val="2720593073"/>
                    </a:ext>
                  </a:extLst>
                </a:gridCol>
              </a:tblGrid>
              <a:tr h="329982">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1" u="none" strike="noStrike" dirty="0">
                          <a:solidFill>
                            <a:srgbClr val="000000"/>
                          </a:solidFill>
                          <a:effectLst/>
                        </a:rPr>
                        <a:t>R (stats)</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1" u="none" strike="noStrike" dirty="0">
                          <a:solidFill>
                            <a:srgbClr val="000000"/>
                          </a:solidFill>
                          <a:effectLst/>
                        </a:rPr>
                        <a:t>R (DOS2)</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1" u="none" strike="noStrike" dirty="0" err="1">
                          <a:solidFill>
                            <a:srgbClr val="000000"/>
                          </a:solidFill>
                          <a:effectLst/>
                        </a:rPr>
                        <a:t>StatXact</a:t>
                      </a:r>
                      <a:endParaRPr lang="en-US" sz="1800" b="1" i="0" u="none" strike="noStrike" dirty="0" err="1">
                        <a:solidFill>
                          <a:srgbClr val="000000"/>
                        </a:solidFill>
                        <a:effectLst/>
                        <a:latin typeface="Calibri" panose="020F0502020204030204" pitchFamily="34" charset="0"/>
                      </a:endParaRPr>
                    </a:p>
                  </a:txBody>
                  <a:tcPr marL="6350" marR="6350" marT="6350" marB="0" anchor="b"/>
                </a:tc>
                <a:tc>
                  <a:txBody>
                    <a:bodyPr/>
                    <a:lstStyle/>
                    <a:p>
                      <a:pPr algn="l" fontAlgn="b"/>
                      <a:r>
                        <a:rPr lang="en-US" sz="1800" b="1" u="none" strike="noStrike" dirty="0">
                          <a:solidFill>
                            <a:srgbClr val="000000"/>
                          </a:solidFill>
                          <a:effectLst/>
                        </a:rPr>
                        <a:t>SAS</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1103214"/>
                  </a:ext>
                </a:extLst>
              </a:tr>
              <a:tr h="329982">
                <a:tc>
                  <a:txBody>
                    <a:bodyPr/>
                    <a:lstStyle/>
                    <a:p>
                      <a:pPr algn="l" fontAlgn="b"/>
                      <a:r>
                        <a:rPr lang="en-US" sz="1800" b="1" u="none" strike="noStrike" dirty="0">
                          <a:solidFill>
                            <a:srgbClr val="000000"/>
                          </a:solidFill>
                          <a:effectLst/>
                        </a:rPr>
                        <a:t>method</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l-PL" sz="1800" b="1" i="0" u="none" strike="noStrike" err="1">
                          <a:solidFill>
                            <a:srgbClr val="000000"/>
                          </a:solidFill>
                          <a:effectLst/>
                          <a:latin typeface="Calibri" panose="020F0502020204030204" pitchFamily="34" charset="0"/>
                        </a:rPr>
                        <a:t>statistic</a:t>
                      </a:r>
                      <a:endParaRPr lang="en-US" sz="18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5649216"/>
                  </a:ext>
                </a:extLst>
              </a:tr>
              <a:tr h="329982">
                <a:tc>
                  <a:txBody>
                    <a:bodyPr/>
                    <a:lstStyle/>
                    <a:p>
                      <a:pPr algn="l" fontAlgn="b"/>
                      <a:r>
                        <a:rPr lang="en-US" sz="1800" b="0" i="0" u="none" strike="noStrike" kern="1200" dirty="0">
                          <a:solidFill>
                            <a:srgbClr val="000000"/>
                          </a:solidFill>
                          <a:effectLst/>
                          <a:latin typeface="Calibri"/>
                          <a:ea typeface="+mn-ea"/>
                          <a:cs typeface="+mn-cs"/>
                        </a:rPr>
                        <a:t>exact</a:t>
                      </a:r>
                    </a:p>
                  </a:txBody>
                  <a:tcPr marL="6350" marR="6350" marT="6350" marB="0" anchor="b"/>
                </a:tc>
                <a:tc>
                  <a:txBody>
                    <a:bodyPr/>
                    <a:lstStyle/>
                    <a:p>
                      <a:pPr algn="l" fontAlgn="b"/>
                      <a:r>
                        <a:rPr lang="en-US" sz="1800" b="0" i="0" u="none" strike="noStrike" dirty="0">
                          <a:solidFill>
                            <a:srgbClr val="000000"/>
                          </a:solidFill>
                          <a:effectLst/>
                          <a:latin typeface="Calibri"/>
                        </a:rPr>
                        <a:t>p value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B050"/>
                          </a:solidFill>
                          <a:effectLst/>
                        </a:rPr>
                        <a:t>0.009379</a:t>
                      </a:r>
                      <a:endParaRPr lang="en-US" sz="1800" b="0" i="0" u="none" strike="noStrike" dirty="0">
                        <a:solidFill>
                          <a:srgbClr val="00B050"/>
                        </a:solidFill>
                        <a:effectLst/>
                        <a:latin typeface="Calibri" panose="020F0502020204030204" pitchFamily="34" charset="0"/>
                      </a:endParaRPr>
                    </a:p>
                  </a:txBody>
                  <a:tcPr marL="6350" marR="6350" marT="6350" marB="0" anchor="b"/>
                </a:tc>
                <a:tc rowSpan="3">
                  <a:txBody>
                    <a:bodyPr/>
                    <a:lstStyle/>
                    <a:p>
                      <a:pPr algn="ctr" fontAlgn="ctr"/>
                      <a:r>
                        <a:rPr lang="en-US" sz="1800" b="0" i="0" u="none" strike="noStrike" kern="1200" dirty="0">
                          <a:solidFill>
                            <a:srgbClr val="000000"/>
                          </a:solidFill>
                          <a:effectLst/>
                          <a:latin typeface="Calibri"/>
                          <a:ea typeface="+mn-ea"/>
                          <a:cs typeface="+mn-cs"/>
                        </a:rPr>
                        <a:t>not available</a:t>
                      </a:r>
                    </a:p>
                  </a:txBody>
                  <a:tcPr marL="6350" marR="6350" marT="6350" marB="0" anchor="ctr"/>
                </a:tc>
                <a:tc>
                  <a:txBody>
                    <a:bodyPr/>
                    <a:lstStyle/>
                    <a:p>
                      <a:pPr algn="r" fontAlgn="b"/>
                      <a:r>
                        <a:rPr lang="en-US" sz="1800" b="0" u="none" strike="noStrike" dirty="0">
                          <a:solidFill>
                            <a:srgbClr val="00B050"/>
                          </a:solidFill>
                          <a:effectLst/>
                        </a:rPr>
                        <a:t>0.0094</a:t>
                      </a:r>
                      <a:endParaRPr lang="en-US" sz="1800" b="0" i="0" u="none" strike="noStrike" dirty="0">
                        <a:solidFill>
                          <a:srgbClr val="00B050"/>
                        </a:solidFill>
                        <a:effectLst/>
                        <a:latin typeface="Calibri" panose="020F0502020204030204" pitchFamily="34" charset="0"/>
                      </a:endParaRPr>
                    </a:p>
                  </a:txBody>
                  <a:tcPr marL="6350" marR="6350" marT="6350" marB="0" anchor="b"/>
                </a:tc>
                <a:tc rowSpan="3">
                  <a:txBody>
                    <a:bodyPr/>
                    <a:lstStyle/>
                    <a:p>
                      <a:pPr lvl="0" algn="ctr">
                        <a:buNone/>
                      </a:pPr>
                      <a:r>
                        <a:rPr lang="en-US" sz="1800" b="0" i="0" u="none" strike="noStrike" noProof="0" dirty="0">
                          <a:solidFill>
                            <a:srgbClr val="000000"/>
                          </a:solidFill>
                          <a:effectLst/>
                          <a:latin typeface="Calibri"/>
                        </a:rPr>
                        <a:t>not available</a:t>
                      </a:r>
                      <a:endParaRPr lang="en-US" i="0" noProof="0" dirty="0">
                        <a:latin typeface="Calibri"/>
                      </a:endParaRPr>
                    </a:p>
                  </a:txBody>
                  <a:tcPr marL="6350" marR="6350" marT="6350" marB="0" anchor="ctr"/>
                </a:tc>
                <a:extLst>
                  <a:ext uri="{0D108BD9-81ED-4DB2-BD59-A6C34878D82A}">
                    <a16:rowId xmlns:a16="http://schemas.microsoft.com/office/drawing/2014/main" val="4245088947"/>
                  </a:ext>
                </a:extLst>
              </a:tr>
              <a:tr h="329982">
                <a:tc>
                  <a:txBody>
                    <a:bodyPr/>
                    <a:lstStyle/>
                    <a:p>
                      <a:pPr algn="l" fontAlgn="b"/>
                      <a:endParaRPr lang="en-US" sz="1800" b="0" i="0" u="none" strike="noStrike" kern="1200">
                        <a:solidFill>
                          <a:srgbClr val="000000"/>
                        </a:solidFill>
                        <a:effectLst/>
                        <a:latin typeface="Calibri"/>
                        <a:ea typeface="+mn-ea"/>
                        <a:cs typeface="+mn-cs"/>
                      </a:endParaRPr>
                    </a:p>
                  </a:txBody>
                  <a:tcPr marL="6350" marR="6350" marT="6350" marB="0" anchor="b"/>
                </a:tc>
                <a:tc>
                  <a:txBody>
                    <a:bodyPr/>
                    <a:lstStyle/>
                    <a:p>
                      <a:pPr algn="l" fontAlgn="b"/>
                      <a:r>
                        <a:rPr lang="en-US" sz="1800" b="0" i="0" u="none" strike="noStrike" dirty="0">
                          <a:solidFill>
                            <a:srgbClr val="000000"/>
                          </a:solidFill>
                          <a:effectLst/>
                          <a:latin typeface="Calibri"/>
                        </a:rPr>
                        <a:t>estimate*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B050"/>
                          </a:solidFill>
                          <a:effectLst/>
                        </a:rPr>
                        <a:t>3.68875</a:t>
                      </a:r>
                      <a:endParaRPr lang="en-US" sz="1800" b="0" i="0" u="none" strike="noStrike" dirty="0">
                        <a:solidFill>
                          <a:srgbClr val="00B050"/>
                        </a:solidFill>
                        <a:effectLst/>
                        <a:latin typeface="Calibri" panose="020F0502020204030204" pitchFamily="34" charset="0"/>
                      </a:endParaRPr>
                    </a:p>
                  </a:txBody>
                  <a:tcPr marL="6350" marR="6350" marT="6350" marB="0" anchor="b"/>
                </a:tc>
                <a:tc vMerge="1">
                  <a:txBody>
                    <a:bodyPr/>
                    <a:lstStyle/>
                    <a:p>
                      <a:endParaRPr lang="en-US"/>
                    </a:p>
                  </a:txBody>
                  <a:tcPr/>
                </a:tc>
                <a:tc>
                  <a:txBody>
                    <a:bodyPr/>
                    <a:lstStyle/>
                    <a:p>
                      <a:pPr algn="r" fontAlgn="ctr"/>
                      <a:r>
                        <a:rPr lang="en-US" sz="1800" b="0" u="none" strike="noStrike" dirty="0">
                          <a:solidFill>
                            <a:srgbClr val="00B050"/>
                          </a:solidFill>
                          <a:effectLst/>
                        </a:rPr>
                        <a:t>3.68875</a:t>
                      </a:r>
                      <a:endParaRPr lang="en-US" sz="1800" b="0" i="0" u="none" strike="noStrike" dirty="0">
                        <a:solidFill>
                          <a:srgbClr val="00B050"/>
                        </a:solidFill>
                        <a:effectLst/>
                        <a:latin typeface="Calibri" panose="020F0502020204030204" pitchFamily="34" charset="0"/>
                      </a:endParaRPr>
                    </a:p>
                  </a:txBody>
                  <a:tcPr marL="6350" marR="6350" marT="6350" marB="0" anchor="ctr"/>
                </a:tc>
                <a:tc vMerge="1">
                  <a:txBody>
                    <a:bodyPr/>
                    <a:lstStyle/>
                    <a:p>
                      <a:endParaRPr lang="en-US"/>
                    </a:p>
                  </a:txBody>
                  <a:tcPr/>
                </a:tc>
                <a:extLst>
                  <a:ext uri="{0D108BD9-81ED-4DB2-BD59-A6C34878D82A}">
                    <a16:rowId xmlns:a16="http://schemas.microsoft.com/office/drawing/2014/main" val="2197093829"/>
                  </a:ext>
                </a:extLst>
              </a:tr>
              <a:tr h="329982">
                <a:tc>
                  <a:txBody>
                    <a:bodyPr/>
                    <a:lstStyle/>
                    <a:p>
                      <a:pPr algn="l" fontAlgn="b"/>
                      <a:endParaRPr lang="en-US" sz="1800" b="0" i="0" u="none" strike="noStrike" kern="1200">
                        <a:solidFill>
                          <a:srgbClr val="000000"/>
                        </a:solidFill>
                        <a:effectLst/>
                        <a:latin typeface="Calibri"/>
                        <a:ea typeface="+mn-ea"/>
                        <a:cs typeface="+mn-cs"/>
                      </a:endParaRPr>
                    </a:p>
                  </a:txBody>
                  <a:tcPr marL="6350" marR="6350" marT="6350" marB="0" anchor="b"/>
                </a:tc>
                <a:tc>
                  <a:txBody>
                    <a:bodyPr/>
                    <a:lstStyle/>
                    <a:p>
                      <a:pPr algn="l" fontAlgn="b"/>
                      <a:r>
                        <a:rPr lang="en-US" sz="1800" b="0" i="0" u="none" strike="noStrike" dirty="0">
                          <a:solidFill>
                            <a:srgbClr val="000000"/>
                          </a:solidFill>
                          <a:effectLst/>
                          <a:latin typeface="Calibri"/>
                        </a:rPr>
                        <a:t>CI</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dirty="0">
                          <a:solidFill>
                            <a:srgbClr val="00B050"/>
                          </a:solidFill>
                          <a:effectLst/>
                        </a:rPr>
                        <a:t>[1.5045, 5.9945]</a:t>
                      </a:r>
                      <a:endParaRPr lang="en-US" sz="1800" b="0" i="0" u="none" strike="noStrike" dirty="0">
                        <a:solidFill>
                          <a:srgbClr val="00B050"/>
                        </a:solidFill>
                        <a:effectLst/>
                        <a:latin typeface="Calibri" panose="020F0502020204030204" pitchFamily="34" charset="0"/>
                      </a:endParaRPr>
                    </a:p>
                  </a:txBody>
                  <a:tcPr marL="6350" marR="6350" marT="6350" marB="0" anchor="b"/>
                </a:tc>
                <a:tc vMerge="1">
                  <a:txBody>
                    <a:bodyPr/>
                    <a:lstStyle/>
                    <a:p>
                      <a:endParaRPr lang="en-US"/>
                    </a:p>
                  </a:txBody>
                  <a:tcPr/>
                </a:tc>
                <a:tc>
                  <a:txBody>
                    <a:bodyPr/>
                    <a:lstStyle/>
                    <a:p>
                      <a:pPr algn="l" fontAlgn="b"/>
                      <a:r>
                        <a:rPr lang="en-US" sz="1800" b="0" u="none" strike="noStrike" dirty="0">
                          <a:solidFill>
                            <a:srgbClr val="00B050"/>
                          </a:solidFill>
                          <a:effectLst/>
                        </a:rPr>
                        <a:t>[1.5045 , 5.9945]</a:t>
                      </a:r>
                      <a:endParaRPr lang="en-US" sz="1800" b="0" i="0" u="none" strike="noStrike" dirty="0">
                        <a:solidFill>
                          <a:srgbClr val="00B050"/>
                        </a:solidFill>
                        <a:effectLst/>
                        <a:latin typeface="Calibri" panose="020F0502020204030204" pitchFamily="34" charset="0"/>
                      </a:endParaRPr>
                    </a:p>
                  </a:txBody>
                  <a:tcPr marL="6350" marR="6350" marT="6350" marB="0" anchor="b"/>
                </a:tc>
                <a:tc vMerge="1">
                  <a:txBody>
                    <a:bodyPr/>
                    <a:lstStyle/>
                    <a:p>
                      <a:endParaRPr lang="en-US"/>
                    </a:p>
                  </a:txBody>
                  <a:tcPr/>
                </a:tc>
                <a:extLst>
                  <a:ext uri="{0D108BD9-81ED-4DB2-BD59-A6C34878D82A}">
                    <a16:rowId xmlns:a16="http://schemas.microsoft.com/office/drawing/2014/main" val="3070400098"/>
                  </a:ext>
                </a:extLst>
              </a:tr>
              <a:tr h="329982">
                <a:tc>
                  <a:txBody>
                    <a:bodyPr/>
                    <a:lstStyle/>
                    <a:p>
                      <a:pPr algn="l" fontAlgn="b"/>
                      <a:r>
                        <a:rPr lang="en-US" sz="1800" b="0" i="0" u="none" strike="noStrike" kern="1200" dirty="0">
                          <a:solidFill>
                            <a:srgbClr val="000000"/>
                          </a:solidFill>
                          <a:effectLst/>
                          <a:latin typeface="Calibri"/>
                          <a:ea typeface="+mn-ea"/>
                          <a:cs typeface="+mn-cs"/>
                        </a:rPr>
                        <a:t>non-exact, no correction</a:t>
                      </a:r>
                    </a:p>
                  </a:txBody>
                  <a:tcPr marL="6350" marR="6350" marT="6350" marB="0" anchor="b"/>
                </a:tc>
                <a:tc>
                  <a:txBody>
                    <a:bodyPr/>
                    <a:lstStyle/>
                    <a:p>
                      <a:pPr lvl="0" algn="l">
                        <a:buNone/>
                      </a:pPr>
                      <a:r>
                        <a:rPr lang="en-US" sz="1800" b="0" i="0" u="none" strike="noStrike" noProof="0" dirty="0">
                          <a:solidFill>
                            <a:srgbClr val="000000"/>
                          </a:solidFill>
                          <a:effectLst/>
                          <a:latin typeface="Calibri"/>
                        </a:rPr>
                        <a:t>p value</a:t>
                      </a:r>
                      <a:endParaRPr lang="en-US" dirty="0"/>
                    </a:p>
                  </a:txBody>
                  <a:tcPr marL="6350" marR="6350" marT="6350" marB="0" anchor="b"/>
                </a:tc>
                <a:tc>
                  <a:txBody>
                    <a:bodyPr/>
                    <a:lstStyle/>
                    <a:p>
                      <a:pPr algn="r" fontAlgn="b"/>
                      <a:r>
                        <a:rPr lang="en-US" sz="1800" b="0" u="none" strike="noStrike" dirty="0">
                          <a:solidFill>
                            <a:srgbClr val="00B050"/>
                          </a:solidFill>
                          <a:effectLst/>
                        </a:rPr>
                        <a:t>0.009535</a:t>
                      </a:r>
                      <a:endParaRPr lang="en-US" sz="18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B050"/>
                          </a:solidFill>
                          <a:effectLst/>
                        </a:rPr>
                        <a:t>0.009534732</a:t>
                      </a:r>
                      <a:endParaRPr lang="en-US" sz="18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B050"/>
                          </a:solidFill>
                          <a:effectLst/>
                        </a:rPr>
                        <a:t>0.0095</a:t>
                      </a:r>
                      <a:endParaRPr lang="en-US" sz="18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0000"/>
                          </a:solidFill>
                          <a:effectLst/>
                        </a:rPr>
                        <a:t>0.0093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97226950"/>
                  </a:ext>
                </a:extLst>
              </a:tr>
              <a:tr h="329982">
                <a:tc>
                  <a:txBody>
                    <a:bodyPr/>
                    <a:lstStyle/>
                    <a:p>
                      <a:pPr algn="l" fontAlgn="b"/>
                      <a:endParaRPr lang="en-US" sz="1800" b="0" i="0" u="none" strike="noStrike" kern="1200">
                        <a:solidFill>
                          <a:srgbClr val="000000"/>
                        </a:solidFill>
                        <a:effectLst/>
                        <a:latin typeface="Calibri"/>
                        <a:ea typeface="+mn-ea"/>
                        <a:cs typeface="+mn-cs"/>
                      </a:endParaRPr>
                    </a:p>
                  </a:txBody>
                  <a:tcPr marL="6350" marR="6350" marT="6350" marB="0" anchor="b"/>
                </a:tc>
                <a:tc>
                  <a:txBody>
                    <a:bodyPr/>
                    <a:lstStyle/>
                    <a:p>
                      <a:pPr lvl="0" algn="l">
                        <a:buNone/>
                      </a:pPr>
                      <a:r>
                        <a:rPr lang="en-US" sz="1800" b="0" i="0" u="none" strike="noStrike" noProof="0" dirty="0">
                          <a:solidFill>
                            <a:srgbClr val="000000"/>
                          </a:solidFill>
                          <a:effectLst/>
                          <a:latin typeface="Calibri"/>
                        </a:rPr>
                        <a:t>estimate*</a:t>
                      </a:r>
                      <a:endParaRPr lang="en-US" dirty="0"/>
                    </a:p>
                  </a:txBody>
                  <a:tcPr marL="6350" marR="6350" marT="6350" marB="0" anchor="b"/>
                </a:tc>
                <a:tc>
                  <a:txBody>
                    <a:bodyPr/>
                    <a:lstStyle/>
                    <a:p>
                      <a:pPr algn="r" fontAlgn="b"/>
                      <a:r>
                        <a:rPr lang="en-US" sz="1800" b="0" u="none" strike="noStrike" dirty="0">
                          <a:solidFill>
                            <a:srgbClr val="00B050"/>
                          </a:solidFill>
                          <a:effectLst/>
                        </a:rPr>
                        <a:t>3.688796</a:t>
                      </a:r>
                      <a:endParaRPr lang="en-US" sz="1800" b="0" i="0" u="none" strike="noStrike" dirty="0">
                        <a:solidFill>
                          <a:srgbClr val="00B050"/>
                        </a:solidFill>
                        <a:effectLst/>
                        <a:latin typeface="Calibri" panose="020F0502020204030204" pitchFamily="34" charset="0"/>
                      </a:endParaRPr>
                    </a:p>
                  </a:txBody>
                  <a:tcPr marL="6350" marR="6350" marT="6350" marB="0" anchor="b"/>
                </a:tc>
                <a:tc>
                  <a:txBody>
                    <a:bodyPr/>
                    <a:lstStyle/>
                    <a:p>
                      <a:pPr algn="r" fontAlgn="b"/>
                      <a:r>
                        <a:rPr lang="en-US" sz="1800" b="0" u="none" strike="noStrike" dirty="0">
                          <a:solidFill>
                            <a:srgbClr val="00B050"/>
                          </a:solidFill>
                          <a:effectLst/>
                        </a:rPr>
                        <a:t>3.688796</a:t>
                      </a:r>
                      <a:endParaRPr lang="en-US" sz="1800" b="0" i="0" u="none" strike="noStrike" dirty="0">
                        <a:solidFill>
                          <a:srgbClr val="00B050"/>
                        </a:solidFill>
                        <a:effectLst/>
                        <a:latin typeface="Calibri" panose="020F0502020204030204" pitchFamily="34" charset="0"/>
                      </a:endParaRPr>
                    </a:p>
                  </a:txBody>
                  <a:tcPr marL="6350" marR="6350" marT="6350" marB="0" anchor="b"/>
                </a:tc>
                <a:tc>
                  <a:txBody>
                    <a:bodyPr/>
                    <a:lstStyle/>
                    <a:p>
                      <a:pPr lvl="0" algn="ctr">
                        <a:buNone/>
                      </a:pPr>
                      <a:r>
                        <a:rPr lang="en-US" sz="1800" b="0" i="0" u="none" strike="noStrike" noProof="0" dirty="0">
                          <a:solidFill>
                            <a:srgbClr val="000000"/>
                          </a:solidFill>
                          <a:effectLst/>
                          <a:latin typeface="Calibri"/>
                        </a:rPr>
                        <a:t>not available</a:t>
                      </a:r>
                      <a:endParaRPr lang="en-US" i="0" noProof="0" dirty="0">
                        <a:latin typeface="Calibri"/>
                      </a:endParaRPr>
                    </a:p>
                  </a:txBody>
                  <a:tcPr marL="6350" marR="6350" marT="6350" marB="0" anchor="ctr"/>
                </a:tc>
                <a:tc rowSpan="2">
                  <a:txBody>
                    <a:bodyPr/>
                    <a:lstStyle/>
                    <a:p>
                      <a:pPr lvl="0" algn="ctr">
                        <a:buNone/>
                      </a:pPr>
                      <a:r>
                        <a:rPr lang="en-US" sz="1800" b="0" i="0" u="none" strike="noStrike" noProof="0" dirty="0">
                          <a:solidFill>
                            <a:srgbClr val="000000"/>
                          </a:solidFill>
                          <a:effectLst/>
                          <a:latin typeface="Calibri"/>
                        </a:rPr>
                        <a:t>not available</a:t>
                      </a:r>
                      <a:endParaRPr lang="en-US" i="0" noProof="0" dirty="0">
                        <a:latin typeface="Calibri"/>
                      </a:endParaRPr>
                    </a:p>
                  </a:txBody>
                  <a:tcPr marL="6350" marR="6350" marT="6350" marB="0" anchor="ctr"/>
                </a:tc>
                <a:extLst>
                  <a:ext uri="{0D108BD9-81ED-4DB2-BD59-A6C34878D82A}">
                    <a16:rowId xmlns:a16="http://schemas.microsoft.com/office/drawing/2014/main" val="4206087975"/>
                  </a:ext>
                </a:extLst>
              </a:tr>
              <a:tr h="329982">
                <a:tc>
                  <a:txBody>
                    <a:bodyPr/>
                    <a:lstStyle/>
                    <a:p>
                      <a:pPr algn="l" fontAlgn="b"/>
                      <a:endParaRPr lang="en-US" sz="1800" b="0" i="0" u="none" strike="noStrike" kern="1200">
                        <a:solidFill>
                          <a:srgbClr val="000000"/>
                        </a:solidFill>
                        <a:effectLst/>
                        <a:latin typeface="Calibri"/>
                        <a:ea typeface="+mn-ea"/>
                        <a:cs typeface="+mn-cs"/>
                      </a:endParaRPr>
                    </a:p>
                  </a:txBody>
                  <a:tcPr marL="6350" marR="6350" marT="6350" marB="0" anchor="b"/>
                </a:tc>
                <a:tc>
                  <a:txBody>
                    <a:bodyPr/>
                    <a:lstStyle/>
                    <a:p>
                      <a:pPr algn="l" fontAlgn="b"/>
                      <a:r>
                        <a:rPr lang="en-US" sz="1800" b="0" i="0" u="none" strike="noStrike" dirty="0">
                          <a:solidFill>
                            <a:srgbClr val="000000"/>
                          </a:solidFill>
                          <a:effectLst/>
                          <a:latin typeface="Calibri"/>
                        </a:rPr>
                        <a:t>CI</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dirty="0">
                          <a:solidFill>
                            <a:srgbClr val="000000"/>
                          </a:solidFill>
                          <a:effectLst/>
                        </a:rPr>
                        <a:t>[</a:t>
                      </a:r>
                      <a:r>
                        <a:rPr lang="en-US" sz="1800" b="0" u="none" strike="noStrike" dirty="0">
                          <a:solidFill>
                            <a:srgbClr val="00B050"/>
                          </a:solidFill>
                          <a:effectLst/>
                        </a:rPr>
                        <a:t>1.5049</a:t>
                      </a:r>
                      <a:r>
                        <a:rPr lang="en-US" sz="1800" b="0" u="none" strike="noStrike" dirty="0">
                          <a:solidFill>
                            <a:srgbClr val="000000"/>
                          </a:solidFill>
                          <a:effectLst/>
                        </a:rPr>
                        <a:t>91, </a:t>
                      </a:r>
                      <a:r>
                        <a:rPr lang="en-US" sz="1800" b="0" u="none" strike="noStrike" dirty="0">
                          <a:solidFill>
                            <a:srgbClr val="00B050"/>
                          </a:solidFill>
                          <a:effectLst/>
                        </a:rPr>
                        <a:t>5.9930</a:t>
                      </a:r>
                      <a:r>
                        <a:rPr lang="en-US" sz="1800" b="0" u="none" strike="noStrike" dirty="0">
                          <a:solidFill>
                            <a:srgbClr val="000000"/>
                          </a:solidFill>
                          <a:effectLst/>
                        </a:rPr>
                        <a:t>11]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dirty="0">
                          <a:solidFill>
                            <a:srgbClr val="000000"/>
                          </a:solidFill>
                          <a:effectLst/>
                        </a:rPr>
                        <a:t>[</a:t>
                      </a:r>
                      <a:r>
                        <a:rPr lang="en-US" sz="1800" b="0" u="none" strike="noStrike" dirty="0">
                          <a:solidFill>
                            <a:srgbClr val="00B050"/>
                          </a:solidFill>
                          <a:effectLst/>
                        </a:rPr>
                        <a:t>1.5049</a:t>
                      </a:r>
                      <a:r>
                        <a:rPr lang="en-US" sz="1800" b="0" u="none" strike="noStrike" dirty="0">
                          <a:solidFill>
                            <a:srgbClr val="000000"/>
                          </a:solidFill>
                          <a:effectLst/>
                        </a:rPr>
                        <a:t>4, </a:t>
                      </a:r>
                      <a:r>
                        <a:rPr lang="en-US" sz="1800" b="0" u="none" strike="noStrike" dirty="0">
                          <a:solidFill>
                            <a:srgbClr val="00B050"/>
                          </a:solidFill>
                          <a:effectLst/>
                        </a:rPr>
                        <a:t>5.9930</a:t>
                      </a:r>
                      <a:r>
                        <a:rPr lang="en-US" sz="1800" b="0" u="none" strike="noStrike" dirty="0">
                          <a:solidFill>
                            <a:srgbClr val="000000"/>
                          </a:solidFill>
                          <a:effectLst/>
                        </a:rPr>
                        <a:t>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800" b="0" u="none" strike="noStrike" dirty="0">
                          <a:solidFill>
                            <a:srgbClr val="000000"/>
                          </a:solidFill>
                          <a:effectLst/>
                        </a:rPr>
                        <a:t>[</a:t>
                      </a:r>
                      <a:r>
                        <a:rPr lang="en-US" sz="1800" b="0" u="none" strike="noStrike" dirty="0">
                          <a:solidFill>
                            <a:srgbClr val="00B050"/>
                          </a:solidFill>
                          <a:effectLst/>
                        </a:rPr>
                        <a:t>1.5050 ,  5.9930</a:t>
                      </a:r>
                      <a:r>
                        <a:rPr lang="en-US" sz="1800" b="0" u="none" strike="noStrike" dirty="0">
                          <a:solidFill>
                            <a:srgbClr val="000000"/>
                          </a:solidFill>
                          <a:effectLst/>
                        </a:rPr>
                        <a:t>]</a:t>
                      </a:r>
                      <a:endParaRPr lang="en-US" sz="1800" b="0" i="0" u="none" strike="noStrike" dirty="0">
                        <a:solidFill>
                          <a:srgbClr val="000000"/>
                        </a:solidFill>
                        <a:effectLst/>
                        <a:latin typeface="Calibri" panose="020F0502020204030204" pitchFamily="34" charset="0"/>
                      </a:endParaRPr>
                    </a:p>
                  </a:txBody>
                  <a:tcPr marL="6350" marR="6350" marT="6350" marB="0" anchor="ctr"/>
                </a:tc>
                <a:tc vMerge="1">
                  <a:txBody>
                    <a:bodyPr/>
                    <a:lstStyle/>
                    <a:p>
                      <a:endParaRPr lang="en-US"/>
                    </a:p>
                  </a:txBody>
                  <a:tcPr/>
                </a:tc>
                <a:extLst>
                  <a:ext uri="{0D108BD9-81ED-4DB2-BD59-A6C34878D82A}">
                    <a16:rowId xmlns:a16="http://schemas.microsoft.com/office/drawing/2014/main" val="2164014587"/>
                  </a:ext>
                </a:extLst>
              </a:tr>
              <a:tr h="329982">
                <a:tc>
                  <a:txBody>
                    <a:bodyPr/>
                    <a:lstStyle/>
                    <a:p>
                      <a:pPr algn="l" fontAlgn="b"/>
                      <a:r>
                        <a:rPr lang="en-US" sz="1800" b="0" i="0" u="none" strike="noStrike" kern="1200" dirty="0">
                          <a:solidFill>
                            <a:srgbClr val="000000"/>
                          </a:solidFill>
                          <a:effectLst/>
                          <a:latin typeface="Calibri"/>
                          <a:ea typeface="+mn-ea"/>
                          <a:cs typeface="+mn-cs"/>
                        </a:rPr>
                        <a:t>non-exact, correction</a:t>
                      </a:r>
                    </a:p>
                  </a:txBody>
                  <a:tcPr marL="6350" marR="6350" marT="6350" marB="0" anchor="b"/>
                </a:tc>
                <a:tc>
                  <a:txBody>
                    <a:bodyPr/>
                    <a:lstStyle/>
                    <a:p>
                      <a:pPr lvl="0" algn="l">
                        <a:buNone/>
                      </a:pPr>
                      <a:r>
                        <a:rPr lang="en-US" sz="1800" b="0" i="0" u="none" strike="noStrike" noProof="0" dirty="0">
                          <a:solidFill>
                            <a:srgbClr val="000000"/>
                          </a:solidFill>
                          <a:effectLst/>
                          <a:latin typeface="Calibri"/>
                        </a:rPr>
                        <a:t>p value</a:t>
                      </a:r>
                      <a:endParaRPr lang="en-US" dirty="0"/>
                    </a:p>
                  </a:txBody>
                  <a:tcPr marL="6350" marR="6350" marT="6350" marB="0" anchor="b"/>
                </a:tc>
                <a:tc>
                  <a:txBody>
                    <a:bodyPr/>
                    <a:lstStyle/>
                    <a:p>
                      <a:pPr algn="r" fontAlgn="b"/>
                      <a:r>
                        <a:rPr lang="en-US" sz="1800" b="0" u="none" strike="noStrike" dirty="0">
                          <a:solidFill>
                            <a:srgbClr val="000000"/>
                          </a:solidFill>
                          <a:effectLst/>
                        </a:rPr>
                        <a:t>0.009548</a:t>
                      </a:r>
                      <a:endParaRPr lang="en-US" sz="1800" b="0" i="0" u="none" strike="noStrike" dirty="0">
                        <a:solidFill>
                          <a:srgbClr val="000000"/>
                        </a:solidFill>
                        <a:effectLst/>
                        <a:latin typeface="Calibri" panose="020F0502020204030204" pitchFamily="34" charset="0"/>
                      </a:endParaRPr>
                    </a:p>
                  </a:txBody>
                  <a:tcPr marL="6350" marR="6350" marT="6350" marB="0" anchor="b"/>
                </a:tc>
                <a:tc rowSpan="3">
                  <a:txBody>
                    <a:bodyPr/>
                    <a:lstStyle/>
                    <a:p>
                      <a:pPr algn="ctr" fontAlgn="ctr"/>
                      <a:r>
                        <a:rPr lang="en-US" sz="1800" b="0" i="0" u="none" strike="noStrike" kern="1200" dirty="0">
                          <a:solidFill>
                            <a:srgbClr val="000000"/>
                          </a:solidFill>
                          <a:effectLst/>
                          <a:latin typeface="Calibri"/>
                          <a:ea typeface="+mn-ea"/>
                          <a:cs typeface="+mn-cs"/>
                        </a:rPr>
                        <a:t>not available</a:t>
                      </a:r>
                    </a:p>
                  </a:txBody>
                  <a:tcPr marL="6350" marR="6350" marT="6350" marB="0" anchor="ctr"/>
                </a:tc>
                <a:tc rowSpan="3">
                  <a:txBody>
                    <a:bodyPr/>
                    <a:lstStyle/>
                    <a:p>
                      <a:pPr lvl="0" algn="ctr">
                        <a:buNone/>
                      </a:pPr>
                      <a:r>
                        <a:rPr lang="en-US" sz="1800" b="0" i="0" u="none" strike="noStrike" noProof="0" dirty="0">
                          <a:solidFill>
                            <a:srgbClr val="000000"/>
                          </a:solidFill>
                          <a:effectLst/>
                          <a:latin typeface="Calibri"/>
                        </a:rPr>
                        <a:t>not available</a:t>
                      </a:r>
                      <a:endParaRPr lang="en-US" i="0" noProof="0" dirty="0">
                        <a:latin typeface="Calibri"/>
                      </a:endParaRPr>
                    </a:p>
                  </a:txBody>
                  <a:tcPr marL="6350" marR="6350" marT="6350" marB="0" anchor="ctr"/>
                </a:tc>
                <a:tc>
                  <a:txBody>
                    <a:bodyPr/>
                    <a:lstStyle/>
                    <a:p>
                      <a:pPr algn="r" fontAlgn="b"/>
                      <a:r>
                        <a:rPr lang="en-US" sz="1800" b="0" u="none" strike="noStrike" dirty="0">
                          <a:solidFill>
                            <a:srgbClr val="000000"/>
                          </a:solidFill>
                          <a:effectLst/>
                        </a:rPr>
                        <a:t>??</a:t>
                      </a:r>
                    </a:p>
                  </a:txBody>
                  <a:tcPr marL="6350" marR="6350" marT="6350" marB="0" anchor="b"/>
                </a:tc>
                <a:extLst>
                  <a:ext uri="{0D108BD9-81ED-4DB2-BD59-A6C34878D82A}">
                    <a16:rowId xmlns:a16="http://schemas.microsoft.com/office/drawing/2014/main" val="4294965824"/>
                  </a:ext>
                </a:extLst>
              </a:tr>
              <a:tr h="329982">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lvl="0" algn="l">
                        <a:buNone/>
                      </a:pPr>
                      <a:r>
                        <a:rPr lang="en-US" sz="1800" b="0" i="0" u="none" strike="noStrike" noProof="0" dirty="0">
                          <a:solidFill>
                            <a:srgbClr val="000000"/>
                          </a:solidFill>
                          <a:effectLst/>
                          <a:latin typeface="Calibri"/>
                        </a:rPr>
                        <a:t>estimate*</a:t>
                      </a:r>
                      <a:endParaRPr lang="en-US" dirty="0"/>
                    </a:p>
                  </a:txBody>
                  <a:tcPr marL="6350" marR="6350" marT="6350" marB="0" anchor="b"/>
                </a:tc>
                <a:tc>
                  <a:txBody>
                    <a:bodyPr/>
                    <a:lstStyle/>
                    <a:p>
                      <a:pPr algn="r" fontAlgn="b"/>
                      <a:r>
                        <a:rPr lang="en-US" sz="1800" b="0" u="none" strike="noStrike" dirty="0">
                          <a:solidFill>
                            <a:srgbClr val="000000"/>
                          </a:solidFill>
                          <a:effectLst/>
                        </a:rPr>
                        <a:t>3.688796</a:t>
                      </a:r>
                      <a:endParaRPr lang="en-US" sz="1800" b="0" i="0" u="none" strike="noStrike" dirty="0">
                        <a:solidFill>
                          <a:srgbClr val="000000"/>
                        </a:solidFill>
                        <a:effectLst/>
                        <a:latin typeface="Calibri" panose="020F0502020204030204" pitchFamily="34" charset="0"/>
                      </a:endParaRPr>
                    </a:p>
                  </a:txBody>
                  <a:tcPr marL="6350" marR="6350" marT="6350" marB="0" anchor="b"/>
                </a:tc>
                <a:tc vMerge="1">
                  <a:txBody>
                    <a:bodyPr/>
                    <a:lstStyle/>
                    <a:p>
                      <a:endParaRPr lang="en-US"/>
                    </a:p>
                  </a:txBody>
                  <a:tcPr/>
                </a:tc>
                <a:tc vMerge="1">
                  <a:txBody>
                    <a:bodyPr/>
                    <a:lstStyle/>
                    <a:p>
                      <a:endParaRPr lang="en-US"/>
                    </a:p>
                  </a:txBody>
                  <a:tcPr/>
                </a:tc>
                <a:tc rowSpan="2">
                  <a:txBody>
                    <a:bodyPr/>
                    <a:lstStyle/>
                    <a:p>
                      <a:pPr lvl="0" algn="ctr">
                        <a:buNone/>
                      </a:pPr>
                      <a:r>
                        <a:rPr lang="en-US" sz="1800" b="0" i="0" u="none" strike="noStrike" noProof="0" dirty="0">
                          <a:solidFill>
                            <a:srgbClr val="000000"/>
                          </a:solidFill>
                          <a:effectLst/>
                          <a:latin typeface="Calibri"/>
                        </a:rPr>
                        <a:t>not available</a:t>
                      </a:r>
                      <a:endParaRPr lang="en-US" i="0" noProof="0" dirty="0">
                        <a:latin typeface="Calibri"/>
                      </a:endParaRPr>
                    </a:p>
                  </a:txBody>
                  <a:tcPr marL="6350" marR="6350" marT="6350" marB="0" anchor="ctr"/>
                </a:tc>
                <a:extLst>
                  <a:ext uri="{0D108BD9-81ED-4DB2-BD59-A6C34878D82A}">
                    <a16:rowId xmlns:a16="http://schemas.microsoft.com/office/drawing/2014/main" val="1483735874"/>
                  </a:ext>
                </a:extLst>
              </a:tr>
              <a:tr h="329982">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i="0" u="none" strike="noStrike" dirty="0">
                          <a:solidFill>
                            <a:srgbClr val="000000"/>
                          </a:solidFill>
                          <a:effectLst/>
                          <a:latin typeface="Calibri"/>
                        </a:rPr>
                        <a:t>CI</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dirty="0">
                          <a:solidFill>
                            <a:srgbClr val="000000"/>
                          </a:solidFill>
                          <a:effectLst/>
                        </a:rPr>
                        <a:t>[1.504565, 5.994467]</a:t>
                      </a:r>
                      <a:endParaRPr lang="en-US" sz="1800" b="0" i="0" u="none" strike="noStrike" dirty="0">
                        <a:solidFill>
                          <a:srgbClr val="000000"/>
                        </a:solidFill>
                        <a:effectLst/>
                        <a:latin typeface="Calibri" panose="020F0502020204030204" pitchFamily="34" charset="0"/>
                      </a:endParaRPr>
                    </a:p>
                  </a:txBody>
                  <a:tcPr marL="6350" marR="6350" marT="6350"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375192"/>
                  </a:ext>
                </a:extLst>
              </a:tr>
            </a:tbl>
          </a:graphicData>
        </a:graphic>
      </p:graphicFrame>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19</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135530"/>
            <a:ext cx="10515600" cy="964591"/>
          </a:xfrm>
        </p:spPr>
        <p:txBody>
          <a:bodyPr/>
          <a:lstStyle/>
          <a:p>
            <a:r>
              <a:rPr lang="pl-PL" err="1"/>
              <a:t>Results</a:t>
            </a:r>
            <a:r>
              <a:rPr lang="pl-PL"/>
              <a:t> </a:t>
            </a:r>
            <a:r>
              <a:rPr lang="pl-PL" err="1"/>
              <a:t>comparison</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a:xfrm>
            <a:off x="838200" y="6165453"/>
            <a:ext cx="6267450" cy="184666"/>
          </a:xfrm>
        </p:spPr>
        <p:txBody>
          <a:bodyPr/>
          <a:lstStyle/>
          <a:p>
            <a:r>
              <a:rPr lang="en-US" sz="1200" b="1" dirty="0">
                <a:cs typeface="Arial"/>
              </a:rPr>
              <a:t>* (pseudo) median estimate</a:t>
            </a:r>
            <a:endParaRPr lang="en-US" sz="1200" b="1" dirty="0"/>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183536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8CA0D8-9D93-EA0D-7D53-14D90BF3DDB2}"/>
              </a:ext>
            </a:extLst>
          </p:cNvPr>
          <p:cNvSpPr>
            <a:spLocks noGrp="1"/>
          </p:cNvSpPr>
          <p:nvPr>
            <p:ph type="sldNum" sz="quarter" idx="12"/>
          </p:nvPr>
        </p:nvSpPr>
        <p:spPr/>
        <p:txBody>
          <a:bodyPr/>
          <a:lstStyle/>
          <a:p>
            <a:fld id="{49547543-1012-3B42-87D3-9C910E88F9FE}" type="slidenum">
              <a:rPr lang="en-US" smtClean="0"/>
              <a:pPr/>
              <a:t>2</a:t>
            </a:fld>
            <a:endParaRPr lang="en-US"/>
          </a:p>
        </p:txBody>
      </p:sp>
      <p:sp>
        <p:nvSpPr>
          <p:cNvPr id="14" name="Title 13">
            <a:extLst>
              <a:ext uri="{FF2B5EF4-FFF2-40B4-BE49-F238E27FC236}">
                <a16:creationId xmlns:a16="http://schemas.microsoft.com/office/drawing/2014/main" id="{3739D1FB-5599-D35F-8D86-D184AE9DD560}"/>
              </a:ext>
            </a:extLst>
          </p:cNvPr>
          <p:cNvSpPr>
            <a:spLocks noGrp="1"/>
          </p:cNvSpPr>
          <p:nvPr>
            <p:ph type="title"/>
          </p:nvPr>
        </p:nvSpPr>
        <p:spPr/>
        <p:txBody>
          <a:bodyPr/>
          <a:lstStyle/>
          <a:p>
            <a:r>
              <a:rPr lang="en-US"/>
              <a:t>Agenda</a:t>
            </a:r>
          </a:p>
        </p:txBody>
      </p:sp>
      <p:sp>
        <p:nvSpPr>
          <p:cNvPr id="16" name="Text Placeholder 15">
            <a:extLst>
              <a:ext uri="{FF2B5EF4-FFF2-40B4-BE49-F238E27FC236}">
                <a16:creationId xmlns:a16="http://schemas.microsoft.com/office/drawing/2014/main" id="{E7FD0543-46A4-D9B6-1B67-0A17D4D47EE4}"/>
              </a:ext>
            </a:extLst>
          </p:cNvPr>
          <p:cNvSpPr>
            <a:spLocks noGrp="1"/>
          </p:cNvSpPr>
          <p:nvPr>
            <p:ph type="body" sz="quarter" idx="14"/>
          </p:nvPr>
        </p:nvSpPr>
        <p:spPr/>
        <p:txBody>
          <a:bodyPr/>
          <a:lstStyle/>
          <a:p>
            <a:endParaRPr lang="en-US"/>
          </a:p>
        </p:txBody>
      </p:sp>
      <p:pic>
        <p:nvPicPr>
          <p:cNvPr id="2" name="Picture 1" descr="Graphical user interface&#10;&#10;Description automatically generated">
            <a:extLst>
              <a:ext uri="{FF2B5EF4-FFF2-40B4-BE49-F238E27FC236}">
                <a16:creationId xmlns:a16="http://schemas.microsoft.com/office/drawing/2014/main" id="{379E2BDD-B404-48CE-C515-8DB55B4F14D4}"/>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1026" name="Picture 2">
            <a:extLst>
              <a:ext uri="{FF2B5EF4-FFF2-40B4-BE49-F238E27FC236}">
                <a16:creationId xmlns:a16="http://schemas.microsoft.com/office/drawing/2014/main" id="{F896234C-049E-1F9D-5FE6-5FC8C88B1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060" y="2941715"/>
            <a:ext cx="1871662" cy="2500312"/>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Content Placeholder 2">
            <a:extLst>
              <a:ext uri="{FF2B5EF4-FFF2-40B4-BE49-F238E27FC236}">
                <a16:creationId xmlns:a16="http://schemas.microsoft.com/office/drawing/2014/main" id="{3DBBBED0-0580-C1CB-947C-81B62CD8BA65}"/>
              </a:ext>
            </a:extLst>
          </p:cNvPr>
          <p:cNvSpPr>
            <a:spLocks noGrp="1"/>
          </p:cNvSpPr>
          <p:nvPr>
            <p:ph idx="1"/>
          </p:nvPr>
        </p:nvSpPr>
        <p:spPr>
          <a:xfrm>
            <a:off x="596012" y="1442936"/>
            <a:ext cx="10515599" cy="4808547"/>
          </a:xfrm>
        </p:spPr>
        <p:txBody>
          <a:bodyPr/>
          <a:lstStyle/>
          <a:p>
            <a:r>
              <a:rPr lang="en-US">
                <a:solidFill>
                  <a:schemeClr val="tx2"/>
                </a:solidFill>
              </a:rPr>
              <a:t>Part 1: Lyn Taylor</a:t>
            </a:r>
            <a:br>
              <a:rPr lang="en-US"/>
            </a:br>
            <a:r>
              <a:rPr lang="en-US"/>
              <a:t>Introduction to CAMIS project</a:t>
            </a:r>
          </a:p>
          <a:p>
            <a:pPr lvl="1"/>
            <a:r>
              <a:rPr lang="en-US"/>
              <a:t>Why Do We Need CAMIS ?</a:t>
            </a:r>
          </a:p>
          <a:p>
            <a:pPr lvl="1"/>
            <a:r>
              <a:rPr lang="en-US"/>
              <a:t>Project Objectives</a:t>
            </a:r>
          </a:p>
          <a:p>
            <a:pPr lvl="1"/>
            <a:r>
              <a:rPr lang="en-US"/>
              <a:t>Progress To Date</a:t>
            </a:r>
          </a:p>
          <a:p>
            <a:pPr lvl="1"/>
            <a:r>
              <a:rPr lang="en-US"/>
              <a:t>Commons Reasons </a:t>
            </a:r>
            <a:br>
              <a:rPr lang="en-US"/>
            </a:br>
            <a:r>
              <a:rPr lang="en-US"/>
              <a:t>For Discrepancies</a:t>
            </a:r>
          </a:p>
          <a:p>
            <a:pPr lvl="1"/>
            <a:r>
              <a:rPr lang="en-US"/>
              <a:t>How You Can Benefit</a:t>
            </a:r>
            <a:br>
              <a:rPr lang="en-US"/>
            </a:br>
            <a:r>
              <a:rPr lang="en-US"/>
              <a:t>&amp; Contribute !</a:t>
            </a:r>
          </a:p>
          <a:p>
            <a:endParaRPr lang="en-US"/>
          </a:p>
          <a:p>
            <a:r>
              <a:rPr lang="en-US">
                <a:solidFill>
                  <a:schemeClr val="tx2"/>
                </a:solidFill>
              </a:rPr>
              <a:t>Part 2: Agnieszka Tomczyk</a:t>
            </a:r>
            <a:br>
              <a:rPr lang="en-US"/>
            </a:br>
            <a:r>
              <a:rPr lang="en-US"/>
              <a:t>Wilcoxon Signed Rank Test </a:t>
            </a:r>
          </a:p>
          <a:p>
            <a:pPr lvl="1"/>
            <a:r>
              <a:rPr lang="pl-PL" err="1"/>
              <a:t>Example</a:t>
            </a:r>
            <a:r>
              <a:rPr lang="pl-PL"/>
              <a:t> of a CAMIS </a:t>
            </a:r>
            <a:r>
              <a:rPr lang="pl-PL" err="1"/>
              <a:t>project</a:t>
            </a:r>
            <a:endParaRPr lang="pl-PL"/>
          </a:p>
          <a:p>
            <a:pPr lvl="1"/>
            <a:r>
              <a:rPr lang="pl-PL"/>
              <a:t>Analysis </a:t>
            </a:r>
            <a:r>
              <a:rPr lang="en-US"/>
              <a:t>in R</a:t>
            </a:r>
            <a:r>
              <a:rPr lang="pl-PL"/>
              <a:t>, </a:t>
            </a:r>
            <a:r>
              <a:rPr lang="en-US" err="1"/>
              <a:t>StatXact</a:t>
            </a:r>
            <a:r>
              <a:rPr lang="pl-PL"/>
              <a:t> &amp; </a:t>
            </a:r>
            <a:r>
              <a:rPr lang="en-US"/>
              <a:t>SAS®</a:t>
            </a:r>
          </a:p>
          <a:p>
            <a:pPr lvl="1"/>
            <a:r>
              <a:rPr lang="pl-PL" err="1"/>
              <a:t>Results</a:t>
            </a:r>
            <a:r>
              <a:rPr lang="pl-PL"/>
              <a:t> </a:t>
            </a:r>
            <a:r>
              <a:rPr lang="pl-PL" err="1"/>
              <a:t>comparison</a:t>
            </a:r>
            <a:r>
              <a:rPr lang="pl-PL"/>
              <a:t> &amp; </a:t>
            </a:r>
            <a:r>
              <a:rPr lang="pl-PL" err="1"/>
              <a:t>reasons</a:t>
            </a:r>
            <a:r>
              <a:rPr lang="pl-PL"/>
              <a:t> </a:t>
            </a:r>
          </a:p>
          <a:p>
            <a:pPr marL="252000" lvl="1" indent="0">
              <a:buNone/>
            </a:pPr>
            <a:r>
              <a:rPr lang="pl-PL"/>
              <a:t>for </a:t>
            </a:r>
            <a:r>
              <a:rPr lang="pl-PL" err="1"/>
              <a:t>discrepancies</a:t>
            </a:r>
            <a:endParaRPr lang="en-US"/>
          </a:p>
          <a:p>
            <a:pPr lvl="1"/>
            <a:r>
              <a:rPr lang="pl-PL"/>
              <a:t>Coming </a:t>
            </a:r>
            <a:r>
              <a:rPr lang="pl-PL" err="1"/>
              <a:t>soon</a:t>
            </a:r>
            <a:r>
              <a:rPr lang="pl-PL"/>
              <a:t>…</a:t>
            </a:r>
            <a:endParaRPr lang="en-US"/>
          </a:p>
        </p:txBody>
      </p:sp>
      <p:pic>
        <p:nvPicPr>
          <p:cNvPr id="5" name="Picture 4">
            <a:extLst>
              <a:ext uri="{FF2B5EF4-FFF2-40B4-BE49-F238E27FC236}">
                <a16:creationId xmlns:a16="http://schemas.microsoft.com/office/drawing/2014/main" id="{A133A43D-389F-8AE7-F617-994058B32199}"/>
              </a:ext>
            </a:extLst>
          </p:cNvPr>
          <p:cNvPicPr>
            <a:picLocks noChangeAspect="1"/>
          </p:cNvPicPr>
          <p:nvPr/>
        </p:nvPicPr>
        <p:blipFill>
          <a:blip r:embed="rId5"/>
          <a:stretch>
            <a:fillRect/>
          </a:stretch>
        </p:blipFill>
        <p:spPr>
          <a:xfrm>
            <a:off x="9947320" y="2955197"/>
            <a:ext cx="1952158" cy="24733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832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vert="horz" lIns="0" tIns="0" rIns="0" bIns="0" rtlCol="0" anchor="t">
            <a:noAutofit/>
          </a:bodyPr>
          <a:lstStyle/>
          <a:p>
            <a:pPr marL="233680" indent="-233680"/>
            <a:r>
              <a:rPr lang="en-GB"/>
              <a:t>Rounding &amp; presentation of p values with 4-9 decimal places</a:t>
            </a:r>
            <a:endParaRPr lang="en-GB">
              <a:cs typeface="Arial" panose="020B0604020202020204"/>
            </a:endParaRPr>
          </a:p>
          <a:p>
            <a:pPr marL="233680" indent="-233680"/>
            <a:r>
              <a:rPr lang="en-GB"/>
              <a:t>Different algorithms/approaches available (exact, asymptotic, with continuity correction, ...)</a:t>
            </a:r>
            <a:endParaRPr lang="en-GB">
              <a:cs typeface="Arial"/>
            </a:endParaRPr>
          </a:p>
          <a:p>
            <a:pPr marL="233680" indent="-233680"/>
            <a:r>
              <a:rPr lang="en-GB" dirty="0">
                <a:cs typeface="Arial"/>
              </a:rPr>
              <a:t>Lack of full documentation</a:t>
            </a:r>
          </a:p>
          <a:p>
            <a:pPr marL="233680" indent="-233680"/>
            <a:endParaRPr lang="pl-PL" dirty="0">
              <a:cs typeface="Arial"/>
            </a:endParaRPr>
          </a:p>
          <a:p>
            <a:pPr marL="233680" indent="-233680"/>
            <a:endParaRPr lang="pl-PL" dirty="0">
              <a:cs typeface="Arial"/>
            </a:endParaRPr>
          </a:p>
          <a:p>
            <a:pPr marL="233680" indent="-233680"/>
            <a:endParaRPr lang="pl-PL" dirty="0">
              <a:cs typeface="Arial"/>
            </a:endParaRPr>
          </a:p>
          <a:p>
            <a:pPr marL="233680" indent="-233680"/>
            <a:endParaRPr lang="en-GB">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20</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135530"/>
            <a:ext cx="10515600" cy="964591"/>
          </a:xfrm>
        </p:spPr>
        <p:txBody>
          <a:bodyPr/>
          <a:lstStyle/>
          <a:p>
            <a:r>
              <a:rPr lang="pl-PL" err="1"/>
              <a:t>Reasons</a:t>
            </a:r>
            <a:r>
              <a:rPr lang="pl-PL"/>
              <a:t> for </a:t>
            </a:r>
            <a:r>
              <a:rPr lang="pl-PL" err="1"/>
              <a:t>discrepancies</a:t>
            </a:r>
            <a:r>
              <a:rPr lang="pl-PL"/>
              <a:t> </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2285265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108334"/>
            <a:ext cx="10515600" cy="4808547"/>
          </a:xfrm>
        </p:spPr>
        <p:txBody>
          <a:bodyPr vert="horz" lIns="0" tIns="0" rIns="0" bIns="0" rtlCol="0" anchor="t">
            <a:noAutofit/>
          </a:bodyPr>
          <a:lstStyle/>
          <a:p>
            <a:pPr marL="233680" indent="-233680"/>
            <a:r>
              <a:rPr lang="pl-PL" dirty="0"/>
              <a:t>Analysis </a:t>
            </a:r>
            <a:r>
              <a:rPr lang="pl-PL" dirty="0" err="1"/>
              <a:t>based</a:t>
            </a:r>
            <a:r>
              <a:rPr lang="pl-PL" dirty="0"/>
              <a:t> on:</a:t>
            </a:r>
            <a:endParaRPr lang="en-US" dirty="0"/>
          </a:p>
          <a:p>
            <a:pPr marL="467995" lvl="1" indent="-215900"/>
            <a:r>
              <a:rPr lang="pl-PL" dirty="0" err="1"/>
              <a:t>Very</a:t>
            </a:r>
            <a:r>
              <a:rPr lang="pl-PL" dirty="0"/>
              <a:t> small </a:t>
            </a:r>
            <a:r>
              <a:rPr lang="pl-PL" dirty="0" err="1"/>
              <a:t>dataset</a:t>
            </a:r>
            <a:r>
              <a:rPr lang="pl-PL" dirty="0"/>
              <a:t> (</a:t>
            </a:r>
            <a:r>
              <a:rPr lang="pl-PL" dirty="0" err="1"/>
              <a:t>up</a:t>
            </a:r>
            <a:r>
              <a:rPr lang="pl-PL" dirty="0"/>
              <a:t> to 20 </a:t>
            </a:r>
            <a:r>
              <a:rPr lang="pl-PL" dirty="0" err="1"/>
              <a:t>observations</a:t>
            </a:r>
            <a:r>
              <a:rPr lang="pl-PL" dirty="0"/>
              <a:t>)</a:t>
            </a:r>
            <a:endParaRPr lang="pl-PL" dirty="0">
              <a:cs typeface="Arial"/>
            </a:endParaRPr>
          </a:p>
          <a:p>
            <a:pPr marL="467995" lvl="1" indent="-215900"/>
            <a:r>
              <a:rPr lang="pl-PL" dirty="0" err="1"/>
              <a:t>Dataset</a:t>
            </a:r>
            <a:r>
              <a:rPr lang="pl-PL" dirty="0"/>
              <a:t> with </a:t>
            </a:r>
            <a:r>
              <a:rPr lang="pl-PL" dirty="0" err="1"/>
              <a:t>ties</a:t>
            </a:r>
            <a:r>
              <a:rPr lang="pl-PL" dirty="0"/>
              <a:t> and </a:t>
            </a:r>
            <a:r>
              <a:rPr lang="pl-PL" dirty="0" err="1"/>
              <a:t>differences</a:t>
            </a:r>
            <a:r>
              <a:rPr lang="pl-PL" dirty="0"/>
              <a:t> </a:t>
            </a:r>
            <a:r>
              <a:rPr lang="pl-PL" dirty="0" err="1"/>
              <a:t>equal</a:t>
            </a:r>
            <a:r>
              <a:rPr lang="pl-PL" dirty="0"/>
              <a:t> to 0</a:t>
            </a:r>
            <a:endParaRPr lang="pl-PL" dirty="0">
              <a:cs typeface="Arial"/>
            </a:endParaRPr>
          </a:p>
          <a:p>
            <a:pPr marL="251460" lvl="1" indent="0">
              <a:buNone/>
            </a:pPr>
            <a:endParaRPr lang="pl-PL">
              <a:cs typeface="Arial" panose="020B0604020202020204"/>
            </a:endParaRPr>
          </a:p>
          <a:p>
            <a:pPr marL="233680" indent="-233680"/>
            <a:r>
              <a:rPr lang="pl-PL" dirty="0" err="1"/>
              <a:t>More</a:t>
            </a:r>
            <a:r>
              <a:rPr lang="pl-PL" dirty="0"/>
              <a:t> </a:t>
            </a:r>
            <a:r>
              <a:rPr lang="pl-PL" dirty="0" err="1"/>
              <a:t>packages</a:t>
            </a:r>
            <a:r>
              <a:rPr lang="pl-PL" dirty="0"/>
              <a:t> in R</a:t>
            </a:r>
            <a:endParaRPr lang="pl-PL" dirty="0">
              <a:cs typeface="Arial"/>
            </a:endParaRPr>
          </a:p>
          <a:p>
            <a:pPr marL="467995" lvl="1" indent="-215900"/>
            <a:r>
              <a:rPr lang="pl-PL" dirty="0" err="1"/>
              <a:t>coin</a:t>
            </a:r>
            <a:r>
              <a:rPr lang="pl-PL" dirty="0"/>
              <a:t>::</a:t>
            </a:r>
            <a:r>
              <a:rPr lang="en-US" dirty="0" err="1"/>
              <a:t>wilcoxsign_test</a:t>
            </a:r>
            <a:endParaRPr lang="pl-PL" dirty="0">
              <a:cs typeface="Arial" panose="020B0604020202020204"/>
            </a:endParaRPr>
          </a:p>
          <a:p>
            <a:pPr marL="467995" lvl="1" indent="-215900"/>
            <a:r>
              <a:rPr lang="en-US" dirty="0"/>
              <a:t>DescTools</a:t>
            </a:r>
            <a:r>
              <a:rPr lang="pl-PL" dirty="0"/>
              <a:t>::</a:t>
            </a:r>
            <a:r>
              <a:rPr lang="pl-PL" dirty="0" err="1"/>
              <a:t>HodgesLehmann</a:t>
            </a:r>
            <a:endParaRPr lang="pl-PL" dirty="0">
              <a:cs typeface="Arial" panose="020B0604020202020204"/>
            </a:endParaRPr>
          </a:p>
          <a:p>
            <a:pPr marL="467995" lvl="1" indent="-215900"/>
            <a:r>
              <a:rPr lang="pl-PL" err="1"/>
              <a:t>rQCC:HL</a:t>
            </a:r>
            <a:endParaRPr lang="pl-PL">
              <a:cs typeface="Arial" panose="020B0604020202020204"/>
            </a:endParaRPr>
          </a:p>
          <a:p>
            <a:pPr marL="251460" lvl="1" indent="0">
              <a:buNone/>
            </a:pPr>
            <a:endParaRPr lang="pl-PL">
              <a:cs typeface="Arial" panose="020B0604020202020204"/>
            </a:endParaRPr>
          </a:p>
          <a:p>
            <a:pPr marL="233680" indent="-233680"/>
            <a:r>
              <a:rPr lang="pl-PL" dirty="0"/>
              <a:t>p </a:t>
            </a:r>
            <a:r>
              <a:rPr lang="pl-PL" dirty="0" err="1"/>
              <a:t>values</a:t>
            </a:r>
            <a:r>
              <a:rPr lang="pl-PL" dirty="0"/>
              <a:t> in SAS UNIVARATE proc</a:t>
            </a:r>
            <a:endParaRPr lang="pl-PL" dirty="0">
              <a:cs typeface="Arial"/>
            </a:endParaRPr>
          </a:p>
          <a:p>
            <a:pPr marL="233680" indent="-233680"/>
            <a:endParaRPr lang="en-GB">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21</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a:xfrm>
            <a:off x="838200" y="-103910"/>
            <a:ext cx="10515600" cy="964591"/>
          </a:xfrm>
        </p:spPr>
        <p:txBody>
          <a:bodyPr/>
          <a:lstStyle/>
          <a:p>
            <a:r>
              <a:rPr lang="pl-PL"/>
              <a:t>Coming </a:t>
            </a:r>
            <a:r>
              <a:rPr lang="pl-PL" err="1"/>
              <a:t>soon</a:t>
            </a:r>
            <a:r>
              <a:rPr lang="pl-PL"/>
              <a:t>… </a:t>
            </a:r>
            <a:endParaRPr lang="en-US"/>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spTree>
    <p:extLst>
      <p:ext uri="{BB962C8B-B14F-4D97-AF65-F5344CB8AC3E}">
        <p14:creationId xmlns:p14="http://schemas.microsoft.com/office/powerpoint/2010/main" val="2371147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CACCA30-4B6E-46C1-973A-8F2DD49DB6CB}"/>
              </a:ext>
            </a:extLst>
          </p:cNvPr>
          <p:cNvSpPr>
            <a:spLocks noGrp="1"/>
          </p:cNvSpPr>
          <p:nvPr>
            <p:ph type="body" idx="1"/>
          </p:nvPr>
        </p:nvSpPr>
        <p:spPr>
          <a:xfrm>
            <a:off x="743248" y="2307213"/>
            <a:ext cx="9672504" cy="2557047"/>
          </a:xfrm>
        </p:spPr>
        <p:txBody>
          <a:bodyPr/>
          <a:lstStyle/>
          <a:p>
            <a:r>
              <a:rPr lang="pl-PL"/>
              <a:t>For </a:t>
            </a:r>
            <a:r>
              <a:rPr lang="pl-PL" err="1"/>
              <a:t>collaboration</a:t>
            </a:r>
            <a:r>
              <a:rPr lang="pl-PL"/>
              <a:t> on </a:t>
            </a:r>
            <a:r>
              <a:rPr lang="pl-PL" err="1"/>
              <a:t>Wilcoxon</a:t>
            </a:r>
            <a:r>
              <a:rPr lang="pl-PL"/>
              <a:t> </a:t>
            </a:r>
            <a:r>
              <a:rPr lang="pl-PL" err="1"/>
              <a:t>signed-rank</a:t>
            </a:r>
            <a:r>
              <a:rPr lang="pl-PL"/>
              <a:t> test </a:t>
            </a:r>
            <a:r>
              <a:rPr lang="pl-PL" err="1"/>
              <a:t>please</a:t>
            </a:r>
            <a:r>
              <a:rPr lang="pl-PL"/>
              <a:t> contact me:</a:t>
            </a:r>
            <a:br>
              <a:rPr lang="pl-PL"/>
            </a:br>
            <a:r>
              <a:rPr lang="pl-PL"/>
              <a:t>agnieszka.tomczyk@parexel.com</a:t>
            </a:r>
          </a:p>
          <a:p>
            <a:endParaRPr lang="en-US"/>
          </a:p>
        </p:txBody>
      </p:sp>
    </p:spTree>
    <p:extLst>
      <p:ext uri="{BB962C8B-B14F-4D97-AF65-F5344CB8AC3E}">
        <p14:creationId xmlns:p14="http://schemas.microsoft.com/office/powerpoint/2010/main" val="3815676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001DC1-882A-4D72-81FB-EE6555BD381A}"/>
              </a:ext>
            </a:extLst>
          </p:cNvPr>
          <p:cNvSpPr>
            <a:spLocks noGrp="1"/>
          </p:cNvSpPr>
          <p:nvPr>
            <p:ph type="title"/>
          </p:nvPr>
        </p:nvSpPr>
        <p:spPr>
          <a:xfrm>
            <a:off x="5045454" y="2453236"/>
            <a:ext cx="6795656" cy="1231106"/>
          </a:xfrm>
        </p:spPr>
        <p:txBody>
          <a:bodyPr/>
          <a:lstStyle/>
          <a:p>
            <a:pPr algn="ctr"/>
            <a:r>
              <a:rPr lang="en-US"/>
              <a:t>Thank you</a:t>
            </a:r>
            <a:r>
              <a:rPr lang="pl-PL"/>
              <a:t>!</a:t>
            </a:r>
            <a:endParaRPr lang="en-US" sz="5000"/>
          </a:p>
        </p:txBody>
      </p:sp>
    </p:spTree>
    <p:extLst>
      <p:ext uri="{BB962C8B-B14F-4D97-AF65-F5344CB8AC3E}">
        <p14:creationId xmlns:p14="http://schemas.microsoft.com/office/powerpoint/2010/main" val="1205301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p:txBody>
          <a:bodyPr/>
          <a:lstStyle/>
          <a:p>
            <a:r>
              <a:rPr lang="en-GB"/>
              <a:t>Shift in Industry from using SAS</a:t>
            </a:r>
            <a:r>
              <a:rPr lang="en-GB" baseline="30000"/>
              <a:t>®</a:t>
            </a:r>
            <a:r>
              <a:rPr lang="en-GB"/>
              <a:t> to using R and Open source software</a:t>
            </a:r>
          </a:p>
          <a:p>
            <a:pPr lvl="1"/>
            <a:r>
              <a:rPr lang="en-GB"/>
              <a:t>Aim is to make us more efficient and less costly  =  Drugs to market quicker for patients</a:t>
            </a:r>
          </a:p>
          <a:p>
            <a:pPr lvl="1"/>
            <a:r>
              <a:rPr lang="en-GB" err="1"/>
              <a:t>pharmaverse</a:t>
            </a:r>
            <a:r>
              <a:rPr lang="en-GB"/>
              <a:t> packages providing industry wide standards and efficiencies</a:t>
            </a:r>
          </a:p>
          <a:p>
            <a:r>
              <a:rPr lang="en-GB"/>
              <a:t>But what happens if we do statistical analysis in open-source software?</a:t>
            </a:r>
          </a:p>
          <a:p>
            <a:r>
              <a:rPr lang="en-GB"/>
              <a:t>Do we get the same results as we got in SAS</a:t>
            </a:r>
            <a:r>
              <a:rPr lang="en-GB" baseline="30000"/>
              <a:t>®</a:t>
            </a:r>
            <a:r>
              <a:rPr lang="en-GB"/>
              <a:t>?</a:t>
            </a:r>
          </a:p>
          <a:p>
            <a:r>
              <a:rPr lang="en-GB"/>
              <a:t>Sometimes                        But not always</a:t>
            </a:r>
          </a:p>
          <a:p>
            <a:endParaRPr lang="en-GB"/>
          </a:p>
          <a:p>
            <a:r>
              <a:rPr lang="en-GB"/>
              <a:t>This causes uncertainty, apprehension and nervousness about the use of R</a:t>
            </a:r>
          </a:p>
          <a:p>
            <a:r>
              <a:rPr lang="en-GB"/>
              <a:t>But was SAS</a:t>
            </a:r>
            <a:r>
              <a:rPr lang="en-GB" baseline="30000"/>
              <a:t>®</a:t>
            </a:r>
            <a:r>
              <a:rPr lang="en-GB"/>
              <a:t> “Correct”? </a:t>
            </a:r>
          </a:p>
          <a:p>
            <a:r>
              <a:rPr lang="en-GB"/>
              <a:t>Why do they differ?</a:t>
            </a:r>
          </a:p>
          <a:p>
            <a:endParaRPr lang="en-US"/>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3</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Why Do We Need </a:t>
            </a:r>
            <a:r>
              <a:rPr lang="en-US">
                <a:solidFill>
                  <a:srgbClr val="7030A0"/>
                </a:solidFill>
              </a:rPr>
              <a:t>CAMIS</a:t>
            </a:r>
            <a:r>
              <a:rPr lang="en-US"/>
              <a:t>?</a:t>
            </a:r>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7" name="Graphic 6" descr="Good Inventory outline">
            <a:extLst>
              <a:ext uri="{FF2B5EF4-FFF2-40B4-BE49-F238E27FC236}">
                <a16:creationId xmlns:a16="http://schemas.microsoft.com/office/drawing/2014/main" id="{82096D7D-A09C-F055-91FC-054A6F0B62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8401" y="3839859"/>
            <a:ext cx="914400" cy="914400"/>
          </a:xfrm>
          <a:prstGeom prst="rect">
            <a:avLst/>
          </a:prstGeom>
        </p:spPr>
      </p:pic>
      <p:sp>
        <p:nvSpPr>
          <p:cNvPr id="11" name="Arrow: Up 10">
            <a:extLst>
              <a:ext uri="{FF2B5EF4-FFF2-40B4-BE49-F238E27FC236}">
                <a16:creationId xmlns:a16="http://schemas.microsoft.com/office/drawing/2014/main" id="{C3CAE5CE-8DE5-76C0-1751-7F70993D86AF}"/>
              </a:ext>
            </a:extLst>
          </p:cNvPr>
          <p:cNvSpPr/>
          <p:nvPr/>
        </p:nvSpPr>
        <p:spPr>
          <a:xfrm rot="5400000">
            <a:off x="4870801" y="5059088"/>
            <a:ext cx="978195" cy="173010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901648E-A56B-6FB9-5239-332634FF7268}"/>
              </a:ext>
            </a:extLst>
          </p:cNvPr>
          <p:cNvGrpSpPr/>
          <p:nvPr/>
        </p:nvGrpSpPr>
        <p:grpSpPr>
          <a:xfrm>
            <a:off x="6451236" y="3745107"/>
            <a:ext cx="914400" cy="1009152"/>
            <a:chOff x="7623544" y="3803107"/>
            <a:chExt cx="914400" cy="1009152"/>
          </a:xfrm>
        </p:grpSpPr>
        <p:pic>
          <p:nvPicPr>
            <p:cNvPr id="10" name="Graphic 9" descr="Bad Inventory outline">
              <a:extLst>
                <a:ext uri="{FF2B5EF4-FFF2-40B4-BE49-F238E27FC236}">
                  <a16:creationId xmlns:a16="http://schemas.microsoft.com/office/drawing/2014/main" id="{B021ED8C-FF53-CE2E-F01B-CB5D8078AB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23544" y="3897859"/>
              <a:ext cx="914400" cy="914400"/>
            </a:xfrm>
            <a:prstGeom prst="rect">
              <a:avLst/>
            </a:prstGeom>
          </p:spPr>
        </p:pic>
        <p:sp>
          <p:nvSpPr>
            <p:cNvPr id="12" name="Rectangle 11">
              <a:extLst>
                <a:ext uri="{FF2B5EF4-FFF2-40B4-BE49-F238E27FC236}">
                  <a16:creationId xmlns:a16="http://schemas.microsoft.com/office/drawing/2014/main" id="{9432D8E2-16D9-30F3-E518-904F2A4271D0}"/>
                </a:ext>
              </a:extLst>
            </p:cNvPr>
            <p:cNvSpPr/>
            <p:nvPr/>
          </p:nvSpPr>
          <p:spPr>
            <a:xfrm>
              <a:off x="7837490" y="3803107"/>
              <a:ext cx="340242"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6C74E3-6824-FA58-10BE-87048F083CFB}"/>
                </a:ext>
              </a:extLst>
            </p:cNvPr>
            <p:cNvSpPr/>
            <p:nvPr/>
          </p:nvSpPr>
          <p:spPr>
            <a:xfrm>
              <a:off x="7770628" y="3956474"/>
              <a:ext cx="340242"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Placeholder 31">
            <a:extLst>
              <a:ext uri="{FF2B5EF4-FFF2-40B4-BE49-F238E27FC236}">
                <a16:creationId xmlns:a16="http://schemas.microsoft.com/office/drawing/2014/main" id="{42E03A61-0B41-B7DF-12F2-9023E3163C2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739914" y="3439089"/>
            <a:ext cx="1315172" cy="1315170"/>
          </a:xfrm>
          <a:prstGeom prst="rect">
            <a:avLst/>
          </a:prstGeom>
        </p:spPr>
      </p:pic>
      <p:pic>
        <p:nvPicPr>
          <p:cNvPr id="15" name="Picture 14">
            <a:extLst>
              <a:ext uri="{FF2B5EF4-FFF2-40B4-BE49-F238E27FC236}">
                <a16:creationId xmlns:a16="http://schemas.microsoft.com/office/drawing/2014/main" id="{E95364AB-1D61-1961-D797-2798F5E2A1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42000" y="357814"/>
            <a:ext cx="508000" cy="660400"/>
          </a:xfrm>
          <a:prstGeom prst="rect">
            <a:avLst/>
          </a:prstGeom>
        </p:spPr>
      </p:pic>
      <p:sp>
        <p:nvSpPr>
          <p:cNvPr id="16" name="Arrow: Up 15">
            <a:extLst>
              <a:ext uri="{FF2B5EF4-FFF2-40B4-BE49-F238E27FC236}">
                <a16:creationId xmlns:a16="http://schemas.microsoft.com/office/drawing/2014/main" id="{F22DB21D-BD18-986C-8C45-CA13BB6A2062}"/>
              </a:ext>
            </a:extLst>
          </p:cNvPr>
          <p:cNvSpPr/>
          <p:nvPr/>
        </p:nvSpPr>
        <p:spPr>
          <a:xfrm rot="5400000">
            <a:off x="8118591" y="3706917"/>
            <a:ext cx="446224" cy="82933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60EFC9-FDB8-B5C1-3D50-D7BDBF616F47}"/>
              </a:ext>
            </a:extLst>
          </p:cNvPr>
          <p:cNvSpPr txBox="1"/>
          <p:nvPr/>
        </p:nvSpPr>
        <p:spPr>
          <a:xfrm>
            <a:off x="6451236" y="5666221"/>
            <a:ext cx="6096000" cy="430887"/>
          </a:xfrm>
          <a:prstGeom prst="rect">
            <a:avLst/>
          </a:prstGeom>
          <a:noFill/>
        </p:spPr>
        <p:txBody>
          <a:bodyPr wrap="square">
            <a:spAutoFit/>
          </a:bodyPr>
          <a:lstStyle/>
          <a:p>
            <a:r>
              <a:rPr lang="en-GB" sz="2200"/>
              <a:t>Finding out is very time consuming !!!!</a:t>
            </a:r>
          </a:p>
        </p:txBody>
      </p:sp>
    </p:spTree>
    <p:extLst>
      <p:ext uri="{BB962C8B-B14F-4D97-AF65-F5344CB8AC3E}">
        <p14:creationId xmlns:p14="http://schemas.microsoft.com/office/powerpoint/2010/main" val="2882972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a:lstStyle/>
          <a:p>
            <a:pPr>
              <a:spcAft>
                <a:spcPts val="2000"/>
              </a:spcAft>
            </a:pPr>
            <a:r>
              <a:rPr lang="en-US" sz="2800"/>
              <a:t>To increase understanding and awareness of analysis result discrepancies across software (R, SAS</a:t>
            </a:r>
            <a:r>
              <a:rPr lang="en-GB" sz="2800" baseline="30000"/>
              <a:t>®</a:t>
            </a:r>
            <a:r>
              <a:rPr lang="en-US" sz="2800"/>
              <a:t>, Python </a:t>
            </a:r>
            <a:r>
              <a:rPr lang="en-US" sz="2800" err="1"/>
              <a:t>etc</a:t>
            </a:r>
            <a:r>
              <a:rPr lang="en-US" sz="2800"/>
              <a:t>)</a:t>
            </a:r>
          </a:p>
          <a:p>
            <a:pPr>
              <a:spcAft>
                <a:spcPts val="2000"/>
              </a:spcAft>
            </a:pPr>
            <a:r>
              <a:rPr lang="en-US" sz="2800"/>
              <a:t>To demonstrate the methodology through examples</a:t>
            </a:r>
          </a:p>
          <a:p>
            <a:pPr>
              <a:spcAft>
                <a:spcPts val="2000"/>
              </a:spcAft>
            </a:pPr>
            <a:r>
              <a:rPr lang="en-US" sz="2800"/>
              <a:t>To document in open GitHub repository</a:t>
            </a:r>
          </a:p>
          <a:p>
            <a:pPr>
              <a:spcAft>
                <a:spcPts val="2000"/>
              </a:spcAft>
            </a:pPr>
            <a:r>
              <a:rPr lang="en-US" sz="2800"/>
              <a:t>To grow the repository, increasing quality and quantity of information</a:t>
            </a:r>
          </a:p>
          <a:p>
            <a:endParaRPr lang="en-US"/>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4</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solidFill>
                  <a:srgbClr val="7030A0"/>
                </a:solidFill>
              </a:rPr>
              <a:t>CAMIS </a:t>
            </a:r>
            <a:r>
              <a:rPr lang="en-US"/>
              <a:t>Project Objectives</a:t>
            </a:r>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6" name="Picture 5" descr="Qr code&#10;&#10;Description automatically generated">
            <a:extLst>
              <a:ext uri="{FF2B5EF4-FFF2-40B4-BE49-F238E27FC236}">
                <a16:creationId xmlns:a16="http://schemas.microsoft.com/office/drawing/2014/main" id="{1C4B7EDE-F911-DEFB-B1E9-0B5A1F87DDB6}"/>
              </a:ext>
            </a:extLst>
          </p:cNvPr>
          <p:cNvPicPr>
            <a:picLocks noChangeAspect="1"/>
          </p:cNvPicPr>
          <p:nvPr/>
        </p:nvPicPr>
        <p:blipFill>
          <a:blip r:embed="rId4"/>
          <a:stretch>
            <a:fillRect/>
          </a:stretch>
        </p:blipFill>
        <p:spPr>
          <a:xfrm>
            <a:off x="8599967" y="4954300"/>
            <a:ext cx="1134343" cy="1128278"/>
          </a:xfrm>
          <a:prstGeom prst="rect">
            <a:avLst/>
          </a:prstGeom>
        </p:spPr>
      </p:pic>
      <p:sp>
        <p:nvSpPr>
          <p:cNvPr id="8" name="Arrow: Up 7">
            <a:extLst>
              <a:ext uri="{FF2B5EF4-FFF2-40B4-BE49-F238E27FC236}">
                <a16:creationId xmlns:a16="http://schemas.microsoft.com/office/drawing/2014/main" id="{0806C987-0FAB-B58C-94A7-845E7C1910BA}"/>
              </a:ext>
            </a:extLst>
          </p:cNvPr>
          <p:cNvSpPr/>
          <p:nvPr/>
        </p:nvSpPr>
        <p:spPr>
          <a:xfrm rot="5400000">
            <a:off x="7208875" y="5103769"/>
            <a:ext cx="978195" cy="82933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1F3916-317D-947F-BB45-F6F3D0188296}"/>
              </a:ext>
            </a:extLst>
          </p:cNvPr>
          <p:cNvSpPr txBox="1"/>
          <p:nvPr/>
        </p:nvSpPr>
        <p:spPr>
          <a:xfrm>
            <a:off x="1934138" y="5237928"/>
            <a:ext cx="5949119" cy="1042745"/>
          </a:xfrm>
          <a:prstGeom prst="rect">
            <a:avLst/>
          </a:prstGeom>
        </p:spPr>
        <p:txBody>
          <a:bodyPr vert="horz" wrap="square" lIns="0" tIns="0" rIns="0" bIns="0" rtlCol="0">
            <a:noAutofit/>
          </a:bodyPr>
          <a:lstStyle/>
          <a:p>
            <a:pPr algn="ctr"/>
            <a:r>
              <a:rPr lang="en-GB" sz="2400">
                <a:solidFill>
                  <a:srgbClr val="7030A0"/>
                </a:solidFill>
              </a:rPr>
              <a:t>Repository location: </a:t>
            </a:r>
          </a:p>
          <a:p>
            <a:pPr algn="ctr"/>
            <a:r>
              <a:rPr lang="en-US" sz="2400">
                <a:solidFill>
                  <a:srgbClr val="7030A0"/>
                </a:solidFill>
              </a:rPr>
              <a:t>https://psiaims.github.io/CAMIS/</a:t>
            </a:r>
          </a:p>
        </p:txBody>
      </p:sp>
      <p:pic>
        <p:nvPicPr>
          <p:cNvPr id="12" name="Picture 11">
            <a:extLst>
              <a:ext uri="{FF2B5EF4-FFF2-40B4-BE49-F238E27FC236}">
                <a16:creationId xmlns:a16="http://schemas.microsoft.com/office/drawing/2014/main" id="{E7BE8775-F1F9-50E0-6F2D-82172147F9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1200" y="409247"/>
            <a:ext cx="609600" cy="609600"/>
          </a:xfrm>
          <a:prstGeom prst="rect">
            <a:avLst/>
          </a:prstGeom>
        </p:spPr>
      </p:pic>
    </p:spTree>
    <p:extLst>
      <p:ext uri="{BB962C8B-B14F-4D97-AF65-F5344CB8AC3E}">
        <p14:creationId xmlns:p14="http://schemas.microsoft.com/office/powerpoint/2010/main" val="3153811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5</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Progress to Date (1)</a:t>
            </a:r>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5F044F6-F79A-516A-A52B-FB1A8AB78AF8}"/>
              </a:ext>
            </a:extLst>
          </p:cNvPr>
          <p:cNvPicPr>
            <a:picLocks noChangeAspect="1"/>
          </p:cNvPicPr>
          <p:nvPr/>
        </p:nvPicPr>
        <p:blipFill>
          <a:blip r:embed="rId4"/>
          <a:stretch>
            <a:fillRect/>
          </a:stretch>
        </p:blipFill>
        <p:spPr>
          <a:xfrm>
            <a:off x="595972" y="1356180"/>
            <a:ext cx="7729321" cy="4745768"/>
          </a:xfrm>
          <a:prstGeom prst="rect">
            <a:avLst/>
          </a:prstGeom>
        </p:spPr>
      </p:pic>
      <p:pic>
        <p:nvPicPr>
          <p:cNvPr id="8" name="Picture 7">
            <a:extLst>
              <a:ext uri="{FF2B5EF4-FFF2-40B4-BE49-F238E27FC236}">
                <a16:creationId xmlns:a16="http://schemas.microsoft.com/office/drawing/2014/main" id="{AB59E48E-2085-1361-E06E-D8167AC3B1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1230" y="528727"/>
            <a:ext cx="698500" cy="609600"/>
          </a:xfrm>
          <a:prstGeom prst="rect">
            <a:avLst/>
          </a:prstGeom>
        </p:spPr>
      </p:pic>
      <p:pic>
        <p:nvPicPr>
          <p:cNvPr id="10" name="Picture 9" descr="Qr code&#10;&#10;Description automatically generated">
            <a:extLst>
              <a:ext uri="{FF2B5EF4-FFF2-40B4-BE49-F238E27FC236}">
                <a16:creationId xmlns:a16="http://schemas.microsoft.com/office/drawing/2014/main" id="{77550569-ABCF-9E7B-3A36-7DDAA884658E}"/>
              </a:ext>
            </a:extLst>
          </p:cNvPr>
          <p:cNvPicPr>
            <a:picLocks noChangeAspect="1"/>
          </p:cNvPicPr>
          <p:nvPr/>
        </p:nvPicPr>
        <p:blipFill>
          <a:blip r:embed="rId6"/>
          <a:stretch>
            <a:fillRect/>
          </a:stretch>
        </p:blipFill>
        <p:spPr>
          <a:xfrm>
            <a:off x="10674952" y="5124228"/>
            <a:ext cx="1134343" cy="1128278"/>
          </a:xfrm>
          <a:prstGeom prst="rect">
            <a:avLst/>
          </a:prstGeom>
        </p:spPr>
      </p:pic>
    </p:spTree>
    <p:extLst>
      <p:ext uri="{BB962C8B-B14F-4D97-AF65-F5344CB8AC3E}">
        <p14:creationId xmlns:p14="http://schemas.microsoft.com/office/powerpoint/2010/main" val="444978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6</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Progress to Date (2)</a:t>
            </a:r>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083993B-28E8-0384-AF7C-FF12AFD7B5C0}"/>
              </a:ext>
            </a:extLst>
          </p:cNvPr>
          <p:cNvPicPr>
            <a:picLocks noChangeAspect="1"/>
          </p:cNvPicPr>
          <p:nvPr/>
        </p:nvPicPr>
        <p:blipFill>
          <a:blip r:embed="rId4"/>
          <a:stretch>
            <a:fillRect/>
          </a:stretch>
        </p:blipFill>
        <p:spPr>
          <a:xfrm>
            <a:off x="599783" y="1415973"/>
            <a:ext cx="6744284" cy="3863675"/>
          </a:xfrm>
          <a:prstGeom prst="rect">
            <a:avLst/>
          </a:prstGeom>
        </p:spPr>
      </p:pic>
      <p:pic>
        <p:nvPicPr>
          <p:cNvPr id="10" name="Picture 9">
            <a:extLst>
              <a:ext uri="{FF2B5EF4-FFF2-40B4-BE49-F238E27FC236}">
                <a16:creationId xmlns:a16="http://schemas.microsoft.com/office/drawing/2014/main" id="{8EEEF0FD-8163-1AFA-90AE-EA3222E4FC68}"/>
              </a:ext>
            </a:extLst>
          </p:cNvPr>
          <p:cNvPicPr>
            <a:picLocks noChangeAspect="1"/>
          </p:cNvPicPr>
          <p:nvPr/>
        </p:nvPicPr>
        <p:blipFill>
          <a:blip r:embed="rId5"/>
          <a:stretch>
            <a:fillRect/>
          </a:stretch>
        </p:blipFill>
        <p:spPr>
          <a:xfrm>
            <a:off x="599783" y="5297755"/>
            <a:ext cx="6736664" cy="365792"/>
          </a:xfrm>
          <a:prstGeom prst="rect">
            <a:avLst/>
          </a:prstGeom>
        </p:spPr>
      </p:pic>
      <p:pic>
        <p:nvPicPr>
          <p:cNvPr id="12" name="Picture 11">
            <a:extLst>
              <a:ext uri="{FF2B5EF4-FFF2-40B4-BE49-F238E27FC236}">
                <a16:creationId xmlns:a16="http://schemas.microsoft.com/office/drawing/2014/main" id="{BD64621E-ABC5-3D3B-8A04-3AC4992FA9A1}"/>
              </a:ext>
            </a:extLst>
          </p:cNvPr>
          <p:cNvPicPr>
            <a:picLocks noChangeAspect="1"/>
          </p:cNvPicPr>
          <p:nvPr/>
        </p:nvPicPr>
        <p:blipFill>
          <a:blip r:embed="rId6"/>
          <a:stretch>
            <a:fillRect/>
          </a:stretch>
        </p:blipFill>
        <p:spPr>
          <a:xfrm>
            <a:off x="637886" y="5663547"/>
            <a:ext cx="6706181" cy="358171"/>
          </a:xfrm>
          <a:prstGeom prst="rect">
            <a:avLst/>
          </a:prstGeom>
        </p:spPr>
      </p:pic>
      <p:pic>
        <p:nvPicPr>
          <p:cNvPr id="13" name="Picture 12">
            <a:extLst>
              <a:ext uri="{FF2B5EF4-FFF2-40B4-BE49-F238E27FC236}">
                <a16:creationId xmlns:a16="http://schemas.microsoft.com/office/drawing/2014/main" id="{36E43869-547A-BC01-BF52-799CE24C9D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6400" y="584853"/>
            <a:ext cx="698500" cy="609600"/>
          </a:xfrm>
          <a:prstGeom prst="rect">
            <a:avLst/>
          </a:prstGeom>
        </p:spPr>
      </p:pic>
      <p:pic>
        <p:nvPicPr>
          <p:cNvPr id="14" name="Picture 13" descr="Qr code&#10;&#10;Description automatically generated">
            <a:extLst>
              <a:ext uri="{FF2B5EF4-FFF2-40B4-BE49-F238E27FC236}">
                <a16:creationId xmlns:a16="http://schemas.microsoft.com/office/drawing/2014/main" id="{576212A1-AFF4-75AD-F76A-AB36C1881726}"/>
              </a:ext>
            </a:extLst>
          </p:cNvPr>
          <p:cNvPicPr>
            <a:picLocks noChangeAspect="1"/>
          </p:cNvPicPr>
          <p:nvPr/>
        </p:nvPicPr>
        <p:blipFill>
          <a:blip r:embed="rId8"/>
          <a:stretch>
            <a:fillRect/>
          </a:stretch>
        </p:blipFill>
        <p:spPr>
          <a:xfrm>
            <a:off x="10698398" y="5099408"/>
            <a:ext cx="1134343" cy="1128278"/>
          </a:xfrm>
          <a:prstGeom prst="rect">
            <a:avLst/>
          </a:prstGeom>
        </p:spPr>
      </p:pic>
    </p:spTree>
    <p:extLst>
      <p:ext uri="{BB962C8B-B14F-4D97-AF65-F5344CB8AC3E}">
        <p14:creationId xmlns:p14="http://schemas.microsoft.com/office/powerpoint/2010/main" val="3170931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1049000" cy="4808547"/>
          </a:xfrm>
        </p:spPr>
        <p:txBody>
          <a:bodyPr vert="horz" lIns="0" tIns="0" rIns="0" bIns="0" rtlCol="0" anchor="t">
            <a:noAutofit/>
          </a:bodyPr>
          <a:lstStyle/>
          <a:p>
            <a:pPr marL="233680" indent="-233680"/>
            <a:r>
              <a:rPr lang="en-GB"/>
              <a:t>You are actually doing a different analysis method</a:t>
            </a:r>
            <a:endParaRPr lang="en-US"/>
          </a:p>
          <a:p>
            <a:pPr marL="467995" lvl="1" indent="-215900"/>
            <a:r>
              <a:rPr lang="en-GB"/>
              <a:t>SAP unclear so default options used and these mis-match between SAS &amp; R</a:t>
            </a:r>
            <a:endParaRPr lang="en-GB">
              <a:cs typeface="Arial" panose="020B0604020202020204"/>
            </a:endParaRPr>
          </a:p>
          <a:p>
            <a:pPr marL="683895" lvl="2" indent="-197485">
              <a:buFont typeface="Wingdings"/>
              <a:buChar char="§"/>
            </a:pPr>
            <a:r>
              <a:rPr lang="en-GB"/>
              <a:t>Lack of awareness that different options exist and should be specified in the SAP </a:t>
            </a:r>
            <a:endParaRPr lang="en-GB">
              <a:cs typeface="Arial"/>
            </a:endParaRPr>
          </a:p>
          <a:p>
            <a:pPr marL="467995" lvl="1" indent="-215900"/>
            <a:r>
              <a:rPr lang="en-GB"/>
              <a:t>Different optimization routines and convergence methods</a:t>
            </a:r>
            <a:endParaRPr lang="en-GB">
              <a:cs typeface="Arial"/>
            </a:endParaRPr>
          </a:p>
          <a:p>
            <a:pPr marL="683895" lvl="2" indent="-197485">
              <a:buFont typeface="Wingdings"/>
              <a:buChar char="§"/>
            </a:pPr>
            <a:r>
              <a:rPr lang="en-GB"/>
              <a:t>Perhaps both are “correct” but are just different methods that give different results!</a:t>
            </a:r>
            <a:endParaRPr lang="en-GB">
              <a:cs typeface="Arial" panose="020B0604020202020204"/>
            </a:endParaRPr>
          </a:p>
          <a:p>
            <a:pPr marL="233680" indent="-233680"/>
            <a:r>
              <a:rPr lang="en-GB"/>
              <a:t>Discrepant for a subset of use cases</a:t>
            </a:r>
            <a:endParaRPr lang="en-GB">
              <a:cs typeface="Arial" panose="020B0604020202020204"/>
            </a:endParaRPr>
          </a:p>
          <a:p>
            <a:pPr marL="467995" lvl="1" indent="-215900"/>
            <a:r>
              <a:rPr lang="en-GB"/>
              <a:t>The results match, in most cases, except when your data is of a certain anomaly</a:t>
            </a:r>
            <a:br>
              <a:rPr lang="en-GB"/>
            </a:br>
            <a:r>
              <a:rPr lang="en-GB"/>
              <a:t>Example: Survival : Last event results in exactly survival estimate of 0.5 [median]</a:t>
            </a:r>
            <a:br>
              <a:rPr lang="en-GB"/>
            </a:br>
            <a:r>
              <a:rPr lang="en-GB"/>
              <a:t>Handling of such cases can be done differently in SAS &amp; R and not well documented. </a:t>
            </a:r>
            <a:endParaRPr lang="en-GB">
              <a:cs typeface="Arial" panose="020B0604020202020204"/>
            </a:endParaRPr>
          </a:p>
          <a:p>
            <a:pPr marL="233680" indent="-233680"/>
            <a:r>
              <a:rPr lang="en-GB"/>
              <a:t>Bug in the software </a:t>
            </a:r>
            <a:endParaRPr lang="en-GB">
              <a:cs typeface="Arial" panose="020B0604020202020204"/>
            </a:endParaRPr>
          </a:p>
          <a:p>
            <a:pPr marL="467995" lvl="1" indent="-215900"/>
            <a:r>
              <a:rPr lang="en-GB"/>
              <a:t>We’ve observed this less often than the above as we use SAS</a:t>
            </a:r>
            <a:r>
              <a:rPr lang="en-US" baseline="30000"/>
              <a:t>®</a:t>
            </a:r>
            <a:r>
              <a:rPr lang="en-US"/>
              <a:t> and </a:t>
            </a:r>
            <a:r>
              <a:rPr lang="en-GB"/>
              <a:t>common R packages</a:t>
            </a:r>
            <a:endParaRPr lang="en-US">
              <a:cs typeface="Arial" panose="020B0604020202020204"/>
            </a:endParaRP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7</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Common Reasons for Discrepancies</a:t>
            </a:r>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6" name="Picture 5">
            <a:extLst>
              <a:ext uri="{FF2B5EF4-FFF2-40B4-BE49-F238E27FC236}">
                <a16:creationId xmlns:a16="http://schemas.microsoft.com/office/drawing/2014/main" id="{DD39BE79-17AA-3262-7293-0DF0F1E156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7621" y="414030"/>
            <a:ext cx="660400" cy="660400"/>
          </a:xfrm>
          <a:prstGeom prst="rect">
            <a:avLst/>
          </a:prstGeom>
        </p:spPr>
      </p:pic>
    </p:spTree>
    <p:extLst>
      <p:ext uri="{BB962C8B-B14F-4D97-AF65-F5344CB8AC3E}">
        <p14:creationId xmlns:p14="http://schemas.microsoft.com/office/powerpoint/2010/main" val="3127851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a:lstStyle/>
          <a:p>
            <a:r>
              <a:rPr lang="en-GB"/>
              <a:t>Our industry often involves third parties reviewing our analysis and trying to replicate it – We need to be able to explain discrepancies</a:t>
            </a:r>
          </a:p>
          <a:p>
            <a:pPr lvl="1"/>
            <a:r>
              <a:rPr lang="en-GB"/>
              <a:t>Use the repository as a database of common reasons for discrepancies </a:t>
            </a:r>
          </a:p>
          <a:p>
            <a:pPr lvl="1"/>
            <a:r>
              <a:rPr lang="en-GB"/>
              <a:t>Save yourself substantial time having to investigate issues yourself</a:t>
            </a:r>
          </a:p>
          <a:p>
            <a:r>
              <a:rPr lang="en-GB"/>
              <a:t>Read our white paper (under Publications on the repo)</a:t>
            </a:r>
          </a:p>
          <a:p>
            <a:pPr lvl="1"/>
            <a:r>
              <a:rPr lang="en-GB"/>
              <a:t>Ensure your statistical analysis plans are written in a way to help replication across software through clearer specification of analysis methods</a:t>
            </a:r>
          </a:p>
          <a:p>
            <a:pPr lvl="1"/>
            <a:r>
              <a:rPr lang="en-GB"/>
              <a:t>Learn how to research discrepancies and things to look out for</a:t>
            </a:r>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8</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How You Can Benefit</a:t>
            </a:r>
          </a:p>
        </p:txBody>
      </p:sp>
      <p:sp>
        <p:nvSpPr>
          <p:cNvPr id="9" name="Text Placeholder 8">
            <a:extLst>
              <a:ext uri="{FF2B5EF4-FFF2-40B4-BE49-F238E27FC236}">
                <a16:creationId xmlns:a16="http://schemas.microsoft.com/office/drawing/2014/main" id="{AB337C0A-DBE0-1649-BB10-D22C37155CE7}"/>
              </a:ext>
            </a:extLst>
          </p:cNvPr>
          <p:cNvSpPr>
            <a:spLocks noGrp="1"/>
          </p:cNvSpPr>
          <p:nvPr>
            <p:ph type="body" sz="quarter" idx="14"/>
          </p:nvPr>
        </p:nvSpPr>
        <p:spPr/>
        <p:txBody>
          <a:bodyPr/>
          <a:lstStyle/>
          <a:p>
            <a:endParaRPr lang="en-US"/>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3"/>
          <a:stretch>
            <a:fillRect/>
          </a:stretch>
        </p:blipFill>
        <p:spPr>
          <a:xfrm>
            <a:off x="9734310" y="-103910"/>
            <a:ext cx="2378178" cy="1837683"/>
          </a:xfrm>
          <a:prstGeom prst="rect">
            <a:avLst/>
          </a:prstGeom>
        </p:spPr>
      </p:pic>
      <p:pic>
        <p:nvPicPr>
          <p:cNvPr id="6" name="Graphic 5">
            <a:extLst>
              <a:ext uri="{FF2B5EF4-FFF2-40B4-BE49-F238E27FC236}">
                <a16:creationId xmlns:a16="http://schemas.microsoft.com/office/drawing/2014/main" id="{91374A86-A265-8A83-284D-3ADFA245C4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6065" y="370167"/>
            <a:ext cx="391990" cy="679449"/>
          </a:xfrm>
          <a:prstGeom prst="rect">
            <a:avLst/>
          </a:prstGeom>
        </p:spPr>
      </p:pic>
    </p:spTree>
    <p:extLst>
      <p:ext uri="{BB962C8B-B14F-4D97-AF65-F5344CB8AC3E}">
        <p14:creationId xmlns:p14="http://schemas.microsoft.com/office/powerpoint/2010/main" val="2666649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E6A4D-D0F6-B54B-A242-8A2A91FF140C}"/>
              </a:ext>
            </a:extLst>
          </p:cNvPr>
          <p:cNvSpPr>
            <a:spLocks noGrp="1"/>
          </p:cNvSpPr>
          <p:nvPr>
            <p:ph idx="1"/>
          </p:nvPr>
        </p:nvSpPr>
        <p:spPr>
          <a:xfrm>
            <a:off x="838200" y="1339561"/>
            <a:ext cx="10515600" cy="4808547"/>
          </a:xfrm>
        </p:spPr>
        <p:txBody>
          <a:bodyPr/>
          <a:lstStyle/>
          <a:p>
            <a:r>
              <a:rPr lang="en-GB" sz="2400"/>
              <a:t>Please share with us any discrepancies you observe to ensure we continue to grow our resource</a:t>
            </a:r>
          </a:p>
          <a:p>
            <a:pPr lvl="1"/>
            <a:r>
              <a:rPr lang="en-GB" sz="2200"/>
              <a:t>See Contribute tab on repo for more detail on how to fork the repo.</a:t>
            </a:r>
          </a:p>
          <a:p>
            <a:pPr lvl="1"/>
            <a:r>
              <a:rPr lang="en-GB" sz="2200"/>
              <a:t>We are happy to receive any contribute (big or small!)</a:t>
            </a:r>
          </a:p>
          <a:p>
            <a:pPr lvl="1"/>
            <a:r>
              <a:rPr lang="en-GB" sz="2200"/>
              <a:t>Any questions:  </a:t>
            </a:r>
            <a:r>
              <a:rPr lang="en-GB" sz="2200">
                <a:hlinkClick r:id="rId3"/>
              </a:rPr>
              <a:t>Lyn.Taylor@Parexel.com</a:t>
            </a:r>
            <a:r>
              <a:rPr lang="en-GB" sz="2200"/>
              <a:t> </a:t>
            </a:r>
          </a:p>
          <a:p>
            <a:r>
              <a:rPr lang="en-GB" sz="2400"/>
              <a:t>Help us to improve our content, through review &amp; propose changes</a:t>
            </a:r>
          </a:p>
          <a:p>
            <a:r>
              <a:rPr lang="en-GB" sz="2400"/>
              <a:t>Help us to grow our content, by running datasets through methods in different software and investigating if you get the same results, if not Why?</a:t>
            </a:r>
          </a:p>
          <a:p>
            <a:r>
              <a:rPr lang="en-GB" sz="2400"/>
              <a:t>Join our monthly meetings to hear about current scope of the project</a:t>
            </a:r>
          </a:p>
          <a:p>
            <a:pPr lvl="1"/>
            <a:r>
              <a:rPr lang="en-GB" sz="2200"/>
              <a:t>Contact:  </a:t>
            </a:r>
            <a:r>
              <a:rPr lang="en-GB" sz="2200">
                <a:hlinkClick r:id="rId3"/>
              </a:rPr>
              <a:t>Lyn.Taylor@Parexel.com</a:t>
            </a:r>
            <a:r>
              <a:rPr lang="en-GB" sz="2200"/>
              <a:t> to receive meeting invite.</a:t>
            </a:r>
            <a:endParaRPr lang="en-US"/>
          </a:p>
        </p:txBody>
      </p:sp>
      <p:sp>
        <p:nvSpPr>
          <p:cNvPr id="5" name="Slide Number Placeholder 4">
            <a:extLst>
              <a:ext uri="{FF2B5EF4-FFF2-40B4-BE49-F238E27FC236}">
                <a16:creationId xmlns:a16="http://schemas.microsoft.com/office/drawing/2014/main" id="{90434F22-03ED-004B-AB95-608B7AB95EA2}"/>
              </a:ext>
            </a:extLst>
          </p:cNvPr>
          <p:cNvSpPr>
            <a:spLocks noGrp="1"/>
          </p:cNvSpPr>
          <p:nvPr>
            <p:ph type="sldNum" sz="quarter" idx="12"/>
          </p:nvPr>
        </p:nvSpPr>
        <p:spPr/>
        <p:txBody>
          <a:bodyPr/>
          <a:lstStyle/>
          <a:p>
            <a:fld id="{49547543-1012-3B42-87D3-9C910E88F9FE}" type="slidenum">
              <a:rPr lang="en-US" smtClean="0"/>
              <a:pPr/>
              <a:t>9</a:t>
            </a:fld>
            <a:endParaRPr lang="en-US"/>
          </a:p>
        </p:txBody>
      </p:sp>
      <p:sp>
        <p:nvSpPr>
          <p:cNvPr id="2" name="Title 1">
            <a:extLst>
              <a:ext uri="{FF2B5EF4-FFF2-40B4-BE49-F238E27FC236}">
                <a16:creationId xmlns:a16="http://schemas.microsoft.com/office/drawing/2014/main" id="{00DF27A4-23A3-5F40-B891-AC2B5341C76E}"/>
              </a:ext>
            </a:extLst>
          </p:cNvPr>
          <p:cNvSpPr>
            <a:spLocks noGrp="1"/>
          </p:cNvSpPr>
          <p:nvPr>
            <p:ph type="title"/>
          </p:nvPr>
        </p:nvSpPr>
        <p:spPr/>
        <p:txBody>
          <a:bodyPr/>
          <a:lstStyle/>
          <a:p>
            <a:r>
              <a:rPr lang="en-US"/>
              <a:t>How You Can Contribute</a:t>
            </a:r>
          </a:p>
        </p:txBody>
      </p:sp>
      <p:pic>
        <p:nvPicPr>
          <p:cNvPr id="4" name="Picture 3" descr="Graphical user interface&#10;&#10;Description automatically generated">
            <a:extLst>
              <a:ext uri="{FF2B5EF4-FFF2-40B4-BE49-F238E27FC236}">
                <a16:creationId xmlns:a16="http://schemas.microsoft.com/office/drawing/2014/main" id="{D1BEEF85-AC6D-EAA5-D827-446F471FE37E}"/>
              </a:ext>
            </a:extLst>
          </p:cNvPr>
          <p:cNvPicPr>
            <a:picLocks noChangeAspect="1"/>
          </p:cNvPicPr>
          <p:nvPr/>
        </p:nvPicPr>
        <p:blipFill>
          <a:blip r:embed="rId4"/>
          <a:stretch>
            <a:fillRect/>
          </a:stretch>
        </p:blipFill>
        <p:spPr>
          <a:xfrm>
            <a:off x="9734310" y="-103910"/>
            <a:ext cx="2378178" cy="1837683"/>
          </a:xfrm>
          <a:prstGeom prst="rect">
            <a:avLst/>
          </a:prstGeom>
        </p:spPr>
      </p:pic>
      <p:pic>
        <p:nvPicPr>
          <p:cNvPr id="7" name="Picture 6">
            <a:extLst>
              <a:ext uri="{FF2B5EF4-FFF2-40B4-BE49-F238E27FC236}">
                <a16:creationId xmlns:a16="http://schemas.microsoft.com/office/drawing/2014/main" id="{AADF59E1-E7CC-9E06-CD4C-0FC3706369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031" y="477927"/>
            <a:ext cx="698500" cy="660400"/>
          </a:xfrm>
          <a:prstGeom prst="rect">
            <a:avLst/>
          </a:prstGeom>
        </p:spPr>
      </p:pic>
      <p:pic>
        <p:nvPicPr>
          <p:cNvPr id="8" name="Picture 7" descr="Qr code&#10;&#10;Description automatically generated">
            <a:extLst>
              <a:ext uri="{FF2B5EF4-FFF2-40B4-BE49-F238E27FC236}">
                <a16:creationId xmlns:a16="http://schemas.microsoft.com/office/drawing/2014/main" id="{BA01C2D6-25B7-CCC4-1FDE-3B7D8D748416}"/>
              </a:ext>
            </a:extLst>
          </p:cNvPr>
          <p:cNvPicPr>
            <a:picLocks noChangeAspect="1"/>
          </p:cNvPicPr>
          <p:nvPr/>
        </p:nvPicPr>
        <p:blipFill>
          <a:blip r:embed="rId6"/>
          <a:stretch>
            <a:fillRect/>
          </a:stretch>
        </p:blipFill>
        <p:spPr>
          <a:xfrm>
            <a:off x="10123967" y="2011419"/>
            <a:ext cx="1134343" cy="1128278"/>
          </a:xfrm>
          <a:prstGeom prst="rect">
            <a:avLst/>
          </a:prstGeom>
        </p:spPr>
      </p:pic>
    </p:spTree>
    <p:extLst>
      <p:ext uri="{BB962C8B-B14F-4D97-AF65-F5344CB8AC3E}">
        <p14:creationId xmlns:p14="http://schemas.microsoft.com/office/powerpoint/2010/main" val="3872902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arexel Corporate Template 2023">
  <a:themeElements>
    <a:clrScheme name="Parexel updated">
      <a:dk1>
        <a:srgbClr val="4E565B"/>
      </a:dk1>
      <a:lt1>
        <a:srgbClr val="FFFFFF"/>
      </a:lt1>
      <a:dk2>
        <a:srgbClr val="8A0050"/>
      </a:dk2>
      <a:lt2>
        <a:srgbClr val="EBECED"/>
      </a:lt2>
      <a:accent1>
        <a:srgbClr val="D3D800"/>
      </a:accent1>
      <a:accent2>
        <a:srgbClr val="2AA834"/>
      </a:accent2>
      <a:accent3>
        <a:srgbClr val="00A9CB"/>
      </a:accent3>
      <a:accent4>
        <a:srgbClr val="0079A3"/>
      </a:accent4>
      <a:accent5>
        <a:srgbClr val="003E6E"/>
      </a:accent5>
      <a:accent6>
        <a:srgbClr val="E94E04"/>
      </a:accent6>
      <a:hlink>
        <a:srgbClr val="4E565B"/>
      </a:hlink>
      <a:folHlink>
        <a:srgbClr val="4E56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err="1"/>
        </a:defPPr>
      </a:lstStyle>
    </a:txDef>
  </a:objectDefaults>
  <a:extraClrSchemeLst/>
  <a:extLst>
    <a:ext uri="{05A4C25C-085E-4340-85A3-A5531E510DB2}">
      <thm15:themeFamily xmlns:thm15="http://schemas.microsoft.com/office/thememl/2012/main" name="Parexel PPT template.potx" id="{2D698A27-D37A-433C-83D5-FE4B02A77E58}" vid="{E8FB84B0-70F0-4BCC-841A-251EAF0AF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0B4A82AAE97E46A634B42E11261E97" ma:contentTypeVersion="8" ma:contentTypeDescription="Create a new document." ma:contentTypeScope="" ma:versionID="ffcae35e0e040046f7a4079d6f9d43ab">
  <xsd:schema xmlns:xsd="http://www.w3.org/2001/XMLSchema" xmlns:xs="http://www.w3.org/2001/XMLSchema" xmlns:p="http://schemas.microsoft.com/office/2006/metadata/properties" xmlns:ns2="d15ac253-5938-48e5-bcb7-24eb302380ea" targetNamespace="http://schemas.microsoft.com/office/2006/metadata/properties" ma:root="true" ma:fieldsID="2756b223a34f568eae136b39a328b9be" ns2:_="">
    <xsd:import namespace="d15ac253-5938-48e5-bcb7-24eb302380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ac253-5938-48e5-bcb7-24eb302380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6E079-0D58-4F03-B9BA-E51B252964B7}">
  <ds:schemaRefs>
    <ds:schemaRef ds:uri="d15ac253-5938-48e5-bcb7-24eb302380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93AC40-2C26-485A-AC45-2420FF17799A}">
  <ds:schemaRefs>
    <ds:schemaRef ds:uri="http://schemas.microsoft.com/sharepoint/v3/contenttype/forms"/>
  </ds:schemaRefs>
</ds:datastoreItem>
</file>

<file path=customXml/itemProps3.xml><?xml version="1.0" encoding="utf-8"?>
<ds:datastoreItem xmlns:ds="http://schemas.openxmlformats.org/officeDocument/2006/customXml" ds:itemID="{5FA51C43-29D8-4643-BA43-5EA1827D6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5ac253-5938-48e5-bcb7-24eb302380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Parexel PPT template (1)</Template>
  <Application>Microsoft Office PowerPoint</Application>
  <PresentationFormat>Widescreen</PresentationFormat>
  <Slides>23</Slides>
  <Notes>21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Parexel Corporate Template 2023</vt:lpstr>
      <vt:lpstr>Comparing Analysis Method Implementations in Software (CAMIS)</vt:lpstr>
      <vt:lpstr>Agenda</vt:lpstr>
      <vt:lpstr>Why Do We Need CAMIS?</vt:lpstr>
      <vt:lpstr>CAMIS Project Objectives</vt:lpstr>
      <vt:lpstr>Progress to Date (1)</vt:lpstr>
      <vt:lpstr>Progress to Date (2)</vt:lpstr>
      <vt:lpstr>Common Reasons for Discrepancies</vt:lpstr>
      <vt:lpstr>How You Can Benefit</vt:lpstr>
      <vt:lpstr>How You Can Contribute</vt:lpstr>
      <vt:lpstr>Thank you Time for part 2!</vt:lpstr>
      <vt:lpstr>Example of CAMIS project</vt:lpstr>
      <vt:lpstr>How did it start?</vt:lpstr>
      <vt:lpstr>Analysis in R</vt:lpstr>
      <vt:lpstr>Analysis in R</vt:lpstr>
      <vt:lpstr>Analysis in StatXact</vt:lpstr>
      <vt:lpstr>StatXact output</vt:lpstr>
      <vt:lpstr>Analysis in SAS</vt:lpstr>
      <vt:lpstr>SAS output &amp; p values</vt:lpstr>
      <vt:lpstr>Results comparison</vt:lpstr>
      <vt:lpstr>Reasons for discrepancies </vt:lpstr>
      <vt:lpstr>Coming soon…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  Arial Bold 45pt</dc:title>
  <dc:creator>Caton, Amy</dc:creator>
  <cp:revision>75</cp:revision>
  <cp:lastPrinted>2019-04-10T15:23:54Z</cp:lastPrinted>
  <dcterms:created xsi:type="dcterms:W3CDTF">2020-11-23T21:35:07Z</dcterms:created>
  <dcterms:modified xsi:type="dcterms:W3CDTF">2024-06-02T12:25:00Z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0x010100E40B4A82AAE97E46A634B42E11261E97</vt:lpwstr>
  </property>
  <property fmtid="{D5CDD505-2E9C-101B-9397-08002B2CF9AE}" pid="3" name="_dlc_DocIdItemGuid">
    <vt:lpwstr>7f00be46-345b-45fe-a258-78d0f101d4bd</vt:lpwstr>
  </property>
  <property fmtid="{D5CDD505-2E9C-101B-9397-08002B2CF9AE}" pid="4" name="MediaServiceImageTags">
    <vt:lpwstr/>
  </property>
</Properties>
</file>